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CD7_3C5C243D.xml" ContentType="application/vnd.ms-powerpoint.comments+xml"/>
  <Override PartName="/ppt/comments/modernComment_CD4_D74F73C6.xml" ContentType="application/vnd.ms-powerpoint.comments+xml"/>
  <Override PartName="/ppt/comments/modernComment_CD5_DC5637EB.xml" ContentType="application/vnd.ms-powerpoint.comments+xml"/>
  <Override PartName="/ppt/comments/modernComment_CD6_42F1DB83.xml" ContentType="application/vnd.ms-powerpoint.comments+xml"/>
  <Override PartName="/ppt/comments/modernComment_CD3_4F7EE0CF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  <p:sldMasterId id="2147483701" r:id="rId2"/>
  </p:sldMasterIdLst>
  <p:notesMasterIdLst>
    <p:notesMasterId r:id="rId39"/>
  </p:notesMasterIdLst>
  <p:sldIdLst>
    <p:sldId id="3226" r:id="rId3"/>
    <p:sldId id="3293" r:id="rId4"/>
    <p:sldId id="3289" r:id="rId5"/>
    <p:sldId id="3282" r:id="rId6"/>
    <p:sldId id="3303" r:id="rId7"/>
    <p:sldId id="3238" r:id="rId8"/>
    <p:sldId id="676" r:id="rId9"/>
    <p:sldId id="3276" r:id="rId10"/>
    <p:sldId id="3288" r:id="rId11"/>
    <p:sldId id="3279" r:id="rId12"/>
    <p:sldId id="3290" r:id="rId13"/>
    <p:sldId id="3278" r:id="rId14"/>
    <p:sldId id="3294" r:id="rId15"/>
    <p:sldId id="759" r:id="rId16"/>
    <p:sldId id="3302" r:id="rId17"/>
    <p:sldId id="3291" r:id="rId18"/>
    <p:sldId id="3292" r:id="rId19"/>
    <p:sldId id="3211" r:id="rId20"/>
    <p:sldId id="3270" r:id="rId21"/>
    <p:sldId id="3287" r:id="rId22"/>
    <p:sldId id="3284" r:id="rId23"/>
    <p:sldId id="3285" r:id="rId24"/>
    <p:sldId id="3286" r:id="rId25"/>
    <p:sldId id="3283" r:id="rId26"/>
    <p:sldId id="3227" r:id="rId27"/>
    <p:sldId id="626" r:id="rId28"/>
    <p:sldId id="871" r:id="rId29"/>
    <p:sldId id="872" r:id="rId30"/>
    <p:sldId id="873" r:id="rId31"/>
    <p:sldId id="3166" r:id="rId32"/>
    <p:sldId id="3297" r:id="rId33"/>
    <p:sldId id="3299" r:id="rId34"/>
    <p:sldId id="3300" r:id="rId35"/>
    <p:sldId id="3301" r:id="rId36"/>
    <p:sldId id="3298" r:id="rId37"/>
    <p:sldId id="3295" r:id="rId38"/>
  </p:sldIdLst>
  <p:sldSz cx="16256000" cy="9144000"/>
  <p:notesSz cx="7315200" cy="9601200"/>
  <p:embeddedFontLst>
    <p:embeddedFont>
      <p:font typeface="Aileron" panose="020B0604020202020204" charset="0"/>
      <p:regular r:id="rId40"/>
      <p:italic r:id="rId41"/>
    </p:embeddedFont>
    <p:embeddedFont>
      <p:font typeface="Aileron Heavy" panose="020B0604020202020204" charset="0"/>
      <p:bold r:id="rId42"/>
      <p:boldItalic r:id="rId43"/>
    </p:embeddedFont>
    <p:embeddedFont>
      <p:font typeface="Arimo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1305401E-D01C-4519-AA08-969C4324D537}">
          <p14:sldIdLst/>
        </p14:section>
        <p14:section name="SoR Sales Deck" id="{79D17DA5-7844-4930-BF11-3B21BE5C687A}">
          <p14:sldIdLst>
            <p14:sldId id="3226"/>
            <p14:sldId id="3293"/>
            <p14:sldId id="3289"/>
            <p14:sldId id="3282"/>
            <p14:sldId id="3303"/>
            <p14:sldId id="3238"/>
            <p14:sldId id="676"/>
            <p14:sldId id="3276"/>
            <p14:sldId id="3288"/>
            <p14:sldId id="3279"/>
            <p14:sldId id="3290"/>
            <p14:sldId id="3278"/>
            <p14:sldId id="3294"/>
            <p14:sldId id="759"/>
            <p14:sldId id="3302"/>
            <p14:sldId id="3291"/>
            <p14:sldId id="3292"/>
            <p14:sldId id="3211"/>
            <p14:sldId id="3270"/>
            <p14:sldId id="3287"/>
            <p14:sldId id="3284"/>
            <p14:sldId id="3285"/>
            <p14:sldId id="3286"/>
            <p14:sldId id="3283"/>
            <p14:sldId id="3227"/>
            <p14:sldId id="626"/>
            <p14:sldId id="871"/>
            <p14:sldId id="872"/>
            <p14:sldId id="873"/>
            <p14:sldId id="3166"/>
            <p14:sldId id="3297"/>
            <p14:sldId id="3299"/>
            <p14:sldId id="3300"/>
            <p14:sldId id="3301"/>
            <p14:sldId id="3298"/>
            <p14:sldId id="3295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9" roundtripDataSignature="AMtx7mjfUWV32YSuasjcq7qGf2nlvzDCX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160103-358B-E019-AA75-6E0EFC0F5986}" name="Cindy Meunier" initials="CM" userId="3e11824b894b972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7B7B"/>
    <a:srgbClr val="488286"/>
    <a:srgbClr val="305252"/>
    <a:srgbClr val="FF3300"/>
    <a:srgbClr val="FFCC00"/>
    <a:srgbClr val="192C55"/>
    <a:srgbClr val="132C5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00" autoAdjust="0"/>
    <p:restoredTop sz="96395" autoAdjust="0"/>
  </p:normalViewPr>
  <p:slideViewPr>
    <p:cSldViewPr snapToGrid="0">
      <p:cViewPr varScale="1">
        <p:scale>
          <a:sx n="65" d="100"/>
          <a:sy n="65" d="100"/>
        </p:scale>
        <p:origin x="164" y="8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89" Type="http://customschemas.google.com/relationships/presentationmetadata" Target="metadata"/><Relationship Id="rId7" Type="http://schemas.openxmlformats.org/officeDocument/2006/relationships/slide" Target="slides/slide5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3.xml"/><Relationship Id="rId90" Type="http://schemas.openxmlformats.org/officeDocument/2006/relationships/presProps" Target="presProps.xml"/><Relationship Id="rId95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9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8" Type="http://schemas.openxmlformats.org/officeDocument/2006/relationships/slide" Target="slides/slide6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McNamara" userId="7e2e25a5fba2c9d0" providerId="LiveId" clId="{B9DC1257-FF30-41BF-9527-2789A55330DE}"/>
    <pc:docChg chg="modSld sldOrd">
      <pc:chgData name="Marc McNamara" userId="7e2e25a5fba2c9d0" providerId="LiveId" clId="{B9DC1257-FF30-41BF-9527-2789A55330DE}" dt="2026-01-23T18:55:52.080" v="5"/>
      <pc:docMkLst>
        <pc:docMk/>
      </pc:docMkLst>
      <pc:sldChg chg="ord">
        <pc:chgData name="Marc McNamara" userId="7e2e25a5fba2c9d0" providerId="LiveId" clId="{B9DC1257-FF30-41BF-9527-2789A55330DE}" dt="2026-01-23T18:55:52.080" v="5"/>
        <pc:sldMkLst>
          <pc:docMk/>
          <pc:sldMk cId="900921356" sldId="3238"/>
        </pc:sldMkLst>
      </pc:sldChg>
      <pc:sldChg chg="ord">
        <pc:chgData name="Marc McNamara" userId="7e2e25a5fba2c9d0" providerId="LiveId" clId="{B9DC1257-FF30-41BF-9527-2789A55330DE}" dt="2026-01-23T18:55:16.251" v="3"/>
        <pc:sldMkLst>
          <pc:docMk/>
          <pc:sldMk cId="24590134" sldId="3282"/>
        </pc:sldMkLst>
      </pc:sldChg>
      <pc:sldChg chg="ord">
        <pc:chgData name="Marc McNamara" userId="7e2e25a5fba2c9d0" providerId="LiveId" clId="{B9DC1257-FF30-41BF-9527-2789A55330DE}" dt="2026-01-23T18:55:04.480" v="1"/>
        <pc:sldMkLst>
          <pc:docMk/>
          <pc:sldMk cId="1718888362" sldId="3303"/>
        </pc:sldMkLst>
      </pc:sldChg>
    </pc:docChg>
  </pc:docChgLst>
</pc:chgInfo>
</file>

<file path=ppt/comments/modernComment_CD3_4F7EE0C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DE0A718-0ADC-495D-AA61-D3DEE5EC1318}" authorId="{36160103-358B-E019-AA75-6E0EFC0F5986}" created="2023-08-21T19:53:43.824">
    <pc:sldMkLst xmlns:pc="http://schemas.microsoft.com/office/powerpoint/2013/main/command">
      <pc:docMk/>
      <pc:sldMk cId="1864984815" sldId="3279"/>
    </pc:sldMkLst>
    <p188:txBody>
      <a:bodyPr/>
      <a:lstStyle/>
      <a:p>
        <a:r>
          <a:rPr lang="en-US"/>
          <a:t>Combined Slide</a:t>
        </a:r>
      </a:p>
    </p188:txBody>
  </p188:cm>
</p188:cmLst>
</file>

<file path=ppt/comments/modernComment_CD4_D74F73C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650983-2FB6-4E57-86AF-E07689F250FE}" authorId="{36160103-358B-E019-AA75-6E0EFC0F5986}" created="2023-08-21T19:53:43.824">
    <pc:sldMkLst xmlns:pc="http://schemas.microsoft.com/office/powerpoint/2013/main/command">
      <pc:docMk/>
      <pc:sldMk cId="1864984815" sldId="3279"/>
    </pc:sldMkLst>
    <p188:txBody>
      <a:bodyPr/>
      <a:lstStyle/>
      <a:p>
        <a:r>
          <a:rPr lang="en-US"/>
          <a:t>Combined Slide</a:t>
        </a:r>
      </a:p>
    </p188:txBody>
  </p188:cm>
</p188:cmLst>
</file>

<file path=ppt/comments/modernComment_CD5_DC5637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5E9CC3-DEB0-4542-A7E0-4DB0236A48A3}" authorId="{36160103-358B-E019-AA75-6E0EFC0F5986}" created="2023-08-21T19:53:43.824">
    <pc:sldMkLst xmlns:pc="http://schemas.microsoft.com/office/powerpoint/2013/main/command">
      <pc:docMk/>
      <pc:sldMk cId="1864984815" sldId="3279"/>
    </pc:sldMkLst>
    <p188:txBody>
      <a:bodyPr/>
      <a:lstStyle/>
      <a:p>
        <a:r>
          <a:rPr lang="en-US"/>
          <a:t>Combined Slide</a:t>
        </a:r>
      </a:p>
    </p188:txBody>
  </p188:cm>
</p188:cmLst>
</file>

<file path=ppt/comments/modernComment_CD6_42F1DB8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8AD5423-F0E7-4C96-BC46-2E3A083CE69D}" authorId="{36160103-358B-E019-AA75-6E0EFC0F5986}" created="2023-08-21T19:53:43.824">
    <pc:sldMkLst xmlns:pc="http://schemas.microsoft.com/office/powerpoint/2013/main/command">
      <pc:docMk/>
      <pc:sldMk cId="1864984815" sldId="3279"/>
    </pc:sldMkLst>
    <p188:txBody>
      <a:bodyPr/>
      <a:lstStyle/>
      <a:p>
        <a:r>
          <a:rPr lang="en-US"/>
          <a:t>Combined Slide</a:t>
        </a:r>
      </a:p>
    </p188:txBody>
  </p188:cm>
</p188:cmLst>
</file>

<file path=ppt/comments/modernComment_CD7_3C5C24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9710AE4-EBFF-4E4B-B42D-576E3C3BDBDB}" authorId="{36160103-358B-E019-AA75-6E0EFC0F5986}" created="2023-08-21T19:53:43.824">
    <pc:sldMkLst xmlns:pc="http://schemas.microsoft.com/office/powerpoint/2013/main/command">
      <pc:docMk/>
      <pc:sldMk cId="1864984815" sldId="3279"/>
    </pc:sldMkLst>
    <p188:txBody>
      <a:bodyPr/>
      <a:lstStyle/>
      <a:p>
        <a:r>
          <a:rPr lang="en-US"/>
          <a:t>Combined Slide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9212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Institutional Knowledge – How do I work this, how do I find this, </a:t>
            </a:r>
          </a:p>
          <a:p>
            <a:r>
              <a:rPr lang="en-US" dirty="0"/>
              <a:t>Product Knowledge – How does it work, how do you use it, what does it do</a:t>
            </a:r>
          </a:p>
          <a:p>
            <a:r>
              <a:rPr lang="en-US" dirty="0"/>
              <a:t>Sales Knowledge – Technique – how do prospect, how to negotiate</a:t>
            </a:r>
          </a:p>
          <a:p>
            <a:r>
              <a:rPr lang="en-US" dirty="0"/>
              <a:t>Selling Knowledge – What do I say, under what circumstances </a:t>
            </a:r>
          </a:p>
        </p:txBody>
      </p:sp>
    </p:spTree>
    <p:extLst>
      <p:ext uri="{BB962C8B-B14F-4D97-AF65-F5344CB8AC3E}">
        <p14:creationId xmlns:p14="http://schemas.microsoft.com/office/powerpoint/2010/main" val="4176929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</a:rPr>
              <a:t>TEG Sales Readiness &amp; Enablement House</a:t>
            </a:r>
            <a:endParaRPr lang="en-US" sz="18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Foundation: Strategy and Goals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Clear sales enablement strategy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Well-defined goals and objectives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Alignment with overall business objectives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1: Content Development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Creation of relevant and engaging sales content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Sales collateral (brochures, presentations, case studies)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Product and solution documentation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2: Knowledge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Ongoing sales knowledge and development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Product knowledge and industry training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Selling skills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3: Data &amp; Technology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CRM for customer data insights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Engagement platform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4: Collaboration and Communication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Cross-functional collaboration between sales, marketing, and product teams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Internal communication channels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Community knowledge sharing platforms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5: Performance Measurement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Data, Key performance indicators (KPIs) tracking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Regular assessment of sales team performance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Optimization and continuous improvement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Rafters: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Omnichannel customer interaction/engagement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br>
              <a:rPr lang="en-US" sz="1800" dirty="0">
                <a:effectLst/>
                <a:latin typeface="Calibri" panose="020F0502020204030204" pitchFamily="34" charset="0"/>
              </a:rPr>
            </a:br>
            <a:endParaRPr lang="en-US" sz="18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Roof: Customer Experience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44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</a:rPr>
              <a:t>TEG Sales Readiness &amp; Enablement House</a:t>
            </a:r>
            <a:endParaRPr lang="en-US" sz="18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Foundation: Strategy and Goals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Clear sales enablement strategy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Well-defined goals and objectives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Alignment with overall business objectives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1: Content Development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Creation of relevant and engaging sales content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Sales collateral (brochures, presentations, case studies)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Product and solution documentation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2: Knowledge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Ongoing sales knowledge and development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Product knowledge and industry training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Selling skills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3: Data &amp; Technology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CRM for customer data insights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Engagement platform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4: Collaboration and Communication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Cross-functional collaboration between sales, marketing, and product teams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Internal communication channels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Community knowledge sharing platforms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5: Performance Measurement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Data, Key performance indicators (KPIs) tracking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Regular assessment of sales team performance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Optimization and continuous improvement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Rafters: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Omnichannel customer interaction/engagement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br>
              <a:rPr lang="en-US" sz="1800" dirty="0">
                <a:effectLst/>
                <a:latin typeface="Calibri" panose="020F0502020204030204" pitchFamily="34" charset="0"/>
              </a:rPr>
            </a:br>
            <a:endParaRPr lang="en-US" sz="18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Roof: Customer Experience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2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</a:rPr>
              <a:t>TEG Sales Readiness &amp; Enablement House</a:t>
            </a:r>
            <a:endParaRPr lang="en-US" sz="18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Foundation: Strategy and Goals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Clear sales enablement strategy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Well-defined goals and objectives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Alignment with overall business objectives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1: Content Development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Creation of relevant and engaging sales content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Sales collateral (brochures, presentations, case studies)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Product and solution documentation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2: Knowledge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Ongoing sales knowledge and development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Product knowledge and industry training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Selling skills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3: Data &amp; Technology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CRM for customer data insights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Engagement platform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4: Collaboration and Communication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Cross-functional collaboration between sales, marketing, and product teams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Internal communication channels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Community knowledge sharing platforms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Pillar 5: Performance Measurement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Data, Key performance indicators (KPIs) tracking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Regular assessment of sales team performance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Optimization and continuous improvement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Rafters: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Omnichannel customer interaction/engagement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br>
              <a:rPr lang="en-US" sz="1800" dirty="0">
                <a:effectLst/>
                <a:latin typeface="Calibri" panose="020F0502020204030204" pitchFamily="34" charset="0"/>
              </a:rPr>
            </a:br>
            <a:endParaRPr lang="en-US" sz="18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Roof: Customer Experience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73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18" name="Google Shape;71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7586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9212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6" name="Google Shape;28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9212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2" name="Google Shape;3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9212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3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75" tIns="94175" rIns="94175" bIns="941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4017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">
  <p:cSld name="Clouds ">
    <p:bg>
      <p:bgPr>
        <a:gradFill>
          <a:gsLst>
            <a:gs pos="0">
              <a:srgbClr val="F1F8F8"/>
            </a:gs>
            <a:gs pos="74000">
              <a:srgbClr val="92BFBF"/>
            </a:gs>
            <a:gs pos="83000">
              <a:srgbClr val="92BFBF"/>
            </a:gs>
            <a:gs pos="100000">
              <a:srgbClr val="B6D4D4"/>
            </a:gs>
          </a:gsLst>
          <a:lin ang="5400000" scaled="0"/>
        </a:gra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92"/>
          <p:cNvSpPr txBox="1">
            <a:spLocks noGrp="1"/>
          </p:cNvSpPr>
          <p:nvPr>
            <p:ph type="title"/>
          </p:nvPr>
        </p:nvSpPr>
        <p:spPr>
          <a:xfrm>
            <a:off x="317499" y="304800"/>
            <a:ext cx="13296901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92"/>
          <p:cNvSpPr txBox="1">
            <a:spLocks noGrp="1"/>
          </p:cNvSpPr>
          <p:nvPr>
            <p:ph type="dt" idx="10"/>
          </p:nvPr>
        </p:nvSpPr>
        <p:spPr>
          <a:xfrm>
            <a:off x="317500" y="8475663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92"/>
          <p:cNvSpPr txBox="1">
            <a:spLocks noGrp="1"/>
          </p:cNvSpPr>
          <p:nvPr>
            <p:ph type="ftr" idx="11"/>
          </p:nvPr>
        </p:nvSpPr>
        <p:spPr>
          <a:xfrm>
            <a:off x="4635500" y="8475663"/>
            <a:ext cx="6959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92"/>
          <p:cNvSpPr txBox="1">
            <a:spLocks noGrp="1"/>
          </p:cNvSpPr>
          <p:nvPr>
            <p:ph type="sldNum" idx="12"/>
          </p:nvPr>
        </p:nvSpPr>
        <p:spPr>
          <a:xfrm>
            <a:off x="12280900" y="8475663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5" name="Google Shape;355;p92"/>
          <p:cNvPicPr preferRelativeResize="0"/>
          <p:nvPr/>
        </p:nvPicPr>
        <p:blipFill rotWithShape="1">
          <a:blip r:embed="rId2">
            <a:alphaModFix/>
          </a:blip>
          <a:srcRect l="1600" r="2369" b="7697"/>
          <a:stretch/>
        </p:blipFill>
        <p:spPr>
          <a:xfrm>
            <a:off x="0" y="4695735"/>
            <a:ext cx="16256000" cy="444826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92"/>
          <p:cNvSpPr txBox="1">
            <a:spLocks noGrp="1"/>
          </p:cNvSpPr>
          <p:nvPr>
            <p:ph type="body" idx="1"/>
          </p:nvPr>
        </p:nvSpPr>
        <p:spPr>
          <a:xfrm>
            <a:off x="317500" y="1587500"/>
            <a:ext cx="15621000" cy="664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5"/>
          <p:cNvSpPr txBox="1">
            <a:spLocks noGrp="1"/>
          </p:cNvSpPr>
          <p:nvPr>
            <p:ph type="title"/>
          </p:nvPr>
        </p:nvSpPr>
        <p:spPr>
          <a:xfrm>
            <a:off x="1117600" y="486834"/>
            <a:ext cx="14020801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5"/>
          <p:cNvSpPr txBox="1">
            <a:spLocks noGrp="1"/>
          </p:cNvSpPr>
          <p:nvPr>
            <p:ph type="body" idx="1"/>
          </p:nvPr>
        </p:nvSpPr>
        <p:spPr>
          <a:xfrm>
            <a:off x="1117600" y="2434167"/>
            <a:ext cx="1402080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65"/>
          <p:cNvSpPr txBox="1">
            <a:spLocks noGrp="1"/>
          </p:cNvSpPr>
          <p:nvPr>
            <p:ph type="dt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5"/>
          <p:cNvSpPr txBox="1">
            <a:spLocks noGrp="1"/>
          </p:cNvSpPr>
          <p:nvPr>
            <p:ph type="ft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5"/>
          <p:cNvSpPr txBox="1">
            <a:spLocks noGrp="1"/>
          </p:cNvSpPr>
          <p:nvPr>
            <p:ph type="sldNum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65"/>
          <p:cNvSpPr/>
          <p:nvPr/>
        </p:nvSpPr>
        <p:spPr>
          <a:xfrm>
            <a:off x="0" y="6283235"/>
            <a:ext cx="16256000" cy="286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0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11648-1E53-4A1E-86B1-D05896BB6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B76B8-4B28-4D09-B3AB-520A6392E34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CCCCE-FCF9-46C7-8655-D20F5D59A0A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3F479-A02C-4903-96A1-53928E351B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5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>
                <a:latin typeface="+mj-l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1"/>
          <p:cNvSpPr txBox="1"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ileron" panose="00000500000000000000" pitchFamily="50" charset="0"/>
              </a:defRPr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9pPr>
          </a:lstStyle>
          <a:p>
            <a:endParaRPr dirty="0"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4588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title"/>
          </p:nvPr>
        </p:nvSpPr>
        <p:spPr>
          <a:xfrm>
            <a:off x="1117600" y="486834"/>
            <a:ext cx="14020801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+mj-l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1"/>
          </p:nvPr>
        </p:nvSpPr>
        <p:spPr>
          <a:xfrm>
            <a:off x="1117600" y="2434167"/>
            <a:ext cx="1402080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5e0b7aef-a0ca-4968-8fed-ae5b525fbbf2">
            <a:extLst>
              <a:ext uri="{FF2B5EF4-FFF2-40B4-BE49-F238E27FC236}">
                <a16:creationId xmlns:a16="http://schemas.microsoft.com/office/drawing/2014/main" id="{85D06FBE-249A-4137-8FF9-6307B6A2C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00" r="2370" b="40639"/>
          <a:stretch/>
        </p:blipFill>
        <p:spPr>
          <a:xfrm>
            <a:off x="0" y="6283235"/>
            <a:ext cx="16256000" cy="2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67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109133" y="2279652"/>
            <a:ext cx="14020801" cy="380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>
                <a:latin typeface="+mj-l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109133" y="6119285"/>
            <a:ext cx="14020801" cy="200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  <a:latin typeface="Aileron" panose="00000500000000000000" pitchFamily="50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470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>
                <a:latin typeface="+mj-l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6910917" y="1316567"/>
            <a:ext cx="8229600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>
                <a:latin typeface="Aileron" panose="00000500000000000000" pitchFamily="50" charset="0"/>
              </a:defRPr>
            </a:lvl1pPr>
            <a:lvl2pPr marL="914400" lvl="1" indent="-465645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2pPr>
            <a:lvl3pPr marL="1371600" lvl="2" indent="-431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4pPr>
            <a:lvl5pPr marL="2286000" lvl="4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5pPr>
            <a:lvl6pPr marL="2743200" lvl="5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 dirty="0"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2"/>
          </p:nvPr>
        </p:nvSpPr>
        <p:spPr>
          <a:xfrm>
            <a:off x="1119718" y="2743200"/>
            <a:ext cx="5242983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latin typeface="Aileron" panose="00000500000000000000" pitchFamily="50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9pPr>
          </a:lstStyle>
          <a:p>
            <a:endParaRPr dirty="0"/>
          </a:p>
        </p:txBody>
      </p:sp>
      <p:sp>
        <p:nvSpPr>
          <p:cNvPr id="76" name="Google Shape;76;p18"/>
          <p:cNvSpPr txBox="1">
            <a:spLocks noGrp="1"/>
          </p:cNvSpPr>
          <p:nvPr>
            <p:ph type="dt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ft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560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>
            <a:spLocks noGrp="1"/>
          </p:cNvSpPr>
          <p:nvPr>
            <p:ph type="pic" idx="2"/>
          </p:nvPr>
        </p:nvSpPr>
        <p:spPr>
          <a:xfrm>
            <a:off x="6910917" y="1316567"/>
            <a:ext cx="8229600" cy="64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1119718" y="2743200"/>
            <a:ext cx="5242983" cy="508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391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1117600" y="486834"/>
            <a:ext cx="14020801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1"/>
          </p:nvPr>
        </p:nvSpPr>
        <p:spPr>
          <a:xfrm rot="5400000">
            <a:off x="5227108" y="-1675341"/>
            <a:ext cx="5801784" cy="1402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801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 rot="5400000">
            <a:off x="9511241" y="2608792"/>
            <a:ext cx="7749117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body" idx="1"/>
          </p:nvPr>
        </p:nvSpPr>
        <p:spPr>
          <a:xfrm rot="5400000">
            <a:off x="2399241" y="-794807"/>
            <a:ext cx="7749117" cy="103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dt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ft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ldNum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824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11648-1E53-4A1E-86B1-D05896BB6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B76B8-4B28-4D09-B3AB-520A6392E34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CCCCE-FCF9-46C7-8655-D20F5D59A0A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3F479-A02C-4903-96A1-53928E351B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4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3"/>
          <p:cNvSpPr txBox="1">
            <a:spLocks noGrp="1"/>
          </p:cNvSpPr>
          <p:nvPr>
            <p:ph type="title"/>
          </p:nvPr>
        </p:nvSpPr>
        <p:spPr>
          <a:xfrm>
            <a:off x="317499" y="304800"/>
            <a:ext cx="13296901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93"/>
          <p:cNvSpPr txBox="1">
            <a:spLocks noGrp="1"/>
          </p:cNvSpPr>
          <p:nvPr>
            <p:ph type="dt" idx="10"/>
          </p:nvPr>
        </p:nvSpPr>
        <p:spPr>
          <a:xfrm>
            <a:off x="317500" y="8475663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93"/>
          <p:cNvSpPr txBox="1">
            <a:spLocks noGrp="1"/>
          </p:cNvSpPr>
          <p:nvPr>
            <p:ph type="ftr" idx="11"/>
          </p:nvPr>
        </p:nvSpPr>
        <p:spPr>
          <a:xfrm>
            <a:off x="4635500" y="8475663"/>
            <a:ext cx="6959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93"/>
          <p:cNvSpPr txBox="1">
            <a:spLocks noGrp="1"/>
          </p:cNvSpPr>
          <p:nvPr>
            <p:ph type="sldNum" idx="12"/>
          </p:nvPr>
        </p:nvSpPr>
        <p:spPr>
          <a:xfrm>
            <a:off x="12280900" y="8475663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11648-1E53-4A1E-86B1-D05896BB6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B76B8-4B28-4D09-B3AB-520A6392E34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CCCCE-FCF9-46C7-8655-D20F5D59A0A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3F479-A02C-4903-96A1-53928E351B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5e0b7aef-a0ca-4968-8fed-ae5b525fbbf2">
            <a:extLst>
              <a:ext uri="{FF2B5EF4-FFF2-40B4-BE49-F238E27FC236}">
                <a16:creationId xmlns:a16="http://schemas.microsoft.com/office/drawing/2014/main" id="{30D8E722-B364-417E-96B7-23E6118FA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00" r="2370" b="7698"/>
          <a:stretch/>
        </p:blipFill>
        <p:spPr>
          <a:xfrm>
            <a:off x="0" y="4695735"/>
            <a:ext cx="16256000" cy="444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10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11648-1E53-4A1E-86B1-D05896BB6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B76B8-4B28-4D09-B3AB-520A6392E34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CCCCE-FCF9-46C7-8655-D20F5D59A0A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3F479-A02C-4903-96A1-53928E351B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8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5"/>
          <p:cNvSpPr txBox="1">
            <a:spLocks noGrp="1"/>
          </p:cNvSpPr>
          <p:nvPr>
            <p:ph type="title"/>
          </p:nvPr>
        </p:nvSpPr>
        <p:spPr>
          <a:xfrm>
            <a:off x="317500" y="304800"/>
            <a:ext cx="1329690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55"/>
          <p:cNvSpPr txBox="1">
            <a:spLocks noGrp="1"/>
          </p:cNvSpPr>
          <p:nvPr>
            <p:ph type="body" idx="1"/>
          </p:nvPr>
        </p:nvSpPr>
        <p:spPr>
          <a:xfrm>
            <a:off x="317500" y="1708150"/>
            <a:ext cx="7678738" cy="109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2" name="Google Shape;372;p55"/>
          <p:cNvSpPr txBox="1">
            <a:spLocks noGrp="1"/>
          </p:cNvSpPr>
          <p:nvPr>
            <p:ph type="body" idx="2"/>
          </p:nvPr>
        </p:nvSpPr>
        <p:spPr>
          <a:xfrm>
            <a:off x="317500" y="3028950"/>
            <a:ext cx="7678738" cy="522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55"/>
          <p:cNvSpPr txBox="1">
            <a:spLocks noGrp="1"/>
          </p:cNvSpPr>
          <p:nvPr>
            <p:ph type="body" idx="3"/>
          </p:nvPr>
        </p:nvSpPr>
        <p:spPr>
          <a:xfrm>
            <a:off x="8222538" y="1708150"/>
            <a:ext cx="7715962" cy="109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4" name="Google Shape;374;p55"/>
          <p:cNvSpPr txBox="1">
            <a:spLocks noGrp="1"/>
          </p:cNvSpPr>
          <p:nvPr>
            <p:ph type="body" idx="4"/>
          </p:nvPr>
        </p:nvSpPr>
        <p:spPr>
          <a:xfrm>
            <a:off x="8222538" y="3028950"/>
            <a:ext cx="7715962" cy="522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55"/>
          <p:cNvSpPr txBox="1">
            <a:spLocks noGrp="1"/>
          </p:cNvSpPr>
          <p:nvPr>
            <p:ph type="dt" idx="10"/>
          </p:nvPr>
        </p:nvSpPr>
        <p:spPr>
          <a:xfrm>
            <a:off x="317500" y="8475663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5"/>
          <p:cNvSpPr txBox="1">
            <a:spLocks noGrp="1"/>
          </p:cNvSpPr>
          <p:nvPr>
            <p:ph type="ftr" idx="11"/>
          </p:nvPr>
        </p:nvSpPr>
        <p:spPr>
          <a:xfrm>
            <a:off x="4635500" y="8475663"/>
            <a:ext cx="6959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55"/>
          <p:cNvSpPr txBox="1">
            <a:spLocks noGrp="1"/>
          </p:cNvSpPr>
          <p:nvPr>
            <p:ph type="sldNum" idx="12"/>
          </p:nvPr>
        </p:nvSpPr>
        <p:spPr>
          <a:xfrm>
            <a:off x="12280900" y="8475663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6"/>
          <p:cNvSpPr txBox="1">
            <a:spLocks noGrp="1"/>
          </p:cNvSpPr>
          <p:nvPr>
            <p:ph type="title"/>
          </p:nvPr>
        </p:nvSpPr>
        <p:spPr>
          <a:xfrm>
            <a:off x="1" y="304800"/>
            <a:ext cx="1625600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800">
                <a:solidFill>
                  <a:schemeClr val="accent1"/>
                </a:solidFill>
                <a:latin typeface="Aileron Heavy" panose="00000A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6" name="Google Shape;386;p56"/>
          <p:cNvSpPr txBox="1">
            <a:spLocks noGrp="1"/>
          </p:cNvSpPr>
          <p:nvPr>
            <p:ph type="dt" idx="10"/>
          </p:nvPr>
        </p:nvSpPr>
        <p:spPr>
          <a:xfrm>
            <a:off x="317500" y="8475663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56"/>
          <p:cNvSpPr txBox="1">
            <a:spLocks noGrp="1"/>
          </p:cNvSpPr>
          <p:nvPr>
            <p:ph type="ftr" idx="11"/>
          </p:nvPr>
        </p:nvSpPr>
        <p:spPr>
          <a:xfrm>
            <a:off x="4635500" y="8475663"/>
            <a:ext cx="6959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56"/>
          <p:cNvSpPr txBox="1">
            <a:spLocks noGrp="1"/>
          </p:cNvSpPr>
          <p:nvPr>
            <p:ph type="sldNum" idx="12"/>
          </p:nvPr>
        </p:nvSpPr>
        <p:spPr>
          <a:xfrm>
            <a:off x="12280900" y="8475663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7"/>
          <p:cNvSpPr txBox="1">
            <a:spLocks noGrp="1"/>
          </p:cNvSpPr>
          <p:nvPr>
            <p:ph type="dt" idx="10"/>
          </p:nvPr>
        </p:nvSpPr>
        <p:spPr>
          <a:xfrm>
            <a:off x="317500" y="8475663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57"/>
          <p:cNvSpPr txBox="1">
            <a:spLocks noGrp="1"/>
          </p:cNvSpPr>
          <p:nvPr>
            <p:ph type="ftr" idx="11"/>
          </p:nvPr>
        </p:nvSpPr>
        <p:spPr>
          <a:xfrm>
            <a:off x="4635500" y="8475663"/>
            <a:ext cx="6959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7"/>
          <p:cNvSpPr txBox="1">
            <a:spLocks noGrp="1"/>
          </p:cNvSpPr>
          <p:nvPr>
            <p:ph type="sldNum" idx="12"/>
          </p:nvPr>
        </p:nvSpPr>
        <p:spPr>
          <a:xfrm>
            <a:off x="12280900" y="8475663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7" hidden="1"/>
          <p:cNvSpPr txBox="1">
            <a:spLocks noGrp="1"/>
          </p:cNvSpPr>
          <p:nvPr>
            <p:ph type="dt" idx="10"/>
          </p:nvPr>
        </p:nvSpPr>
        <p:spPr>
          <a:xfrm>
            <a:off x="317500" y="8475663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57" hidden="1"/>
          <p:cNvSpPr txBox="1">
            <a:spLocks noGrp="1"/>
          </p:cNvSpPr>
          <p:nvPr>
            <p:ph type="ftr" idx="11"/>
          </p:nvPr>
        </p:nvSpPr>
        <p:spPr>
          <a:xfrm>
            <a:off x="4635500" y="8475663"/>
            <a:ext cx="6959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7" hidden="1"/>
          <p:cNvSpPr txBox="1">
            <a:spLocks noGrp="1"/>
          </p:cNvSpPr>
          <p:nvPr>
            <p:ph type="sldNum" idx="12"/>
          </p:nvPr>
        </p:nvSpPr>
        <p:spPr>
          <a:xfrm>
            <a:off x="12280900" y="8475663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F78527-8F78-83C1-9EF4-79933B0F11A4}"/>
              </a:ext>
            </a:extLst>
          </p:cNvPr>
          <p:cNvSpPr/>
          <p:nvPr userDrawn="1"/>
        </p:nvSpPr>
        <p:spPr>
          <a:xfrm>
            <a:off x="13614400" y="0"/>
            <a:ext cx="2641600" cy="140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5"/>
          <p:cNvSpPr/>
          <p:nvPr/>
        </p:nvSpPr>
        <p:spPr>
          <a:xfrm>
            <a:off x="0" y="0"/>
            <a:ext cx="8089900" cy="9144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A6431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95"/>
          <p:cNvSpPr txBox="1">
            <a:spLocks noGrp="1"/>
          </p:cNvSpPr>
          <p:nvPr>
            <p:ph type="title"/>
          </p:nvPr>
        </p:nvSpPr>
        <p:spPr>
          <a:xfrm>
            <a:off x="317500" y="304801"/>
            <a:ext cx="7435022" cy="140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95"/>
          <p:cNvSpPr txBox="1">
            <a:spLocks noGrp="1"/>
          </p:cNvSpPr>
          <p:nvPr>
            <p:ph type="body" idx="1"/>
          </p:nvPr>
        </p:nvSpPr>
        <p:spPr>
          <a:xfrm>
            <a:off x="317500" y="2012952"/>
            <a:ext cx="7435022" cy="6826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p95"/>
          <p:cNvSpPr txBox="1">
            <a:spLocks noGrp="1"/>
          </p:cNvSpPr>
          <p:nvPr>
            <p:ph type="body" idx="2"/>
          </p:nvPr>
        </p:nvSpPr>
        <p:spPr>
          <a:xfrm>
            <a:off x="9044609" y="1469332"/>
            <a:ext cx="6893890" cy="97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8" name="Google Shape;398;p95"/>
          <p:cNvSpPr txBox="1">
            <a:spLocks noGrp="1"/>
          </p:cNvSpPr>
          <p:nvPr>
            <p:ph type="body" idx="3"/>
          </p:nvPr>
        </p:nvSpPr>
        <p:spPr>
          <a:xfrm>
            <a:off x="9044608" y="2629726"/>
            <a:ext cx="6893891" cy="116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9" name="Google Shape;399;p95"/>
          <p:cNvSpPr txBox="1">
            <a:spLocks noGrp="1"/>
          </p:cNvSpPr>
          <p:nvPr>
            <p:ph type="body" idx="4"/>
          </p:nvPr>
        </p:nvSpPr>
        <p:spPr>
          <a:xfrm>
            <a:off x="9044609" y="3981448"/>
            <a:ext cx="6893890" cy="97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0" name="Google Shape;400;p95"/>
          <p:cNvSpPr txBox="1">
            <a:spLocks noGrp="1"/>
          </p:cNvSpPr>
          <p:nvPr>
            <p:ph type="body" idx="5"/>
          </p:nvPr>
        </p:nvSpPr>
        <p:spPr>
          <a:xfrm>
            <a:off x="9044608" y="5141842"/>
            <a:ext cx="6893891" cy="116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p95"/>
          <p:cNvSpPr txBox="1">
            <a:spLocks noGrp="1"/>
          </p:cNvSpPr>
          <p:nvPr>
            <p:ph type="body" idx="6"/>
          </p:nvPr>
        </p:nvSpPr>
        <p:spPr>
          <a:xfrm>
            <a:off x="9044609" y="6493564"/>
            <a:ext cx="6893890" cy="97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2" name="Google Shape;402;p95"/>
          <p:cNvSpPr txBox="1">
            <a:spLocks noGrp="1"/>
          </p:cNvSpPr>
          <p:nvPr>
            <p:ph type="body" idx="7"/>
          </p:nvPr>
        </p:nvSpPr>
        <p:spPr>
          <a:xfrm>
            <a:off x="9044608" y="7653958"/>
            <a:ext cx="6893891" cy="116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3" name="Google Shape;403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07400" y="1938542"/>
            <a:ext cx="552450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07400" y="4450658"/>
            <a:ext cx="552450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07400" y="6953045"/>
            <a:ext cx="552450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B615E4-1F61-13F3-A433-93C52327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B177B6F6-E21D-0478-32FA-8B01A47E79B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397AA45F-E12F-DACB-528C-080AD3B6DD3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C14F7494-4C31-342B-8029-67EAF1BA8F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1816C2-9B4C-3D5E-C90A-FD96EE3C169F}"/>
              </a:ext>
            </a:extLst>
          </p:cNvPr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5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6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B615E4-1F61-13F3-A433-93C52327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B177B6F6-E21D-0478-32FA-8B01A47E79B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397AA45F-E12F-DACB-528C-080AD3B6DD3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C14F7494-4C31-342B-8029-67EAF1BA8F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1816C2-9B4C-3D5E-C90A-FD96EE3C169F}"/>
              </a:ext>
            </a:extLst>
          </p:cNvPr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2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7"/>
          <p:cNvSpPr txBox="1">
            <a:spLocks noGrp="1"/>
          </p:cNvSpPr>
          <p:nvPr>
            <p:ph type="title"/>
          </p:nvPr>
        </p:nvSpPr>
        <p:spPr>
          <a:xfrm>
            <a:off x="317499" y="304800"/>
            <a:ext cx="13296901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6" name="Google Shape;126;p47"/>
          <p:cNvSpPr txBox="1">
            <a:spLocks noGrp="1"/>
          </p:cNvSpPr>
          <p:nvPr>
            <p:ph type="body" idx="1"/>
          </p:nvPr>
        </p:nvSpPr>
        <p:spPr>
          <a:xfrm>
            <a:off x="317500" y="1587500"/>
            <a:ext cx="15621000" cy="664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47"/>
          <p:cNvSpPr txBox="1">
            <a:spLocks noGrp="1"/>
          </p:cNvSpPr>
          <p:nvPr>
            <p:ph type="dt" idx="10"/>
          </p:nvPr>
        </p:nvSpPr>
        <p:spPr>
          <a:xfrm>
            <a:off x="317500" y="8475663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47"/>
          <p:cNvSpPr txBox="1">
            <a:spLocks noGrp="1"/>
          </p:cNvSpPr>
          <p:nvPr>
            <p:ph type="ftr" idx="11"/>
          </p:nvPr>
        </p:nvSpPr>
        <p:spPr>
          <a:xfrm>
            <a:off x="4635500" y="8475663"/>
            <a:ext cx="6959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47"/>
          <p:cNvSpPr txBox="1">
            <a:spLocks noGrp="1"/>
          </p:cNvSpPr>
          <p:nvPr>
            <p:ph type="sldNum" idx="12"/>
          </p:nvPr>
        </p:nvSpPr>
        <p:spPr>
          <a:xfrm>
            <a:off x="12280900" y="8475663"/>
            <a:ext cx="365760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0" name="Google Shape;130;p47"/>
          <p:cNvPicPr preferRelativeResize="0"/>
          <p:nvPr/>
        </p:nvPicPr>
        <p:blipFill rotWithShape="1">
          <a:blip r:embed="rId13">
            <a:alphaModFix/>
          </a:blip>
          <a:srcRect l="5763" t="26776" r="8676" b="32120"/>
          <a:stretch/>
        </p:blipFill>
        <p:spPr>
          <a:xfrm>
            <a:off x="14212425" y="223730"/>
            <a:ext cx="1851950" cy="8896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oogle Shape;131;p47"/>
          <p:cNvGrpSpPr/>
          <p:nvPr/>
        </p:nvGrpSpPr>
        <p:grpSpPr>
          <a:xfrm>
            <a:off x="0" y="-1104900"/>
            <a:ext cx="8426450" cy="723900"/>
            <a:chOff x="11315700" y="-1562100"/>
            <a:chExt cx="8426450" cy="723900"/>
          </a:xfrm>
        </p:grpSpPr>
        <p:sp>
          <p:nvSpPr>
            <p:cNvPr id="132" name="Google Shape;132;p47"/>
            <p:cNvSpPr/>
            <p:nvPr/>
          </p:nvSpPr>
          <p:spPr>
            <a:xfrm>
              <a:off x="11315700" y="-1562100"/>
              <a:ext cx="723900" cy="723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7"/>
            <p:cNvSpPr/>
            <p:nvPr/>
          </p:nvSpPr>
          <p:spPr>
            <a:xfrm>
              <a:off x="12278519" y="-1562100"/>
              <a:ext cx="723900" cy="723900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7"/>
            <p:cNvSpPr/>
            <p:nvPr/>
          </p:nvSpPr>
          <p:spPr>
            <a:xfrm>
              <a:off x="13241338" y="-1562100"/>
              <a:ext cx="723900" cy="723900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7"/>
            <p:cNvSpPr/>
            <p:nvPr/>
          </p:nvSpPr>
          <p:spPr>
            <a:xfrm>
              <a:off x="14204157" y="-1562100"/>
              <a:ext cx="723900" cy="723900"/>
            </a:xfrm>
            <a:prstGeom prst="rect">
              <a:avLst/>
            </a:prstGeom>
            <a:solidFill>
              <a:srgbClr val="FCA8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7"/>
            <p:cNvSpPr/>
            <p:nvPr/>
          </p:nvSpPr>
          <p:spPr>
            <a:xfrm>
              <a:off x="15166976" y="-1562100"/>
              <a:ext cx="723900" cy="723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7"/>
            <p:cNvSpPr/>
            <p:nvPr/>
          </p:nvSpPr>
          <p:spPr>
            <a:xfrm>
              <a:off x="16129795" y="-1562100"/>
              <a:ext cx="723900" cy="723900"/>
            </a:xfrm>
            <a:prstGeom prst="rect">
              <a:avLst/>
            </a:prstGeom>
            <a:solidFill>
              <a:srgbClr val="7787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7"/>
            <p:cNvSpPr/>
            <p:nvPr/>
          </p:nvSpPr>
          <p:spPr>
            <a:xfrm>
              <a:off x="17092614" y="-1562100"/>
              <a:ext cx="723900" cy="723900"/>
            </a:xfrm>
            <a:prstGeom prst="rect">
              <a:avLst/>
            </a:prstGeom>
            <a:solidFill>
              <a:srgbClr val="3052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7"/>
            <p:cNvSpPr/>
            <p:nvPr/>
          </p:nvSpPr>
          <p:spPr>
            <a:xfrm>
              <a:off x="18055433" y="-1562100"/>
              <a:ext cx="723900" cy="723900"/>
            </a:xfrm>
            <a:prstGeom prst="rect">
              <a:avLst/>
            </a:prstGeom>
            <a:solidFill>
              <a:srgbClr val="488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7"/>
            <p:cNvSpPr/>
            <p:nvPr/>
          </p:nvSpPr>
          <p:spPr>
            <a:xfrm>
              <a:off x="19018250" y="-1562100"/>
              <a:ext cx="723900" cy="723900"/>
            </a:xfrm>
            <a:prstGeom prst="rect">
              <a:avLst/>
            </a:prstGeom>
            <a:solidFill>
              <a:srgbClr val="B7D5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90" r:id="rId4"/>
    <p:sldLayoutId id="2147483691" r:id="rId5"/>
    <p:sldLayoutId id="2147483699" r:id="rId6"/>
    <p:sldLayoutId id="2147483692" r:id="rId7"/>
    <p:sldLayoutId id="2147483697" r:id="rId8"/>
    <p:sldLayoutId id="2147483698" r:id="rId9"/>
    <p:sldLayoutId id="2147483712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>
          <p15:clr>
            <a:srgbClr val="F26B43"/>
          </p15:clr>
        </p15:guide>
        <p15:guide id="2" pos="5096">
          <p15:clr>
            <a:srgbClr val="F26B43"/>
          </p15:clr>
        </p15:guide>
        <p15:guide id="3" orient="horz" pos="888">
          <p15:clr>
            <a:srgbClr val="F26B43"/>
          </p15:clr>
        </p15:guide>
        <p15:guide id="4" pos="8576">
          <p15:clr>
            <a:srgbClr val="F26B43"/>
          </p15:clr>
        </p15:guide>
        <p15:guide id="5" pos="200">
          <p15:clr>
            <a:srgbClr val="F26B43"/>
          </p15:clr>
        </p15:guide>
        <p15:guide id="6" pos="100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1117600" y="486834"/>
            <a:ext cx="14020801" cy="1767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1117600" y="2434167"/>
            <a:ext cx="14020801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6564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9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d1262803-adcc-4e54-a6bd-ce93d29b7810">
            <a:extLst>
              <a:ext uri="{FF2B5EF4-FFF2-40B4-BE49-F238E27FC236}">
                <a16:creationId xmlns:a16="http://schemas.microsoft.com/office/drawing/2014/main" id="{0E918EB1-41D8-4A0D-A5FA-C840571B026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64041" y="8316344"/>
            <a:ext cx="2213529" cy="7269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5024C50-5700-4E40-96D7-E5F3112C5462}"/>
              </a:ext>
            </a:extLst>
          </p:cNvPr>
          <p:cNvGrpSpPr/>
          <p:nvPr userDrawn="1"/>
        </p:nvGrpSpPr>
        <p:grpSpPr>
          <a:xfrm>
            <a:off x="0" y="-1104900"/>
            <a:ext cx="8426450" cy="723900"/>
            <a:chOff x="11315700" y="-1562100"/>
            <a:chExt cx="8426450" cy="7239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ABA593-1123-4EB7-AF42-C6FFBDCE6EE5}"/>
                </a:ext>
              </a:extLst>
            </p:cNvPr>
            <p:cNvSpPr/>
            <p:nvPr userDrawn="1"/>
          </p:nvSpPr>
          <p:spPr>
            <a:xfrm>
              <a:off x="11315700" y="-1562100"/>
              <a:ext cx="723900" cy="723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48F401-39B3-4FD7-8E85-4BD279146E17}"/>
                </a:ext>
              </a:extLst>
            </p:cNvPr>
            <p:cNvSpPr/>
            <p:nvPr userDrawn="1"/>
          </p:nvSpPr>
          <p:spPr>
            <a:xfrm>
              <a:off x="12278519" y="-1562100"/>
              <a:ext cx="723900" cy="723900"/>
            </a:xfrm>
            <a:prstGeom prst="rect">
              <a:avLst/>
            </a:prstGeom>
            <a:solidFill>
              <a:srgbClr val="4545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7D5DA8-ECD9-4F64-9C54-119C33B45549}"/>
                </a:ext>
              </a:extLst>
            </p:cNvPr>
            <p:cNvSpPr/>
            <p:nvPr userDrawn="1"/>
          </p:nvSpPr>
          <p:spPr>
            <a:xfrm>
              <a:off x="13241338" y="-1562100"/>
              <a:ext cx="723900" cy="723900"/>
            </a:xfrm>
            <a:prstGeom prst="rect">
              <a:avLst/>
            </a:prstGeom>
            <a:solidFill>
              <a:srgbClr val="7B7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FB9673-BE81-4E93-99B5-9DF2B27DA726}"/>
                </a:ext>
              </a:extLst>
            </p:cNvPr>
            <p:cNvSpPr/>
            <p:nvPr userDrawn="1"/>
          </p:nvSpPr>
          <p:spPr>
            <a:xfrm>
              <a:off x="14204157" y="-1562100"/>
              <a:ext cx="723900" cy="723900"/>
            </a:xfrm>
            <a:prstGeom prst="rect">
              <a:avLst/>
            </a:prstGeom>
            <a:solidFill>
              <a:srgbClr val="FCA8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D665A1-625C-497F-88A5-923F46DB08CB}"/>
                </a:ext>
              </a:extLst>
            </p:cNvPr>
            <p:cNvSpPr/>
            <p:nvPr userDrawn="1"/>
          </p:nvSpPr>
          <p:spPr>
            <a:xfrm>
              <a:off x="15166976" y="-1562100"/>
              <a:ext cx="723900" cy="723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6513F5-18B0-4C6A-B904-95F1E2FA1C2A}"/>
                </a:ext>
              </a:extLst>
            </p:cNvPr>
            <p:cNvSpPr/>
            <p:nvPr userDrawn="1"/>
          </p:nvSpPr>
          <p:spPr>
            <a:xfrm>
              <a:off x="16129795" y="-1562100"/>
              <a:ext cx="723900" cy="723900"/>
            </a:xfrm>
            <a:prstGeom prst="rect">
              <a:avLst/>
            </a:prstGeom>
            <a:solidFill>
              <a:srgbClr val="778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C340EB3-C6FE-425D-8BCA-DD606761A9D8}"/>
                </a:ext>
              </a:extLst>
            </p:cNvPr>
            <p:cNvSpPr/>
            <p:nvPr userDrawn="1"/>
          </p:nvSpPr>
          <p:spPr>
            <a:xfrm>
              <a:off x="17092614" y="-1562100"/>
              <a:ext cx="723900" cy="723900"/>
            </a:xfrm>
            <a:prstGeom prst="rect">
              <a:avLst/>
            </a:prstGeom>
            <a:solidFill>
              <a:srgbClr val="305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D530530-D031-468F-8523-B32D570DF955}"/>
                </a:ext>
              </a:extLst>
            </p:cNvPr>
            <p:cNvSpPr/>
            <p:nvPr userDrawn="1"/>
          </p:nvSpPr>
          <p:spPr>
            <a:xfrm>
              <a:off x="18055433" y="-1562100"/>
              <a:ext cx="723900" cy="723900"/>
            </a:xfrm>
            <a:prstGeom prst="rect">
              <a:avLst/>
            </a:prstGeom>
            <a:solidFill>
              <a:srgbClr val="488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FA9B1DA-1894-4C23-8C53-131552FC2FFD}"/>
                </a:ext>
              </a:extLst>
            </p:cNvPr>
            <p:cNvSpPr/>
            <p:nvPr userDrawn="1"/>
          </p:nvSpPr>
          <p:spPr>
            <a:xfrm>
              <a:off x="19018250" y="-1562100"/>
              <a:ext cx="723900" cy="723900"/>
            </a:xfrm>
            <a:prstGeom prst="rect">
              <a:avLst/>
            </a:prstGeom>
            <a:solidFill>
              <a:srgbClr val="B7D5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25858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ileron Heavy" panose="00000A00000000000000" pitchFamily="50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ileron" panose="00000500000000000000" pitchFamily="50" charset="0"/>
          <a:ea typeface="Arimo" panose="020B0604020202020204" pitchFamily="34" charset="0"/>
          <a:cs typeface="Arimo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microsoft.com/office/2018/10/relationships/comments" Target="../comments/modernComment_CD7_3C5C243D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81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80.png"/><Relationship Id="rId2" Type="http://schemas.microsoft.com/office/2018/10/relationships/comments" Target="../comments/modernComment_CD4_D74F73C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svg"/><Relationship Id="rId11" Type="http://schemas.openxmlformats.org/officeDocument/2006/relationships/image" Target="../media/image79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84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83.png"/><Relationship Id="rId2" Type="http://schemas.microsoft.com/office/2018/10/relationships/comments" Target="../comments/modernComment_CD5_DC5637EB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svg"/><Relationship Id="rId11" Type="http://schemas.openxmlformats.org/officeDocument/2006/relationships/image" Target="../media/image82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87.jp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86.jpg"/><Relationship Id="rId2" Type="http://schemas.microsoft.com/office/2018/10/relationships/comments" Target="../comments/modernComment_CD6_42F1DB8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svg"/><Relationship Id="rId11" Type="http://schemas.openxmlformats.org/officeDocument/2006/relationships/image" Target="../media/image85.jp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Relationship Id="rId1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91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90.png"/><Relationship Id="rId2" Type="http://schemas.microsoft.com/office/2018/10/relationships/comments" Target="../comments/modernComment_CD3_4F7EE0CF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svg"/><Relationship Id="rId11" Type="http://schemas.openxmlformats.org/officeDocument/2006/relationships/image" Target="../media/image89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Relationship Id="rId1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9" Type="http://schemas.openxmlformats.org/officeDocument/2006/relationships/image" Target="../media/image55.png"/><Relationship Id="rId21" Type="http://schemas.openxmlformats.org/officeDocument/2006/relationships/image" Target="../media/image37.png"/><Relationship Id="rId34" Type="http://schemas.openxmlformats.org/officeDocument/2006/relationships/image" Target="../media/image50.sv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29" Type="http://schemas.openxmlformats.org/officeDocument/2006/relationships/image" Target="../media/image45.png"/><Relationship Id="rId41" Type="http://schemas.openxmlformats.org/officeDocument/2006/relationships/image" Target="../media/image5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32" Type="http://schemas.openxmlformats.org/officeDocument/2006/relationships/image" Target="../media/image48.svg"/><Relationship Id="rId37" Type="http://schemas.openxmlformats.org/officeDocument/2006/relationships/image" Target="../media/image53.png"/><Relationship Id="rId40" Type="http://schemas.openxmlformats.org/officeDocument/2006/relationships/image" Target="../media/image56.sv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svg"/><Relationship Id="rId36" Type="http://schemas.openxmlformats.org/officeDocument/2006/relationships/image" Target="../media/image52.sv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Relationship Id="rId27" Type="http://schemas.openxmlformats.org/officeDocument/2006/relationships/image" Target="../media/image43.png"/><Relationship Id="rId30" Type="http://schemas.openxmlformats.org/officeDocument/2006/relationships/image" Target="../media/image46.svg"/><Relationship Id="rId35" Type="http://schemas.openxmlformats.org/officeDocument/2006/relationships/image" Target="../media/image51.png"/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phics, graphic design, design, text&#10;&#10;Description automatically generated">
            <a:extLst>
              <a:ext uri="{FF2B5EF4-FFF2-40B4-BE49-F238E27FC236}">
                <a16:creationId xmlns:a16="http://schemas.microsoft.com/office/drawing/2014/main" id="{3E8368DB-30CB-70A9-D39F-F4AC9F0C2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874" y="2475593"/>
            <a:ext cx="12576880" cy="6161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42666A-60B5-348A-30DC-7345B55F6D85}"/>
              </a:ext>
            </a:extLst>
          </p:cNvPr>
          <p:cNvSpPr txBox="1"/>
          <p:nvPr/>
        </p:nvSpPr>
        <p:spPr>
          <a:xfrm>
            <a:off x="5379376" y="905933"/>
            <a:ext cx="49455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Increase Results </a:t>
            </a:r>
          </a:p>
          <a:p>
            <a:pPr algn="ctr"/>
            <a:r>
              <a:rPr lang="en-US" sz="4800" dirty="0"/>
              <a:t>with</a:t>
            </a:r>
          </a:p>
        </p:txBody>
      </p:sp>
    </p:spTree>
    <p:extLst>
      <p:ext uri="{BB962C8B-B14F-4D97-AF65-F5344CB8AC3E}">
        <p14:creationId xmlns:p14="http://schemas.microsoft.com/office/powerpoint/2010/main" val="34294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5;p38">
            <a:extLst>
              <a:ext uri="{FF2B5EF4-FFF2-40B4-BE49-F238E27FC236}">
                <a16:creationId xmlns:a16="http://schemas.microsoft.com/office/drawing/2014/main" id="{A20B001C-4686-7BE5-F7D5-3D1B8600C283}"/>
              </a:ext>
            </a:extLst>
          </p:cNvPr>
          <p:cNvSpPr/>
          <p:nvPr/>
        </p:nvSpPr>
        <p:spPr>
          <a:xfrm>
            <a:off x="3873254" y="4051076"/>
            <a:ext cx="4125015" cy="5092923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2" name="Google Shape;156;p38">
            <a:extLst>
              <a:ext uri="{FF2B5EF4-FFF2-40B4-BE49-F238E27FC236}">
                <a16:creationId xmlns:a16="http://schemas.microsoft.com/office/drawing/2014/main" id="{6A9E473E-F115-2B18-0380-1172BB7FB4EF}"/>
              </a:ext>
            </a:extLst>
          </p:cNvPr>
          <p:cNvSpPr/>
          <p:nvPr/>
        </p:nvSpPr>
        <p:spPr>
          <a:xfrm>
            <a:off x="7998269" y="3316923"/>
            <a:ext cx="4190698" cy="5827077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8" name="Google Shape;157;p38">
            <a:extLst>
              <a:ext uri="{FF2B5EF4-FFF2-40B4-BE49-F238E27FC236}">
                <a16:creationId xmlns:a16="http://schemas.microsoft.com/office/drawing/2014/main" id="{7BBA9DFA-1A43-9252-3EB1-35856F39DACC}"/>
              </a:ext>
            </a:extLst>
          </p:cNvPr>
          <p:cNvSpPr/>
          <p:nvPr/>
        </p:nvSpPr>
        <p:spPr>
          <a:xfrm>
            <a:off x="0" y="4420129"/>
            <a:ext cx="3865439" cy="4723871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2" name="Google Shape;158;p38">
            <a:extLst>
              <a:ext uri="{FF2B5EF4-FFF2-40B4-BE49-F238E27FC236}">
                <a16:creationId xmlns:a16="http://schemas.microsoft.com/office/drawing/2014/main" id="{966CE492-6E40-00E8-C5D9-2F64C34E79B1}"/>
              </a:ext>
            </a:extLst>
          </p:cNvPr>
          <p:cNvSpPr/>
          <p:nvPr/>
        </p:nvSpPr>
        <p:spPr>
          <a:xfrm>
            <a:off x="12188967" y="2909816"/>
            <a:ext cx="4081282" cy="6234184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BC1530B7-3652-E4F8-BEC2-D386E281FC63}"/>
              </a:ext>
            </a:extLst>
          </p:cNvPr>
          <p:cNvGrpSpPr/>
          <p:nvPr/>
        </p:nvGrpSpPr>
        <p:grpSpPr>
          <a:xfrm>
            <a:off x="9403" y="1796179"/>
            <a:ext cx="16241150" cy="6573081"/>
            <a:chOff x="9403" y="1796179"/>
            <a:chExt cx="16241150" cy="657308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E475A44-5243-0A10-56FF-142E5CB7C792}"/>
                </a:ext>
              </a:extLst>
            </p:cNvPr>
            <p:cNvSpPr/>
            <p:nvPr/>
          </p:nvSpPr>
          <p:spPr>
            <a:xfrm>
              <a:off x="2715602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4812935-747F-3F1E-4D66-BB809B34DD88}"/>
                </a:ext>
              </a:extLst>
            </p:cNvPr>
            <p:cNvSpPr/>
            <p:nvPr/>
          </p:nvSpPr>
          <p:spPr>
            <a:xfrm>
              <a:off x="5421801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7B08072-FD3A-C414-72FB-1D27FB8115EA}"/>
                </a:ext>
              </a:extLst>
            </p:cNvPr>
            <p:cNvSpPr/>
            <p:nvPr/>
          </p:nvSpPr>
          <p:spPr>
            <a:xfrm>
              <a:off x="8128000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31C0946-2B0C-45CB-1BA0-98120DC9D289}"/>
                </a:ext>
              </a:extLst>
            </p:cNvPr>
            <p:cNvSpPr/>
            <p:nvPr/>
          </p:nvSpPr>
          <p:spPr>
            <a:xfrm>
              <a:off x="10834198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523E7F-DE62-F84E-6D74-0F2CD89670A2}"/>
                </a:ext>
              </a:extLst>
            </p:cNvPr>
            <p:cNvSpPr/>
            <p:nvPr/>
          </p:nvSpPr>
          <p:spPr>
            <a:xfrm>
              <a:off x="13540397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AF971D4-5E8D-A8A9-1BD0-F54FBDCFA497}"/>
                </a:ext>
              </a:extLst>
            </p:cNvPr>
            <p:cNvSpPr/>
            <p:nvPr/>
          </p:nvSpPr>
          <p:spPr>
            <a:xfrm>
              <a:off x="16246635" y="1796179"/>
              <a:ext cx="3918" cy="6573081"/>
            </a:xfrm>
            <a:custGeom>
              <a:avLst/>
              <a:gdLst>
                <a:gd name="connsiteX0" fmla="*/ -1 w 3918"/>
                <a:gd name="connsiteY0" fmla="*/ 0 h 6573081"/>
                <a:gd name="connsiteX1" fmla="*/ -1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-1" y="0"/>
                  </a:moveTo>
                  <a:lnTo>
                    <a:pt x="-1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544E718-3BBC-49BF-3CC6-069603575CF7}"/>
                </a:ext>
              </a:extLst>
            </p:cNvPr>
            <p:cNvSpPr/>
            <p:nvPr/>
          </p:nvSpPr>
          <p:spPr>
            <a:xfrm>
              <a:off x="9403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87A733-AB41-879E-528C-E2F0A65A18C0}"/>
              </a:ext>
            </a:extLst>
          </p:cNvPr>
          <p:cNvGrpSpPr/>
          <p:nvPr/>
        </p:nvGrpSpPr>
        <p:grpSpPr>
          <a:xfrm>
            <a:off x="-15483" y="2239575"/>
            <a:ext cx="16269092" cy="2561024"/>
            <a:chOff x="-15483" y="3803960"/>
            <a:chExt cx="16269092" cy="393820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F378F9-6B36-BCD7-133D-98A50F2C3EAF}"/>
                </a:ext>
              </a:extLst>
            </p:cNvPr>
            <p:cNvSpPr/>
            <p:nvPr/>
          </p:nvSpPr>
          <p:spPr>
            <a:xfrm>
              <a:off x="-15483" y="6637261"/>
              <a:ext cx="2738098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9CE1E6-2886-AC60-64C3-DF18DC669351}"/>
                </a:ext>
              </a:extLst>
            </p:cNvPr>
            <p:cNvSpPr/>
            <p:nvPr/>
          </p:nvSpPr>
          <p:spPr>
            <a:xfrm>
              <a:off x="2715602" y="6070632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09BC067-9144-7D88-1BC4-BDD4405B0E05}"/>
                </a:ext>
              </a:extLst>
            </p:cNvPr>
            <p:cNvSpPr/>
            <p:nvPr/>
          </p:nvSpPr>
          <p:spPr>
            <a:xfrm>
              <a:off x="5421801" y="5503964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9E7E94-F1FD-9C55-9AD6-8090A667780D}"/>
                </a:ext>
              </a:extLst>
            </p:cNvPr>
            <p:cNvSpPr/>
            <p:nvPr/>
          </p:nvSpPr>
          <p:spPr>
            <a:xfrm>
              <a:off x="8128000" y="4937296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479A2E6-18ED-AA72-89DC-2E4CD918E89B}"/>
                </a:ext>
              </a:extLst>
            </p:cNvPr>
            <p:cNvSpPr/>
            <p:nvPr/>
          </p:nvSpPr>
          <p:spPr>
            <a:xfrm>
              <a:off x="10834198" y="4370628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2823889-4D81-E30A-C6CF-B072C9FAA381}"/>
                </a:ext>
              </a:extLst>
            </p:cNvPr>
            <p:cNvSpPr/>
            <p:nvPr/>
          </p:nvSpPr>
          <p:spPr>
            <a:xfrm>
              <a:off x="13540397" y="3803960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3 w 2713212"/>
                <a:gd name="connsiteY1" fmla="*/ 0 h 619953"/>
                <a:gd name="connsiteX2" fmla="*/ 2713213 w 2713212"/>
                <a:gd name="connsiteY2" fmla="*/ 619954 h 619953"/>
                <a:gd name="connsiteX3" fmla="*/ 1 w 2713212"/>
                <a:gd name="connsiteY3" fmla="*/ 619954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3" y="0"/>
                  </a:lnTo>
                  <a:lnTo>
                    <a:pt x="2713213" y="619954"/>
                  </a:lnTo>
                  <a:lnTo>
                    <a:pt x="1" y="619954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8045-429D-4107-510E-D458749EC6BE}"/>
                </a:ext>
              </a:extLst>
            </p:cNvPr>
            <p:cNvSpPr/>
            <p:nvPr/>
          </p:nvSpPr>
          <p:spPr>
            <a:xfrm>
              <a:off x="2448232" y="6070631"/>
              <a:ext cx="530019" cy="1671529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96000">
                  <a:schemeClr val="accent4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2258A7-BAF8-7BB1-CC6C-D138B56381F7}"/>
                </a:ext>
              </a:extLst>
            </p:cNvPr>
            <p:cNvSpPr/>
            <p:nvPr/>
          </p:nvSpPr>
          <p:spPr>
            <a:xfrm>
              <a:off x="5187309" y="5505973"/>
              <a:ext cx="530019" cy="1669560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95000">
                  <a:schemeClr val="accent6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D87E98-4EF2-C27D-1688-AC02473B8D69}"/>
                </a:ext>
              </a:extLst>
            </p:cNvPr>
            <p:cNvSpPr/>
            <p:nvPr/>
          </p:nvSpPr>
          <p:spPr>
            <a:xfrm>
              <a:off x="7650897" y="4937296"/>
              <a:ext cx="483070" cy="1671529"/>
            </a:xfrm>
            <a:prstGeom prst="rect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95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156546-36A4-F7A7-B710-5EF58DE2F047}"/>
                </a:ext>
              </a:extLst>
            </p:cNvPr>
            <p:cNvSpPr/>
            <p:nvPr/>
          </p:nvSpPr>
          <p:spPr>
            <a:xfrm>
              <a:off x="10343646" y="4370628"/>
              <a:ext cx="490046" cy="1671568"/>
            </a:xfrm>
            <a:prstGeom prst="rect">
              <a:avLst/>
            </a:prstGeom>
            <a:gradFill>
              <a:gsLst>
                <a:gs pos="95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1036E0-9AA7-C166-8A80-C7FED2E8F29B}"/>
                </a:ext>
              </a:extLst>
            </p:cNvPr>
            <p:cNvSpPr/>
            <p:nvPr/>
          </p:nvSpPr>
          <p:spPr>
            <a:xfrm>
              <a:off x="13055797" y="3804255"/>
              <a:ext cx="490046" cy="1671568"/>
            </a:xfrm>
            <a:prstGeom prst="rect">
              <a:avLst/>
            </a:prstGeom>
            <a:gradFill>
              <a:gsLst>
                <a:gs pos="95000">
                  <a:schemeClr val="accent2"/>
                </a:gs>
                <a:gs pos="0">
                  <a:schemeClr val="accent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53E8BD-8E93-911C-EEDF-82A99F8D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Pathway to Competency</a:t>
            </a: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39396F85-B1CE-EDD3-2ABC-A77CBF1D315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63600"/>
            <a:ext cx="4876800" cy="3735388"/>
          </a:xfrm>
        </p:spPr>
        <p:txBody>
          <a:bodyPr/>
          <a:lstStyle/>
          <a:p>
            <a:r>
              <a:rPr lang="en-US" dirty="0"/>
              <a:t>Engage Sellers</a:t>
            </a:r>
          </a:p>
          <a:p>
            <a:r>
              <a:rPr lang="en-US" dirty="0"/>
              <a:t>Create Awareness</a:t>
            </a:r>
          </a:p>
          <a:p>
            <a:r>
              <a:rPr lang="en-US" dirty="0"/>
              <a:t>Promote learning</a:t>
            </a:r>
          </a:p>
          <a:p>
            <a:r>
              <a:rPr lang="en-US" dirty="0"/>
              <a:t>Ensure Understanding</a:t>
            </a:r>
          </a:p>
          <a:p>
            <a:r>
              <a:rPr lang="en-US" dirty="0"/>
              <a:t>Facilitate Practice</a:t>
            </a:r>
          </a:p>
          <a:p>
            <a:r>
              <a:rPr lang="en-US" dirty="0"/>
              <a:t>Support Performance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044A70-B77C-4EFE-B550-2D5DB7265666}"/>
              </a:ext>
            </a:extLst>
          </p:cNvPr>
          <p:cNvGrpSpPr/>
          <p:nvPr/>
        </p:nvGrpSpPr>
        <p:grpSpPr>
          <a:xfrm>
            <a:off x="11555932" y="1570162"/>
            <a:ext cx="943213" cy="883059"/>
            <a:chOff x="11538153" y="2458244"/>
            <a:chExt cx="1353405" cy="126709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B1D98D8-B178-D3D6-FA28-1638D71F9450}"/>
                </a:ext>
              </a:extLst>
            </p:cNvPr>
            <p:cNvSpPr/>
            <p:nvPr/>
          </p:nvSpPr>
          <p:spPr>
            <a:xfrm>
              <a:off x="11538153" y="2458244"/>
              <a:ext cx="1134950" cy="922836"/>
            </a:xfrm>
            <a:custGeom>
              <a:avLst/>
              <a:gdLst>
                <a:gd name="connsiteX0" fmla="*/ 1019810 w 1134950"/>
                <a:gd name="connsiteY0" fmla="*/ 0 h 922836"/>
                <a:gd name="connsiteX1" fmla="*/ 114665 w 1134950"/>
                <a:gd name="connsiteY1" fmla="*/ 0 h 922836"/>
                <a:gd name="connsiteX2" fmla="*/ 0 w 1134950"/>
                <a:gd name="connsiteY2" fmla="*/ 114665 h 922836"/>
                <a:gd name="connsiteX3" fmla="*/ 0 w 1134950"/>
                <a:gd name="connsiteY3" fmla="*/ 808172 h 922836"/>
                <a:gd name="connsiteX4" fmla="*/ 114665 w 1134950"/>
                <a:gd name="connsiteY4" fmla="*/ 922837 h 922836"/>
                <a:gd name="connsiteX5" fmla="*/ 835233 w 1134950"/>
                <a:gd name="connsiteY5" fmla="*/ 922837 h 922836"/>
                <a:gd name="connsiteX6" fmla="*/ 813260 w 1134950"/>
                <a:gd name="connsiteY6" fmla="*/ 851736 h 922836"/>
                <a:gd name="connsiteX7" fmla="*/ 114665 w 1134950"/>
                <a:gd name="connsiteY7" fmla="*/ 851736 h 922836"/>
                <a:gd name="connsiteX8" fmla="*/ 71481 w 1134950"/>
                <a:gd name="connsiteY8" fmla="*/ 808172 h 922836"/>
                <a:gd name="connsiteX9" fmla="*/ 71481 w 1134950"/>
                <a:gd name="connsiteY9" fmla="*/ 267425 h 922836"/>
                <a:gd name="connsiteX10" fmla="*/ 1063421 w 1134950"/>
                <a:gd name="connsiteY10" fmla="*/ 267425 h 922836"/>
                <a:gd name="connsiteX11" fmla="*/ 1063421 w 1134950"/>
                <a:gd name="connsiteY11" fmla="*/ 779874 h 922836"/>
                <a:gd name="connsiteX12" fmla="*/ 1099566 w 1134950"/>
                <a:gd name="connsiteY12" fmla="*/ 790480 h 922836"/>
                <a:gd name="connsiteX13" fmla="*/ 1117258 w 1134950"/>
                <a:gd name="connsiteY13" fmla="*/ 783441 h 922836"/>
                <a:gd name="connsiteX14" fmla="*/ 1134950 w 1134950"/>
                <a:gd name="connsiteY14" fmla="*/ 779494 h 922836"/>
                <a:gd name="connsiteX15" fmla="*/ 1134950 w 1134950"/>
                <a:gd name="connsiteY15" fmla="*/ 114665 h 922836"/>
                <a:gd name="connsiteX16" fmla="*/ 1019905 w 1134950"/>
                <a:gd name="connsiteY16" fmla="*/ 0 h 922836"/>
                <a:gd name="connsiteX17" fmla="*/ 169643 w 1134950"/>
                <a:gd name="connsiteY17" fmla="*/ 173971 h 922836"/>
                <a:gd name="connsiteX18" fmla="*/ 129170 w 1134950"/>
                <a:gd name="connsiteY18" fmla="*/ 133546 h 922836"/>
                <a:gd name="connsiteX19" fmla="*/ 169643 w 1134950"/>
                <a:gd name="connsiteY19" fmla="*/ 93121 h 922836"/>
                <a:gd name="connsiteX20" fmla="*/ 210497 w 1134950"/>
                <a:gd name="connsiteY20" fmla="*/ 133546 h 922836"/>
                <a:gd name="connsiteX21" fmla="*/ 169643 w 1134950"/>
                <a:gd name="connsiteY21" fmla="*/ 173971 h 922836"/>
                <a:gd name="connsiteX22" fmla="*/ 289778 w 1134950"/>
                <a:gd name="connsiteY22" fmla="*/ 173971 h 922836"/>
                <a:gd name="connsiteX23" fmla="*/ 248924 w 1134950"/>
                <a:gd name="connsiteY23" fmla="*/ 133546 h 922836"/>
                <a:gd name="connsiteX24" fmla="*/ 289778 w 1134950"/>
                <a:gd name="connsiteY24" fmla="*/ 93121 h 922836"/>
                <a:gd name="connsiteX25" fmla="*/ 330203 w 1134950"/>
                <a:gd name="connsiteY25" fmla="*/ 133546 h 922836"/>
                <a:gd name="connsiteX26" fmla="*/ 289778 w 1134950"/>
                <a:gd name="connsiteY26" fmla="*/ 173971 h 922836"/>
                <a:gd name="connsiteX27" fmla="*/ 409531 w 1134950"/>
                <a:gd name="connsiteY27" fmla="*/ 173971 h 922836"/>
                <a:gd name="connsiteX28" fmla="*/ 368678 w 1134950"/>
                <a:gd name="connsiteY28" fmla="*/ 133546 h 922836"/>
                <a:gd name="connsiteX29" fmla="*/ 409531 w 1134950"/>
                <a:gd name="connsiteY29" fmla="*/ 93121 h 922836"/>
                <a:gd name="connsiteX30" fmla="*/ 449957 w 1134950"/>
                <a:gd name="connsiteY30" fmla="*/ 133546 h 922836"/>
                <a:gd name="connsiteX31" fmla="*/ 409531 w 1134950"/>
                <a:gd name="connsiteY31" fmla="*/ 173971 h 922836"/>
                <a:gd name="connsiteX32" fmla="*/ 956556 w 1134950"/>
                <a:gd name="connsiteY32" fmla="*/ 166504 h 922836"/>
                <a:gd name="connsiteX33" fmla="*/ 759043 w 1134950"/>
                <a:gd name="connsiteY33" fmla="*/ 166504 h 922836"/>
                <a:gd name="connsiteX34" fmla="*/ 726465 w 1134950"/>
                <a:gd name="connsiteY34" fmla="*/ 133546 h 922836"/>
                <a:gd name="connsiteX35" fmla="*/ 759043 w 1134950"/>
                <a:gd name="connsiteY35" fmla="*/ 100587 h 922836"/>
                <a:gd name="connsiteX36" fmla="*/ 956556 w 1134950"/>
                <a:gd name="connsiteY36" fmla="*/ 100587 h 922836"/>
                <a:gd name="connsiteX37" fmla="*/ 989562 w 1134950"/>
                <a:gd name="connsiteY37" fmla="*/ 133546 h 922836"/>
                <a:gd name="connsiteX38" fmla="*/ 956556 w 1134950"/>
                <a:gd name="connsiteY38" fmla="*/ 166504 h 92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34950" h="922836">
                  <a:moveTo>
                    <a:pt x="1019810" y="0"/>
                  </a:moveTo>
                  <a:lnTo>
                    <a:pt x="114665" y="0"/>
                  </a:lnTo>
                  <a:cubicBezTo>
                    <a:pt x="51411" y="0"/>
                    <a:pt x="0" y="51459"/>
                    <a:pt x="0" y="114665"/>
                  </a:cubicBezTo>
                  <a:lnTo>
                    <a:pt x="0" y="808172"/>
                  </a:lnTo>
                  <a:cubicBezTo>
                    <a:pt x="0" y="871378"/>
                    <a:pt x="51411" y="922837"/>
                    <a:pt x="114665" y="922837"/>
                  </a:cubicBezTo>
                  <a:lnTo>
                    <a:pt x="835233" y="922837"/>
                  </a:lnTo>
                  <a:lnTo>
                    <a:pt x="813260" y="851736"/>
                  </a:lnTo>
                  <a:lnTo>
                    <a:pt x="114665" y="851736"/>
                  </a:lnTo>
                  <a:cubicBezTo>
                    <a:pt x="90695" y="851736"/>
                    <a:pt x="71481" y="832094"/>
                    <a:pt x="71481" y="808172"/>
                  </a:cubicBezTo>
                  <a:lnTo>
                    <a:pt x="71481" y="267425"/>
                  </a:lnTo>
                  <a:lnTo>
                    <a:pt x="1063421" y="267425"/>
                  </a:lnTo>
                  <a:lnTo>
                    <a:pt x="1063421" y="779874"/>
                  </a:lnTo>
                  <a:cubicBezTo>
                    <a:pt x="1075977" y="781444"/>
                    <a:pt x="1088152" y="784963"/>
                    <a:pt x="1099566" y="790480"/>
                  </a:cubicBezTo>
                  <a:cubicBezTo>
                    <a:pt x="1105083" y="787721"/>
                    <a:pt x="1110933" y="785391"/>
                    <a:pt x="1117258" y="783441"/>
                  </a:cubicBezTo>
                  <a:cubicBezTo>
                    <a:pt x="1123155" y="781872"/>
                    <a:pt x="1129053" y="780302"/>
                    <a:pt x="1134950" y="779494"/>
                  </a:cubicBezTo>
                  <a:lnTo>
                    <a:pt x="1134950" y="114665"/>
                  </a:lnTo>
                  <a:cubicBezTo>
                    <a:pt x="1134950" y="51459"/>
                    <a:pt x="1083491" y="0"/>
                    <a:pt x="1019905" y="0"/>
                  </a:cubicBezTo>
                  <a:close/>
                  <a:moveTo>
                    <a:pt x="169643" y="173971"/>
                  </a:moveTo>
                  <a:cubicBezTo>
                    <a:pt x="147243" y="173971"/>
                    <a:pt x="129170" y="155899"/>
                    <a:pt x="129170" y="133546"/>
                  </a:cubicBezTo>
                  <a:cubicBezTo>
                    <a:pt x="129170" y="111193"/>
                    <a:pt x="147243" y="93121"/>
                    <a:pt x="169643" y="93121"/>
                  </a:cubicBezTo>
                  <a:cubicBezTo>
                    <a:pt x="192044" y="93121"/>
                    <a:pt x="210497" y="111193"/>
                    <a:pt x="210497" y="133546"/>
                  </a:cubicBezTo>
                  <a:cubicBezTo>
                    <a:pt x="210497" y="155899"/>
                    <a:pt x="192044" y="173971"/>
                    <a:pt x="169643" y="173971"/>
                  </a:cubicBezTo>
                  <a:close/>
                  <a:moveTo>
                    <a:pt x="289778" y="173971"/>
                  </a:moveTo>
                  <a:cubicBezTo>
                    <a:pt x="266997" y="173971"/>
                    <a:pt x="248924" y="155899"/>
                    <a:pt x="248924" y="133546"/>
                  </a:cubicBezTo>
                  <a:cubicBezTo>
                    <a:pt x="248924" y="111193"/>
                    <a:pt x="266997" y="93121"/>
                    <a:pt x="289778" y="93121"/>
                  </a:cubicBezTo>
                  <a:cubicBezTo>
                    <a:pt x="312558" y="93121"/>
                    <a:pt x="330203" y="111193"/>
                    <a:pt x="330203" y="133546"/>
                  </a:cubicBezTo>
                  <a:cubicBezTo>
                    <a:pt x="330203" y="155899"/>
                    <a:pt x="312130" y="173971"/>
                    <a:pt x="289778" y="173971"/>
                  </a:cubicBezTo>
                  <a:close/>
                  <a:moveTo>
                    <a:pt x="409531" y="173971"/>
                  </a:moveTo>
                  <a:cubicBezTo>
                    <a:pt x="387131" y="173971"/>
                    <a:pt x="368678" y="155899"/>
                    <a:pt x="368678" y="133546"/>
                  </a:cubicBezTo>
                  <a:cubicBezTo>
                    <a:pt x="368678" y="111193"/>
                    <a:pt x="387131" y="93121"/>
                    <a:pt x="409531" y="93121"/>
                  </a:cubicBezTo>
                  <a:cubicBezTo>
                    <a:pt x="431932" y="93121"/>
                    <a:pt x="449957" y="111193"/>
                    <a:pt x="449957" y="133546"/>
                  </a:cubicBezTo>
                  <a:cubicBezTo>
                    <a:pt x="449957" y="155899"/>
                    <a:pt x="431884" y="173971"/>
                    <a:pt x="409531" y="173971"/>
                  </a:cubicBezTo>
                  <a:close/>
                  <a:moveTo>
                    <a:pt x="956556" y="166504"/>
                  </a:moveTo>
                  <a:lnTo>
                    <a:pt x="759043" y="166504"/>
                  </a:lnTo>
                  <a:cubicBezTo>
                    <a:pt x="740971" y="166504"/>
                    <a:pt x="726465" y="151571"/>
                    <a:pt x="726465" y="133546"/>
                  </a:cubicBezTo>
                  <a:cubicBezTo>
                    <a:pt x="726465" y="115521"/>
                    <a:pt x="740971" y="100587"/>
                    <a:pt x="759043" y="100587"/>
                  </a:cubicBezTo>
                  <a:lnTo>
                    <a:pt x="956556" y="100587"/>
                  </a:lnTo>
                  <a:cubicBezTo>
                    <a:pt x="975009" y="100587"/>
                    <a:pt x="989562" y="115521"/>
                    <a:pt x="989562" y="133546"/>
                  </a:cubicBezTo>
                  <a:cubicBezTo>
                    <a:pt x="989562" y="151571"/>
                    <a:pt x="975009" y="166504"/>
                    <a:pt x="956556" y="166504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2A2B5D0-B349-E2E1-5EAD-FCF979056714}"/>
                </a:ext>
              </a:extLst>
            </p:cNvPr>
            <p:cNvSpPr/>
            <p:nvPr/>
          </p:nvSpPr>
          <p:spPr>
            <a:xfrm>
              <a:off x="12323759" y="3122566"/>
              <a:ext cx="567799" cy="602769"/>
            </a:xfrm>
            <a:custGeom>
              <a:avLst/>
              <a:gdLst>
                <a:gd name="connsiteX0" fmla="*/ 517370 w 567799"/>
                <a:gd name="connsiteY0" fmla="*/ 213476 h 602769"/>
                <a:gd name="connsiteX1" fmla="*/ 451596 w 567799"/>
                <a:gd name="connsiteY1" fmla="*/ 178662 h 602769"/>
                <a:gd name="connsiteX2" fmla="*/ 416165 w 567799"/>
                <a:gd name="connsiteY2" fmla="*/ 215521 h 602769"/>
                <a:gd name="connsiteX3" fmla="*/ 415737 w 567799"/>
                <a:gd name="connsiteY3" fmla="*/ 214189 h 602769"/>
                <a:gd name="connsiteX4" fmla="*/ 349820 w 567799"/>
                <a:gd name="connsiteY4" fmla="*/ 179233 h 602769"/>
                <a:gd name="connsiteX5" fmla="*/ 314388 w 567799"/>
                <a:gd name="connsiteY5" fmla="*/ 215949 h 602769"/>
                <a:gd name="connsiteX6" fmla="*/ 314008 w 567799"/>
                <a:gd name="connsiteY6" fmla="*/ 214712 h 602769"/>
                <a:gd name="connsiteX7" fmla="*/ 248091 w 567799"/>
                <a:gd name="connsiteY7" fmla="*/ 179756 h 602769"/>
                <a:gd name="connsiteX8" fmla="*/ 212659 w 567799"/>
                <a:gd name="connsiteY8" fmla="*/ 216472 h 602769"/>
                <a:gd name="connsiteX9" fmla="*/ 157681 w 567799"/>
                <a:gd name="connsiteY9" fmla="*/ 37269 h 602769"/>
                <a:gd name="connsiteX10" fmla="*/ 131904 w 567799"/>
                <a:gd name="connsiteY10" fmla="*/ 6118 h 602769"/>
                <a:gd name="connsiteX11" fmla="*/ 91764 w 567799"/>
                <a:gd name="connsiteY11" fmla="*/ 2361 h 602769"/>
                <a:gd name="connsiteX12" fmla="*/ 91621 w 567799"/>
                <a:gd name="connsiteY12" fmla="*/ 2361 h 602769"/>
                <a:gd name="connsiteX13" fmla="*/ 56808 w 567799"/>
                <a:gd name="connsiteY13" fmla="*/ 68230 h 602769"/>
                <a:gd name="connsiteX14" fmla="*/ 155541 w 567799"/>
                <a:gd name="connsiteY14" fmla="*/ 389920 h 602769"/>
                <a:gd name="connsiteX15" fmla="*/ 153210 w 567799"/>
                <a:gd name="connsiteY15" fmla="*/ 397672 h 602769"/>
                <a:gd name="connsiteX16" fmla="*/ 145173 w 567799"/>
                <a:gd name="connsiteY16" fmla="*/ 398528 h 602769"/>
                <a:gd name="connsiteX17" fmla="*/ 78400 w 567799"/>
                <a:gd name="connsiteY17" fmla="*/ 363382 h 602769"/>
                <a:gd name="connsiteX18" fmla="*/ 11865 w 567799"/>
                <a:gd name="connsiteY18" fmla="*/ 377126 h 602769"/>
                <a:gd name="connsiteX19" fmla="*/ 641 w 567799"/>
                <a:gd name="connsiteY19" fmla="*/ 418978 h 602769"/>
                <a:gd name="connsiteX20" fmla="*/ 24135 w 567799"/>
                <a:gd name="connsiteY20" fmla="*/ 455409 h 602769"/>
                <a:gd name="connsiteX21" fmla="*/ 198629 w 567799"/>
                <a:gd name="connsiteY21" fmla="*/ 570026 h 602769"/>
                <a:gd name="connsiteX22" fmla="*/ 365562 w 567799"/>
                <a:gd name="connsiteY22" fmla="*/ 593996 h 602769"/>
                <a:gd name="connsiteX23" fmla="*/ 444938 w 567799"/>
                <a:gd name="connsiteY23" fmla="*/ 569646 h 602769"/>
                <a:gd name="connsiteX24" fmla="*/ 547475 w 567799"/>
                <a:gd name="connsiteY24" fmla="*/ 484943 h 602769"/>
                <a:gd name="connsiteX25" fmla="*/ 560078 w 567799"/>
                <a:gd name="connsiteY25" fmla="*/ 352538 h 602769"/>
                <a:gd name="connsiteX26" fmla="*/ 517370 w 567799"/>
                <a:gd name="connsiteY26" fmla="*/ 213571 h 60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7799" h="602769">
                  <a:moveTo>
                    <a:pt x="517370" y="213476"/>
                  </a:moveTo>
                  <a:cubicBezTo>
                    <a:pt x="508857" y="185749"/>
                    <a:pt x="479323" y="170149"/>
                    <a:pt x="451596" y="178662"/>
                  </a:cubicBezTo>
                  <a:cubicBezTo>
                    <a:pt x="433619" y="184179"/>
                    <a:pt x="420730" y="198542"/>
                    <a:pt x="416165" y="215521"/>
                  </a:cubicBezTo>
                  <a:lnTo>
                    <a:pt x="415737" y="214189"/>
                  </a:lnTo>
                  <a:cubicBezTo>
                    <a:pt x="407223" y="186367"/>
                    <a:pt x="377642" y="170720"/>
                    <a:pt x="349820" y="179233"/>
                  </a:cubicBezTo>
                  <a:cubicBezTo>
                    <a:pt x="331842" y="184750"/>
                    <a:pt x="318954" y="199018"/>
                    <a:pt x="314388" y="215949"/>
                  </a:cubicBezTo>
                  <a:lnTo>
                    <a:pt x="314008" y="214712"/>
                  </a:lnTo>
                  <a:cubicBezTo>
                    <a:pt x="305495" y="186890"/>
                    <a:pt x="275913" y="171243"/>
                    <a:pt x="248091" y="179756"/>
                  </a:cubicBezTo>
                  <a:cubicBezTo>
                    <a:pt x="230113" y="185273"/>
                    <a:pt x="217225" y="199541"/>
                    <a:pt x="212659" y="216472"/>
                  </a:cubicBezTo>
                  <a:lnTo>
                    <a:pt x="157681" y="37269"/>
                  </a:lnTo>
                  <a:cubicBezTo>
                    <a:pt x="153543" y="23762"/>
                    <a:pt x="144364" y="12681"/>
                    <a:pt x="131904" y="6118"/>
                  </a:cubicBezTo>
                  <a:cubicBezTo>
                    <a:pt x="119491" y="-445"/>
                    <a:pt x="105223" y="-1777"/>
                    <a:pt x="91764" y="2361"/>
                  </a:cubicBezTo>
                  <a:cubicBezTo>
                    <a:pt x="91716" y="2361"/>
                    <a:pt x="91669" y="2361"/>
                    <a:pt x="91621" y="2361"/>
                  </a:cubicBezTo>
                  <a:cubicBezTo>
                    <a:pt x="63942" y="10921"/>
                    <a:pt x="48295" y="40503"/>
                    <a:pt x="56808" y="68230"/>
                  </a:cubicBezTo>
                  <a:lnTo>
                    <a:pt x="155541" y="389920"/>
                  </a:lnTo>
                  <a:cubicBezTo>
                    <a:pt x="156444" y="392821"/>
                    <a:pt x="155541" y="395722"/>
                    <a:pt x="153210" y="397672"/>
                  </a:cubicBezTo>
                  <a:cubicBezTo>
                    <a:pt x="150880" y="399622"/>
                    <a:pt x="147836" y="399955"/>
                    <a:pt x="145173" y="398528"/>
                  </a:cubicBezTo>
                  <a:lnTo>
                    <a:pt x="78400" y="363382"/>
                  </a:lnTo>
                  <a:cubicBezTo>
                    <a:pt x="55857" y="351540"/>
                    <a:pt x="27892" y="357294"/>
                    <a:pt x="11865" y="377126"/>
                  </a:cubicBezTo>
                  <a:cubicBezTo>
                    <a:pt x="2400" y="388873"/>
                    <a:pt x="-1690" y="404092"/>
                    <a:pt x="641" y="418978"/>
                  </a:cubicBezTo>
                  <a:cubicBezTo>
                    <a:pt x="2971" y="433864"/>
                    <a:pt x="11532" y="447133"/>
                    <a:pt x="24135" y="455409"/>
                  </a:cubicBezTo>
                  <a:lnTo>
                    <a:pt x="198629" y="570026"/>
                  </a:lnTo>
                  <a:cubicBezTo>
                    <a:pt x="248091" y="602652"/>
                    <a:pt x="308919" y="611403"/>
                    <a:pt x="365562" y="593996"/>
                  </a:cubicBezTo>
                  <a:lnTo>
                    <a:pt x="444938" y="569646"/>
                  </a:lnTo>
                  <a:cubicBezTo>
                    <a:pt x="489310" y="556044"/>
                    <a:pt x="525741" y="525939"/>
                    <a:pt x="547475" y="484943"/>
                  </a:cubicBezTo>
                  <a:cubicBezTo>
                    <a:pt x="569210" y="443947"/>
                    <a:pt x="573680" y="396911"/>
                    <a:pt x="560078" y="352538"/>
                  </a:cubicBezTo>
                  <a:lnTo>
                    <a:pt x="517370" y="213571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BE7C894-53C7-2B4C-3F18-843D7F4FBECA}"/>
                </a:ext>
              </a:extLst>
            </p:cNvPr>
            <p:cNvSpPr/>
            <p:nvPr/>
          </p:nvSpPr>
          <p:spPr>
            <a:xfrm>
              <a:off x="11707938" y="2964367"/>
              <a:ext cx="138920" cy="105771"/>
            </a:xfrm>
            <a:custGeom>
              <a:avLst/>
              <a:gdLst>
                <a:gd name="connsiteX0" fmla="*/ 52695 w 138920"/>
                <a:gd name="connsiteY0" fmla="*/ 105771 h 105771"/>
                <a:gd name="connsiteX1" fmla="*/ 38903 w 138920"/>
                <a:gd name="connsiteY1" fmla="*/ 100064 h 105771"/>
                <a:gd name="connsiteX2" fmla="*/ 5707 w 138920"/>
                <a:gd name="connsiteY2" fmla="*/ 66868 h 105771"/>
                <a:gd name="connsiteX3" fmla="*/ 5707 w 138920"/>
                <a:gd name="connsiteY3" fmla="*/ 39331 h 105771"/>
                <a:gd name="connsiteX4" fmla="*/ 33244 w 138920"/>
                <a:gd name="connsiteY4" fmla="*/ 39331 h 105771"/>
                <a:gd name="connsiteX5" fmla="*/ 52648 w 138920"/>
                <a:gd name="connsiteY5" fmla="*/ 58735 h 105771"/>
                <a:gd name="connsiteX6" fmla="*/ 105676 w 138920"/>
                <a:gd name="connsiteY6" fmla="*/ 5707 h 105771"/>
                <a:gd name="connsiteX7" fmla="*/ 133213 w 138920"/>
                <a:gd name="connsiteY7" fmla="*/ 5707 h 105771"/>
                <a:gd name="connsiteX8" fmla="*/ 133213 w 138920"/>
                <a:gd name="connsiteY8" fmla="*/ 33244 h 105771"/>
                <a:gd name="connsiteX9" fmla="*/ 66440 w 138920"/>
                <a:gd name="connsiteY9" fmla="*/ 100064 h 105771"/>
                <a:gd name="connsiteX10" fmla="*/ 52648 w 138920"/>
                <a:gd name="connsiteY10" fmla="*/ 105771 h 1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20" h="105771">
                  <a:moveTo>
                    <a:pt x="52695" y="105771"/>
                  </a:moveTo>
                  <a:cubicBezTo>
                    <a:pt x="47702" y="105771"/>
                    <a:pt x="42708" y="103869"/>
                    <a:pt x="38903" y="100064"/>
                  </a:cubicBezTo>
                  <a:lnTo>
                    <a:pt x="5707" y="66868"/>
                  </a:lnTo>
                  <a:cubicBezTo>
                    <a:pt x="-1902" y="59259"/>
                    <a:pt x="-1902" y="46941"/>
                    <a:pt x="5707" y="39331"/>
                  </a:cubicBezTo>
                  <a:cubicBezTo>
                    <a:pt x="13317" y="31722"/>
                    <a:pt x="25634" y="31722"/>
                    <a:pt x="33244" y="39331"/>
                  </a:cubicBezTo>
                  <a:lnTo>
                    <a:pt x="52648" y="58735"/>
                  </a:lnTo>
                  <a:lnTo>
                    <a:pt x="105676" y="5707"/>
                  </a:lnTo>
                  <a:cubicBezTo>
                    <a:pt x="113286" y="-1902"/>
                    <a:pt x="125604" y="-1902"/>
                    <a:pt x="133213" y="5707"/>
                  </a:cubicBezTo>
                  <a:cubicBezTo>
                    <a:pt x="140822" y="13317"/>
                    <a:pt x="140822" y="25634"/>
                    <a:pt x="133213" y="33244"/>
                  </a:cubicBezTo>
                  <a:lnTo>
                    <a:pt x="66440" y="100064"/>
                  </a:lnTo>
                  <a:cubicBezTo>
                    <a:pt x="62635" y="103869"/>
                    <a:pt x="57642" y="105771"/>
                    <a:pt x="52648" y="1057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ACC4BD-6B46-6277-00A4-39FEE52DC9E0}"/>
                </a:ext>
              </a:extLst>
            </p:cNvPr>
            <p:cNvSpPr/>
            <p:nvPr/>
          </p:nvSpPr>
          <p:spPr>
            <a:xfrm>
              <a:off x="11707938" y="3110992"/>
              <a:ext cx="138920" cy="105771"/>
            </a:xfrm>
            <a:custGeom>
              <a:avLst/>
              <a:gdLst>
                <a:gd name="connsiteX0" fmla="*/ 52695 w 138920"/>
                <a:gd name="connsiteY0" fmla="*/ 105771 h 105771"/>
                <a:gd name="connsiteX1" fmla="*/ 38903 w 138920"/>
                <a:gd name="connsiteY1" fmla="*/ 100064 h 105771"/>
                <a:gd name="connsiteX2" fmla="*/ 5707 w 138920"/>
                <a:gd name="connsiteY2" fmla="*/ 66868 h 105771"/>
                <a:gd name="connsiteX3" fmla="*/ 5707 w 138920"/>
                <a:gd name="connsiteY3" fmla="*/ 39331 h 105771"/>
                <a:gd name="connsiteX4" fmla="*/ 33244 w 138920"/>
                <a:gd name="connsiteY4" fmla="*/ 39331 h 105771"/>
                <a:gd name="connsiteX5" fmla="*/ 52648 w 138920"/>
                <a:gd name="connsiteY5" fmla="*/ 58735 h 105771"/>
                <a:gd name="connsiteX6" fmla="*/ 105676 w 138920"/>
                <a:gd name="connsiteY6" fmla="*/ 5707 h 105771"/>
                <a:gd name="connsiteX7" fmla="*/ 133213 w 138920"/>
                <a:gd name="connsiteY7" fmla="*/ 5707 h 105771"/>
                <a:gd name="connsiteX8" fmla="*/ 133213 w 138920"/>
                <a:gd name="connsiteY8" fmla="*/ 33244 h 105771"/>
                <a:gd name="connsiteX9" fmla="*/ 66440 w 138920"/>
                <a:gd name="connsiteY9" fmla="*/ 100064 h 105771"/>
                <a:gd name="connsiteX10" fmla="*/ 52648 w 138920"/>
                <a:gd name="connsiteY10" fmla="*/ 105771 h 1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20" h="105771">
                  <a:moveTo>
                    <a:pt x="52695" y="105771"/>
                  </a:moveTo>
                  <a:cubicBezTo>
                    <a:pt x="47702" y="105771"/>
                    <a:pt x="42708" y="103869"/>
                    <a:pt x="38903" y="100064"/>
                  </a:cubicBezTo>
                  <a:lnTo>
                    <a:pt x="5707" y="66868"/>
                  </a:lnTo>
                  <a:cubicBezTo>
                    <a:pt x="-1902" y="59259"/>
                    <a:pt x="-1902" y="46941"/>
                    <a:pt x="5707" y="39331"/>
                  </a:cubicBezTo>
                  <a:cubicBezTo>
                    <a:pt x="13317" y="31722"/>
                    <a:pt x="25634" y="31722"/>
                    <a:pt x="33244" y="39331"/>
                  </a:cubicBezTo>
                  <a:lnTo>
                    <a:pt x="52648" y="58735"/>
                  </a:lnTo>
                  <a:lnTo>
                    <a:pt x="105676" y="5707"/>
                  </a:lnTo>
                  <a:cubicBezTo>
                    <a:pt x="113286" y="-1902"/>
                    <a:pt x="125604" y="-1902"/>
                    <a:pt x="133213" y="5707"/>
                  </a:cubicBezTo>
                  <a:cubicBezTo>
                    <a:pt x="140822" y="13317"/>
                    <a:pt x="140822" y="25634"/>
                    <a:pt x="133213" y="33244"/>
                  </a:cubicBezTo>
                  <a:lnTo>
                    <a:pt x="66440" y="100064"/>
                  </a:lnTo>
                  <a:cubicBezTo>
                    <a:pt x="62635" y="103869"/>
                    <a:pt x="57642" y="105771"/>
                    <a:pt x="52648" y="1057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CA35487-DDF3-6645-C610-8502310EAABE}"/>
                </a:ext>
              </a:extLst>
            </p:cNvPr>
            <p:cNvSpPr/>
            <p:nvPr/>
          </p:nvSpPr>
          <p:spPr>
            <a:xfrm>
              <a:off x="11720268" y="2813332"/>
              <a:ext cx="114403" cy="114415"/>
            </a:xfrm>
            <a:custGeom>
              <a:avLst/>
              <a:gdLst>
                <a:gd name="connsiteX0" fmla="*/ 108661 w 114403"/>
                <a:gd name="connsiteY0" fmla="*/ 80886 h 114415"/>
                <a:gd name="connsiteX1" fmla="*/ 108661 w 114403"/>
                <a:gd name="connsiteY1" fmla="*/ 108661 h 114415"/>
                <a:gd name="connsiteX2" fmla="*/ 94773 w 114403"/>
                <a:gd name="connsiteY2" fmla="*/ 114415 h 114415"/>
                <a:gd name="connsiteX3" fmla="*/ 80886 w 114403"/>
                <a:gd name="connsiteY3" fmla="*/ 108661 h 114415"/>
                <a:gd name="connsiteX4" fmla="*/ 57202 w 114403"/>
                <a:gd name="connsiteY4" fmla="*/ 84976 h 114415"/>
                <a:gd name="connsiteX5" fmla="*/ 33517 w 114403"/>
                <a:gd name="connsiteY5" fmla="*/ 108661 h 114415"/>
                <a:gd name="connsiteX6" fmla="*/ 19630 w 114403"/>
                <a:gd name="connsiteY6" fmla="*/ 114415 h 114415"/>
                <a:gd name="connsiteX7" fmla="*/ 5743 w 114403"/>
                <a:gd name="connsiteY7" fmla="*/ 108661 h 114415"/>
                <a:gd name="connsiteX8" fmla="*/ 5743 w 114403"/>
                <a:gd name="connsiteY8" fmla="*/ 80886 h 114415"/>
                <a:gd name="connsiteX9" fmla="*/ 29427 w 114403"/>
                <a:gd name="connsiteY9" fmla="*/ 57202 h 114415"/>
                <a:gd name="connsiteX10" fmla="*/ 5743 w 114403"/>
                <a:gd name="connsiteY10" fmla="*/ 33517 h 114415"/>
                <a:gd name="connsiteX11" fmla="*/ 5743 w 114403"/>
                <a:gd name="connsiteY11" fmla="*/ 5743 h 114415"/>
                <a:gd name="connsiteX12" fmla="*/ 33517 w 114403"/>
                <a:gd name="connsiteY12" fmla="*/ 5743 h 114415"/>
                <a:gd name="connsiteX13" fmla="*/ 57202 w 114403"/>
                <a:gd name="connsiteY13" fmla="*/ 29427 h 114415"/>
                <a:gd name="connsiteX14" fmla="*/ 80886 w 114403"/>
                <a:gd name="connsiteY14" fmla="*/ 5743 h 114415"/>
                <a:gd name="connsiteX15" fmla="*/ 108661 w 114403"/>
                <a:gd name="connsiteY15" fmla="*/ 5743 h 114415"/>
                <a:gd name="connsiteX16" fmla="*/ 108661 w 114403"/>
                <a:gd name="connsiteY16" fmla="*/ 33517 h 114415"/>
                <a:gd name="connsiteX17" fmla="*/ 84976 w 114403"/>
                <a:gd name="connsiteY17" fmla="*/ 57202 h 114415"/>
                <a:gd name="connsiteX18" fmla="*/ 108661 w 114403"/>
                <a:gd name="connsiteY18" fmla="*/ 80886 h 11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403" h="114415">
                  <a:moveTo>
                    <a:pt x="108661" y="80886"/>
                  </a:moveTo>
                  <a:cubicBezTo>
                    <a:pt x="116318" y="88543"/>
                    <a:pt x="116318" y="101004"/>
                    <a:pt x="108661" y="108661"/>
                  </a:cubicBezTo>
                  <a:cubicBezTo>
                    <a:pt x="104808" y="112513"/>
                    <a:pt x="99767" y="114415"/>
                    <a:pt x="94773" y="114415"/>
                  </a:cubicBezTo>
                  <a:cubicBezTo>
                    <a:pt x="89780" y="114415"/>
                    <a:pt x="84738" y="112513"/>
                    <a:pt x="80886" y="108661"/>
                  </a:cubicBezTo>
                  <a:lnTo>
                    <a:pt x="57202" y="84976"/>
                  </a:lnTo>
                  <a:lnTo>
                    <a:pt x="33517" y="108661"/>
                  </a:lnTo>
                  <a:cubicBezTo>
                    <a:pt x="29665" y="112513"/>
                    <a:pt x="24624" y="114415"/>
                    <a:pt x="19630" y="114415"/>
                  </a:cubicBezTo>
                  <a:cubicBezTo>
                    <a:pt x="14636" y="114415"/>
                    <a:pt x="9595" y="112513"/>
                    <a:pt x="5743" y="108661"/>
                  </a:cubicBezTo>
                  <a:cubicBezTo>
                    <a:pt x="-1914" y="101004"/>
                    <a:pt x="-1914" y="88543"/>
                    <a:pt x="5743" y="80886"/>
                  </a:cubicBezTo>
                  <a:lnTo>
                    <a:pt x="29427" y="57202"/>
                  </a:lnTo>
                  <a:lnTo>
                    <a:pt x="5743" y="33517"/>
                  </a:lnTo>
                  <a:cubicBezTo>
                    <a:pt x="-1914" y="25860"/>
                    <a:pt x="-1914" y="13400"/>
                    <a:pt x="5743" y="5743"/>
                  </a:cubicBezTo>
                  <a:cubicBezTo>
                    <a:pt x="13400" y="-1914"/>
                    <a:pt x="25860" y="-1914"/>
                    <a:pt x="33517" y="5743"/>
                  </a:cubicBezTo>
                  <a:lnTo>
                    <a:pt x="57202" y="29427"/>
                  </a:lnTo>
                  <a:lnTo>
                    <a:pt x="80886" y="5743"/>
                  </a:lnTo>
                  <a:cubicBezTo>
                    <a:pt x="88543" y="-1914"/>
                    <a:pt x="101004" y="-1914"/>
                    <a:pt x="108661" y="5743"/>
                  </a:cubicBezTo>
                  <a:cubicBezTo>
                    <a:pt x="116318" y="13400"/>
                    <a:pt x="116318" y="25860"/>
                    <a:pt x="108661" y="33517"/>
                  </a:cubicBezTo>
                  <a:lnTo>
                    <a:pt x="84976" y="57202"/>
                  </a:lnTo>
                  <a:lnTo>
                    <a:pt x="108661" y="80886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145390F-40E3-91FB-E7ED-4DDEBE3C921C}"/>
                </a:ext>
              </a:extLst>
            </p:cNvPr>
            <p:cNvSpPr/>
            <p:nvPr/>
          </p:nvSpPr>
          <p:spPr>
            <a:xfrm>
              <a:off x="11887854" y="2843710"/>
              <a:ext cx="585595" cy="53741"/>
            </a:xfrm>
            <a:custGeom>
              <a:avLst/>
              <a:gdLst>
                <a:gd name="connsiteX0" fmla="*/ 558724 w 585595"/>
                <a:gd name="connsiteY0" fmla="*/ 53742 h 53741"/>
                <a:gd name="connsiteX1" fmla="*/ 26871 w 585595"/>
                <a:gd name="connsiteY1" fmla="*/ 53742 h 53741"/>
                <a:gd name="connsiteX2" fmla="*/ 0 w 585595"/>
                <a:gd name="connsiteY2" fmla="*/ 26871 h 53741"/>
                <a:gd name="connsiteX3" fmla="*/ 0 w 585595"/>
                <a:gd name="connsiteY3" fmla="*/ 26871 h 53741"/>
                <a:gd name="connsiteX4" fmla="*/ 26871 w 585595"/>
                <a:gd name="connsiteY4" fmla="*/ 0 h 53741"/>
                <a:gd name="connsiteX5" fmla="*/ 558724 w 585595"/>
                <a:gd name="connsiteY5" fmla="*/ 0 h 53741"/>
                <a:gd name="connsiteX6" fmla="*/ 585595 w 585595"/>
                <a:gd name="connsiteY6" fmla="*/ 26871 h 53741"/>
                <a:gd name="connsiteX7" fmla="*/ 585595 w 585595"/>
                <a:gd name="connsiteY7" fmla="*/ 26871 h 53741"/>
                <a:gd name="connsiteX8" fmla="*/ 558724 w 585595"/>
                <a:gd name="connsiteY8" fmla="*/ 53742 h 5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595" h="53741">
                  <a:moveTo>
                    <a:pt x="558724" y="53742"/>
                  </a:moveTo>
                  <a:lnTo>
                    <a:pt x="26871" y="53742"/>
                  </a:lnTo>
                  <a:cubicBezTo>
                    <a:pt x="12032" y="53742"/>
                    <a:pt x="0" y="41709"/>
                    <a:pt x="0" y="26871"/>
                  </a:cubicBezTo>
                  <a:lnTo>
                    <a:pt x="0" y="26871"/>
                  </a:lnTo>
                  <a:cubicBezTo>
                    <a:pt x="0" y="12032"/>
                    <a:pt x="12032" y="0"/>
                    <a:pt x="26871" y="0"/>
                  </a:cubicBezTo>
                  <a:lnTo>
                    <a:pt x="558724" y="0"/>
                  </a:lnTo>
                  <a:cubicBezTo>
                    <a:pt x="573563" y="0"/>
                    <a:pt x="585595" y="12032"/>
                    <a:pt x="585595" y="26871"/>
                  </a:cubicBezTo>
                  <a:lnTo>
                    <a:pt x="585595" y="26871"/>
                  </a:lnTo>
                  <a:cubicBezTo>
                    <a:pt x="585595" y="41709"/>
                    <a:pt x="573563" y="53742"/>
                    <a:pt x="558724" y="53742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3B4F4DD-0EB6-B579-22D8-9AECA06EB0B4}"/>
                </a:ext>
              </a:extLst>
            </p:cNvPr>
            <p:cNvSpPr/>
            <p:nvPr/>
          </p:nvSpPr>
          <p:spPr>
            <a:xfrm>
              <a:off x="11887854" y="2990382"/>
              <a:ext cx="585595" cy="53741"/>
            </a:xfrm>
            <a:custGeom>
              <a:avLst/>
              <a:gdLst>
                <a:gd name="connsiteX0" fmla="*/ 558724 w 585595"/>
                <a:gd name="connsiteY0" fmla="*/ 53742 h 53741"/>
                <a:gd name="connsiteX1" fmla="*/ 26871 w 585595"/>
                <a:gd name="connsiteY1" fmla="*/ 53742 h 53741"/>
                <a:gd name="connsiteX2" fmla="*/ 0 w 585595"/>
                <a:gd name="connsiteY2" fmla="*/ 26871 h 53741"/>
                <a:gd name="connsiteX3" fmla="*/ 0 w 585595"/>
                <a:gd name="connsiteY3" fmla="*/ 26871 h 53741"/>
                <a:gd name="connsiteX4" fmla="*/ 26871 w 585595"/>
                <a:gd name="connsiteY4" fmla="*/ 0 h 53741"/>
                <a:gd name="connsiteX5" fmla="*/ 558724 w 585595"/>
                <a:gd name="connsiteY5" fmla="*/ 0 h 53741"/>
                <a:gd name="connsiteX6" fmla="*/ 585595 w 585595"/>
                <a:gd name="connsiteY6" fmla="*/ 26871 h 53741"/>
                <a:gd name="connsiteX7" fmla="*/ 585595 w 585595"/>
                <a:gd name="connsiteY7" fmla="*/ 26871 h 53741"/>
                <a:gd name="connsiteX8" fmla="*/ 558724 w 585595"/>
                <a:gd name="connsiteY8" fmla="*/ 53742 h 5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595" h="53741">
                  <a:moveTo>
                    <a:pt x="558724" y="53742"/>
                  </a:moveTo>
                  <a:lnTo>
                    <a:pt x="26871" y="53742"/>
                  </a:lnTo>
                  <a:cubicBezTo>
                    <a:pt x="12032" y="53742"/>
                    <a:pt x="0" y="41709"/>
                    <a:pt x="0" y="26871"/>
                  </a:cubicBezTo>
                  <a:lnTo>
                    <a:pt x="0" y="26871"/>
                  </a:lnTo>
                  <a:cubicBezTo>
                    <a:pt x="0" y="12032"/>
                    <a:pt x="12032" y="0"/>
                    <a:pt x="26871" y="0"/>
                  </a:cubicBezTo>
                  <a:lnTo>
                    <a:pt x="558724" y="0"/>
                  </a:lnTo>
                  <a:cubicBezTo>
                    <a:pt x="573563" y="0"/>
                    <a:pt x="585595" y="12032"/>
                    <a:pt x="585595" y="26871"/>
                  </a:cubicBezTo>
                  <a:lnTo>
                    <a:pt x="585595" y="26871"/>
                  </a:lnTo>
                  <a:cubicBezTo>
                    <a:pt x="585595" y="41709"/>
                    <a:pt x="573563" y="53742"/>
                    <a:pt x="558724" y="53742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EB9297-C93F-0A64-D098-5E7F2F419331}"/>
                </a:ext>
              </a:extLst>
            </p:cNvPr>
            <p:cNvSpPr/>
            <p:nvPr/>
          </p:nvSpPr>
          <p:spPr>
            <a:xfrm>
              <a:off x="11887854" y="3137007"/>
              <a:ext cx="435926" cy="53789"/>
            </a:xfrm>
            <a:custGeom>
              <a:avLst/>
              <a:gdLst>
                <a:gd name="connsiteX0" fmla="*/ 409056 w 435926"/>
                <a:gd name="connsiteY0" fmla="*/ 0 h 53789"/>
                <a:gd name="connsiteX1" fmla="*/ 435927 w 435926"/>
                <a:gd name="connsiteY1" fmla="*/ 26871 h 53789"/>
                <a:gd name="connsiteX2" fmla="*/ 435927 w 435926"/>
                <a:gd name="connsiteY2" fmla="*/ 26918 h 53789"/>
                <a:gd name="connsiteX3" fmla="*/ 409056 w 435926"/>
                <a:gd name="connsiteY3" fmla="*/ 53789 h 53789"/>
                <a:gd name="connsiteX4" fmla="*/ 26871 w 435926"/>
                <a:gd name="connsiteY4" fmla="*/ 53789 h 53789"/>
                <a:gd name="connsiteX5" fmla="*/ 0 w 435926"/>
                <a:gd name="connsiteY5" fmla="*/ 26918 h 53789"/>
                <a:gd name="connsiteX6" fmla="*/ 0 w 435926"/>
                <a:gd name="connsiteY6" fmla="*/ 26871 h 53789"/>
                <a:gd name="connsiteX7" fmla="*/ 26871 w 435926"/>
                <a:gd name="connsiteY7" fmla="*/ 0 h 5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926" h="53789">
                  <a:moveTo>
                    <a:pt x="409056" y="0"/>
                  </a:moveTo>
                  <a:cubicBezTo>
                    <a:pt x="423896" y="0"/>
                    <a:pt x="435927" y="12030"/>
                    <a:pt x="435927" y="26871"/>
                  </a:cubicBezTo>
                  <a:lnTo>
                    <a:pt x="435927" y="26918"/>
                  </a:lnTo>
                  <a:cubicBezTo>
                    <a:pt x="435927" y="41759"/>
                    <a:pt x="423896" y="53789"/>
                    <a:pt x="409056" y="53789"/>
                  </a:cubicBezTo>
                  <a:lnTo>
                    <a:pt x="26871" y="53789"/>
                  </a:lnTo>
                  <a:cubicBezTo>
                    <a:pt x="12030" y="53789"/>
                    <a:pt x="0" y="41759"/>
                    <a:pt x="0" y="26918"/>
                  </a:cubicBezTo>
                  <a:lnTo>
                    <a:pt x="0" y="26871"/>
                  </a:lnTo>
                  <a:cubicBezTo>
                    <a:pt x="0" y="12030"/>
                    <a:pt x="12030" y="0"/>
                    <a:pt x="26871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2AB7-BD1E-A48E-75A0-C1A8674143A0}"/>
              </a:ext>
            </a:extLst>
          </p:cNvPr>
          <p:cNvGrpSpPr/>
          <p:nvPr/>
        </p:nvGrpSpPr>
        <p:grpSpPr>
          <a:xfrm>
            <a:off x="789059" y="2853796"/>
            <a:ext cx="955319" cy="1073524"/>
            <a:chOff x="722352" y="4295133"/>
            <a:chExt cx="1364354" cy="153317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DF9FF15-50B9-B1E4-C22F-F50A734BBED4}"/>
                </a:ext>
              </a:extLst>
            </p:cNvPr>
            <p:cNvSpPr/>
            <p:nvPr/>
          </p:nvSpPr>
          <p:spPr>
            <a:xfrm>
              <a:off x="722582" y="4688843"/>
              <a:ext cx="1364124" cy="1139460"/>
            </a:xfrm>
            <a:custGeom>
              <a:avLst/>
              <a:gdLst>
                <a:gd name="connsiteX0" fmla="*/ 1333232 w 1364124"/>
                <a:gd name="connsiteY0" fmla="*/ 0 h 1139460"/>
                <a:gd name="connsiteX1" fmla="*/ 823904 w 1364124"/>
                <a:gd name="connsiteY1" fmla="*/ 0 h 1139460"/>
                <a:gd name="connsiteX2" fmla="*/ 780735 w 1364124"/>
                <a:gd name="connsiteY2" fmla="*/ 75272 h 1139460"/>
                <a:gd name="connsiteX3" fmla="*/ 1288968 w 1364124"/>
                <a:gd name="connsiteY3" fmla="*/ 75272 h 1139460"/>
                <a:gd name="connsiteX4" fmla="*/ 1288968 w 1364124"/>
                <a:gd name="connsiteY4" fmla="*/ 716990 h 1139460"/>
                <a:gd name="connsiteX5" fmla="*/ 75330 w 1364124"/>
                <a:gd name="connsiteY5" fmla="*/ 716990 h 1139460"/>
                <a:gd name="connsiteX6" fmla="*/ 75330 w 1364124"/>
                <a:gd name="connsiteY6" fmla="*/ 162764 h 1139460"/>
                <a:gd name="connsiteX7" fmla="*/ 0 w 1364124"/>
                <a:gd name="connsiteY7" fmla="*/ 96886 h 1139460"/>
                <a:gd name="connsiteX8" fmla="*/ 0 w 1364124"/>
                <a:gd name="connsiteY8" fmla="*/ 846497 h 1139460"/>
                <a:gd name="connsiteX9" fmla="*/ 29913 w 1364124"/>
                <a:gd name="connsiteY9" fmla="*/ 876929 h 1139460"/>
                <a:gd name="connsiteX10" fmla="*/ 556993 w 1364124"/>
                <a:gd name="connsiteY10" fmla="*/ 876929 h 1139460"/>
                <a:gd name="connsiteX11" fmla="*/ 520451 w 1364124"/>
                <a:gd name="connsiteY11" fmla="*/ 1063323 h 1139460"/>
                <a:gd name="connsiteX12" fmla="*/ 431289 w 1364124"/>
                <a:gd name="connsiteY12" fmla="*/ 1063323 h 1139460"/>
                <a:gd name="connsiteX13" fmla="*/ 419646 w 1364124"/>
                <a:gd name="connsiteY13" fmla="*/ 1075542 h 1139460"/>
                <a:gd name="connsiteX14" fmla="*/ 419646 w 1364124"/>
                <a:gd name="connsiteY14" fmla="*/ 1127242 h 1139460"/>
                <a:gd name="connsiteX15" fmla="*/ 431289 w 1364124"/>
                <a:gd name="connsiteY15" fmla="*/ 1139460 h 1139460"/>
                <a:gd name="connsiteX16" fmla="*/ 932317 w 1364124"/>
                <a:gd name="connsiteY16" fmla="*/ 1139460 h 1139460"/>
                <a:gd name="connsiteX17" fmla="*/ 944478 w 1364124"/>
                <a:gd name="connsiteY17" fmla="*/ 1127242 h 1139460"/>
                <a:gd name="connsiteX18" fmla="*/ 944478 w 1364124"/>
                <a:gd name="connsiteY18" fmla="*/ 1075542 h 1139460"/>
                <a:gd name="connsiteX19" fmla="*/ 932317 w 1364124"/>
                <a:gd name="connsiteY19" fmla="*/ 1063323 h 1139460"/>
                <a:gd name="connsiteX20" fmla="*/ 843731 w 1364124"/>
                <a:gd name="connsiteY20" fmla="*/ 1063323 h 1139460"/>
                <a:gd name="connsiteX21" fmla="*/ 806613 w 1364124"/>
                <a:gd name="connsiteY21" fmla="*/ 876929 h 1139460"/>
                <a:gd name="connsiteX22" fmla="*/ 1333117 w 1364124"/>
                <a:gd name="connsiteY22" fmla="*/ 876929 h 1139460"/>
                <a:gd name="connsiteX23" fmla="*/ 1364125 w 1364124"/>
                <a:gd name="connsiteY23" fmla="*/ 845921 h 1139460"/>
                <a:gd name="connsiteX24" fmla="*/ 1364125 w 1364124"/>
                <a:gd name="connsiteY24" fmla="*/ 30432 h 1139460"/>
                <a:gd name="connsiteX25" fmla="*/ 1333117 w 1364124"/>
                <a:gd name="connsiteY25" fmla="*/ 0 h 1139460"/>
                <a:gd name="connsiteX26" fmla="*/ 690420 w 1364124"/>
                <a:gd name="connsiteY26" fmla="*/ 828803 h 1139460"/>
                <a:gd name="connsiteX27" fmla="*/ 673820 w 1364124"/>
                <a:gd name="connsiteY27" fmla="*/ 828803 h 1139460"/>
                <a:gd name="connsiteX28" fmla="*/ 642236 w 1364124"/>
                <a:gd name="connsiteY28" fmla="*/ 797795 h 1139460"/>
                <a:gd name="connsiteX29" fmla="*/ 673820 w 1364124"/>
                <a:gd name="connsiteY29" fmla="*/ 767306 h 1139460"/>
                <a:gd name="connsiteX30" fmla="*/ 690420 w 1364124"/>
                <a:gd name="connsiteY30" fmla="*/ 767306 h 1139460"/>
                <a:gd name="connsiteX31" fmla="*/ 721428 w 1364124"/>
                <a:gd name="connsiteY31" fmla="*/ 797795 h 1139460"/>
                <a:gd name="connsiteX32" fmla="*/ 690420 w 1364124"/>
                <a:gd name="connsiteY32" fmla="*/ 828803 h 113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64124" h="1139460">
                  <a:moveTo>
                    <a:pt x="1333232" y="0"/>
                  </a:moveTo>
                  <a:lnTo>
                    <a:pt x="823904" y="0"/>
                  </a:lnTo>
                  <a:cubicBezTo>
                    <a:pt x="813357" y="26570"/>
                    <a:pt x="799005" y="51526"/>
                    <a:pt x="780735" y="75272"/>
                  </a:cubicBezTo>
                  <a:lnTo>
                    <a:pt x="1288968" y="75272"/>
                  </a:lnTo>
                  <a:lnTo>
                    <a:pt x="1288968" y="716990"/>
                  </a:lnTo>
                  <a:lnTo>
                    <a:pt x="75330" y="716990"/>
                  </a:lnTo>
                  <a:lnTo>
                    <a:pt x="75330" y="162764"/>
                  </a:lnTo>
                  <a:cubicBezTo>
                    <a:pt x="46512" y="143974"/>
                    <a:pt x="21613" y="121266"/>
                    <a:pt x="0" y="96886"/>
                  </a:cubicBezTo>
                  <a:lnTo>
                    <a:pt x="0" y="846497"/>
                  </a:lnTo>
                  <a:cubicBezTo>
                    <a:pt x="0" y="863097"/>
                    <a:pt x="13314" y="876929"/>
                    <a:pt x="29913" y="876929"/>
                  </a:cubicBezTo>
                  <a:lnTo>
                    <a:pt x="556993" y="876929"/>
                  </a:lnTo>
                  <a:lnTo>
                    <a:pt x="520451" y="1063323"/>
                  </a:lnTo>
                  <a:lnTo>
                    <a:pt x="431289" y="1063323"/>
                  </a:lnTo>
                  <a:cubicBezTo>
                    <a:pt x="425179" y="1063323"/>
                    <a:pt x="419646" y="1068338"/>
                    <a:pt x="419646" y="1075542"/>
                  </a:cubicBezTo>
                  <a:lnTo>
                    <a:pt x="419646" y="1127242"/>
                  </a:lnTo>
                  <a:cubicBezTo>
                    <a:pt x="419646" y="1133870"/>
                    <a:pt x="425179" y="1139460"/>
                    <a:pt x="431289" y="1139460"/>
                  </a:cubicBezTo>
                  <a:lnTo>
                    <a:pt x="932317" y="1139460"/>
                  </a:lnTo>
                  <a:cubicBezTo>
                    <a:pt x="938945" y="1139460"/>
                    <a:pt x="944478" y="1133927"/>
                    <a:pt x="944478" y="1127242"/>
                  </a:cubicBezTo>
                  <a:lnTo>
                    <a:pt x="944478" y="1075542"/>
                  </a:lnTo>
                  <a:cubicBezTo>
                    <a:pt x="944478" y="1068338"/>
                    <a:pt x="938945" y="1063323"/>
                    <a:pt x="932317" y="1063323"/>
                  </a:cubicBezTo>
                  <a:lnTo>
                    <a:pt x="843731" y="1063323"/>
                  </a:lnTo>
                  <a:lnTo>
                    <a:pt x="806613" y="876929"/>
                  </a:lnTo>
                  <a:lnTo>
                    <a:pt x="1333117" y="876929"/>
                  </a:lnTo>
                  <a:cubicBezTo>
                    <a:pt x="1350292" y="876929"/>
                    <a:pt x="1364125" y="863097"/>
                    <a:pt x="1364125" y="845921"/>
                  </a:cubicBezTo>
                  <a:lnTo>
                    <a:pt x="1364125" y="30432"/>
                  </a:lnTo>
                  <a:cubicBezTo>
                    <a:pt x="1364125" y="13833"/>
                    <a:pt x="1350292" y="0"/>
                    <a:pt x="1333117" y="0"/>
                  </a:cubicBezTo>
                  <a:close/>
                  <a:moveTo>
                    <a:pt x="690420" y="828803"/>
                  </a:moveTo>
                  <a:lnTo>
                    <a:pt x="673820" y="828803"/>
                  </a:lnTo>
                  <a:cubicBezTo>
                    <a:pt x="656126" y="828803"/>
                    <a:pt x="642236" y="814971"/>
                    <a:pt x="642236" y="797795"/>
                  </a:cubicBezTo>
                  <a:cubicBezTo>
                    <a:pt x="642236" y="780620"/>
                    <a:pt x="656069" y="767306"/>
                    <a:pt x="673820" y="767306"/>
                  </a:cubicBezTo>
                  <a:lnTo>
                    <a:pt x="690420" y="767306"/>
                  </a:lnTo>
                  <a:cubicBezTo>
                    <a:pt x="707595" y="767306"/>
                    <a:pt x="721428" y="781138"/>
                    <a:pt x="721428" y="797795"/>
                  </a:cubicBezTo>
                  <a:cubicBezTo>
                    <a:pt x="721428" y="814452"/>
                    <a:pt x="707595" y="828803"/>
                    <a:pt x="690420" y="828803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AE42B75-D864-7AF1-0117-00989E399C75}"/>
                </a:ext>
              </a:extLst>
            </p:cNvPr>
            <p:cNvSpPr/>
            <p:nvPr/>
          </p:nvSpPr>
          <p:spPr>
            <a:xfrm>
              <a:off x="1454788" y="5096040"/>
              <a:ext cx="423738" cy="238612"/>
            </a:xfrm>
            <a:custGeom>
              <a:avLst/>
              <a:gdLst>
                <a:gd name="connsiteX0" fmla="*/ 58 w 423738"/>
                <a:gd name="connsiteY0" fmla="*/ 145991 h 238612"/>
                <a:gd name="connsiteX1" fmla="*/ 58 w 423738"/>
                <a:gd name="connsiteY1" fmla="*/ 211005 h 238612"/>
                <a:gd name="connsiteX2" fmla="*/ 27608 w 423738"/>
                <a:gd name="connsiteY2" fmla="*/ 238612 h 238612"/>
                <a:gd name="connsiteX3" fmla="*/ 396189 w 423738"/>
                <a:gd name="connsiteY3" fmla="*/ 238612 h 238612"/>
                <a:gd name="connsiteX4" fmla="*/ 423739 w 423738"/>
                <a:gd name="connsiteY4" fmla="*/ 211005 h 238612"/>
                <a:gd name="connsiteX5" fmla="*/ 423739 w 423738"/>
                <a:gd name="connsiteY5" fmla="*/ 145991 h 238612"/>
                <a:gd name="connsiteX6" fmla="*/ 322818 w 423738"/>
                <a:gd name="connsiteY6" fmla="*/ 2651 h 238612"/>
                <a:gd name="connsiteX7" fmla="*/ 315383 w 423738"/>
                <a:gd name="connsiteY7" fmla="*/ 0 h 238612"/>
                <a:gd name="connsiteX8" fmla="*/ 308928 w 423738"/>
                <a:gd name="connsiteY8" fmla="*/ 4496 h 238612"/>
                <a:gd name="connsiteX9" fmla="*/ 212042 w 423738"/>
                <a:gd name="connsiteY9" fmla="*/ 34870 h 238612"/>
                <a:gd name="connsiteX10" fmla="*/ 115156 w 423738"/>
                <a:gd name="connsiteY10" fmla="*/ 4496 h 238612"/>
                <a:gd name="connsiteX11" fmla="*/ 108759 w 423738"/>
                <a:gd name="connsiteY11" fmla="*/ 58 h 238612"/>
                <a:gd name="connsiteX12" fmla="*/ 101381 w 423738"/>
                <a:gd name="connsiteY12" fmla="*/ 2651 h 238612"/>
                <a:gd name="connsiteX13" fmla="*/ 0 w 423738"/>
                <a:gd name="connsiteY13" fmla="*/ 145991 h 23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3738" h="238612">
                  <a:moveTo>
                    <a:pt x="58" y="145991"/>
                  </a:moveTo>
                  <a:lnTo>
                    <a:pt x="58" y="211005"/>
                  </a:lnTo>
                  <a:cubicBezTo>
                    <a:pt x="58" y="226221"/>
                    <a:pt x="12449" y="238612"/>
                    <a:pt x="27608" y="238612"/>
                  </a:cubicBezTo>
                  <a:lnTo>
                    <a:pt x="396189" y="238612"/>
                  </a:lnTo>
                  <a:cubicBezTo>
                    <a:pt x="411405" y="238612"/>
                    <a:pt x="423739" y="226221"/>
                    <a:pt x="423739" y="211005"/>
                  </a:cubicBezTo>
                  <a:lnTo>
                    <a:pt x="423739" y="145991"/>
                  </a:lnTo>
                  <a:cubicBezTo>
                    <a:pt x="423739" y="82016"/>
                    <a:pt x="383163" y="24438"/>
                    <a:pt x="322818" y="2651"/>
                  </a:cubicBezTo>
                  <a:lnTo>
                    <a:pt x="315383" y="0"/>
                  </a:lnTo>
                  <a:lnTo>
                    <a:pt x="308928" y="4496"/>
                  </a:lnTo>
                  <a:cubicBezTo>
                    <a:pt x="280398" y="24322"/>
                    <a:pt x="246912" y="34870"/>
                    <a:pt x="212042" y="34870"/>
                  </a:cubicBezTo>
                  <a:cubicBezTo>
                    <a:pt x="177173" y="34870"/>
                    <a:pt x="143513" y="24380"/>
                    <a:pt x="115156" y="4496"/>
                  </a:cubicBezTo>
                  <a:lnTo>
                    <a:pt x="108759" y="58"/>
                  </a:lnTo>
                  <a:lnTo>
                    <a:pt x="101381" y="2651"/>
                  </a:lnTo>
                  <a:cubicBezTo>
                    <a:pt x="40748" y="24034"/>
                    <a:pt x="0" y="81612"/>
                    <a:pt x="0" y="14599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B8BA491-C0BA-6AB4-B5D3-48E11AA5A30A}"/>
                </a:ext>
              </a:extLst>
            </p:cNvPr>
            <p:cNvSpPr/>
            <p:nvPr/>
          </p:nvSpPr>
          <p:spPr>
            <a:xfrm>
              <a:off x="1541587" y="4835295"/>
              <a:ext cx="250254" cy="250312"/>
            </a:xfrm>
            <a:custGeom>
              <a:avLst/>
              <a:gdLst>
                <a:gd name="connsiteX0" fmla="*/ 125127 w 250254"/>
                <a:gd name="connsiteY0" fmla="*/ 250312 h 250312"/>
                <a:gd name="connsiteX1" fmla="*/ 250255 w 250254"/>
                <a:gd name="connsiteY1" fmla="*/ 125127 h 250312"/>
                <a:gd name="connsiteX2" fmla="*/ 125127 w 250254"/>
                <a:gd name="connsiteY2" fmla="*/ 0 h 250312"/>
                <a:gd name="connsiteX3" fmla="*/ 0 w 250254"/>
                <a:gd name="connsiteY3" fmla="*/ 125127 h 250312"/>
                <a:gd name="connsiteX4" fmla="*/ 125127 w 250254"/>
                <a:gd name="connsiteY4" fmla="*/ 250312 h 25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254" h="250312">
                  <a:moveTo>
                    <a:pt x="125127" y="250312"/>
                  </a:moveTo>
                  <a:cubicBezTo>
                    <a:pt x="194233" y="250312"/>
                    <a:pt x="250255" y="194290"/>
                    <a:pt x="250255" y="125127"/>
                  </a:cubicBezTo>
                  <a:cubicBezTo>
                    <a:pt x="250255" y="55964"/>
                    <a:pt x="194233" y="0"/>
                    <a:pt x="125127" y="0"/>
                  </a:cubicBezTo>
                  <a:cubicBezTo>
                    <a:pt x="56022" y="0"/>
                    <a:pt x="0" y="56022"/>
                    <a:pt x="0" y="125127"/>
                  </a:cubicBezTo>
                  <a:cubicBezTo>
                    <a:pt x="0" y="194233"/>
                    <a:pt x="56022" y="250312"/>
                    <a:pt x="125127" y="250312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43B06AE-BDD2-DE90-E321-0EAF5F4939CA}"/>
                </a:ext>
              </a:extLst>
            </p:cNvPr>
            <p:cNvSpPr/>
            <p:nvPr/>
          </p:nvSpPr>
          <p:spPr>
            <a:xfrm>
              <a:off x="722352" y="4295133"/>
              <a:ext cx="762637" cy="637125"/>
            </a:xfrm>
            <a:custGeom>
              <a:avLst/>
              <a:gdLst>
                <a:gd name="connsiteX0" fmla="*/ 381376 w 762637"/>
                <a:gd name="connsiteY0" fmla="*/ 564543 h 637125"/>
                <a:gd name="connsiteX1" fmla="*/ 515956 w 762637"/>
                <a:gd name="connsiteY1" fmla="*/ 546099 h 637125"/>
                <a:gd name="connsiteX2" fmla="*/ 689267 w 762637"/>
                <a:gd name="connsiteY2" fmla="*/ 634859 h 637125"/>
                <a:gd name="connsiteX3" fmla="*/ 716067 w 762637"/>
                <a:gd name="connsiteY3" fmla="*/ 608519 h 637125"/>
                <a:gd name="connsiteX4" fmla="*/ 652956 w 762637"/>
                <a:gd name="connsiteY4" fmla="*/ 480279 h 637125"/>
                <a:gd name="connsiteX5" fmla="*/ 762637 w 762637"/>
                <a:gd name="connsiteY5" fmla="*/ 282358 h 637125"/>
                <a:gd name="connsiteX6" fmla="*/ 381376 w 762637"/>
                <a:gd name="connsiteY6" fmla="*/ 0 h 637125"/>
                <a:gd name="connsiteX7" fmla="*/ 0 w 762637"/>
                <a:gd name="connsiteY7" fmla="*/ 282300 h 637125"/>
                <a:gd name="connsiteX8" fmla="*/ 381376 w 762637"/>
                <a:gd name="connsiteY8" fmla="*/ 564543 h 637125"/>
                <a:gd name="connsiteX9" fmla="*/ 509558 w 762637"/>
                <a:gd name="connsiteY9" fmla="*/ 446620 h 637125"/>
                <a:gd name="connsiteX10" fmla="*/ 253194 w 762637"/>
                <a:gd name="connsiteY10" fmla="*/ 446620 h 637125"/>
                <a:gd name="connsiteX11" fmla="*/ 223166 w 762637"/>
                <a:gd name="connsiteY11" fmla="*/ 416592 h 637125"/>
                <a:gd name="connsiteX12" fmla="*/ 253194 w 762637"/>
                <a:gd name="connsiteY12" fmla="*/ 386564 h 637125"/>
                <a:gd name="connsiteX13" fmla="*/ 509558 w 762637"/>
                <a:gd name="connsiteY13" fmla="*/ 386564 h 637125"/>
                <a:gd name="connsiteX14" fmla="*/ 539587 w 762637"/>
                <a:gd name="connsiteY14" fmla="*/ 416592 h 637125"/>
                <a:gd name="connsiteX15" fmla="*/ 509558 w 762637"/>
                <a:gd name="connsiteY15" fmla="*/ 446620 h 637125"/>
                <a:gd name="connsiteX16" fmla="*/ 253194 w 762637"/>
                <a:gd name="connsiteY16" fmla="*/ 117923 h 637125"/>
                <a:gd name="connsiteX17" fmla="*/ 509558 w 762637"/>
                <a:gd name="connsiteY17" fmla="*/ 117923 h 637125"/>
                <a:gd name="connsiteX18" fmla="*/ 539587 w 762637"/>
                <a:gd name="connsiteY18" fmla="*/ 147951 h 637125"/>
                <a:gd name="connsiteX19" fmla="*/ 509558 w 762637"/>
                <a:gd name="connsiteY19" fmla="*/ 177979 h 637125"/>
                <a:gd name="connsiteX20" fmla="*/ 253194 w 762637"/>
                <a:gd name="connsiteY20" fmla="*/ 177979 h 637125"/>
                <a:gd name="connsiteX21" fmla="*/ 223166 w 762637"/>
                <a:gd name="connsiteY21" fmla="*/ 147951 h 637125"/>
                <a:gd name="connsiteX22" fmla="*/ 253194 w 762637"/>
                <a:gd name="connsiteY22" fmla="*/ 117923 h 637125"/>
                <a:gd name="connsiteX23" fmla="*/ 181899 w 762637"/>
                <a:gd name="connsiteY23" fmla="*/ 252272 h 637125"/>
                <a:gd name="connsiteX24" fmla="*/ 580854 w 762637"/>
                <a:gd name="connsiteY24" fmla="*/ 252272 h 637125"/>
                <a:gd name="connsiteX25" fmla="*/ 610882 w 762637"/>
                <a:gd name="connsiteY25" fmla="*/ 282300 h 637125"/>
                <a:gd name="connsiteX26" fmla="*/ 580854 w 762637"/>
                <a:gd name="connsiteY26" fmla="*/ 312329 h 637125"/>
                <a:gd name="connsiteX27" fmla="*/ 181841 w 762637"/>
                <a:gd name="connsiteY27" fmla="*/ 312329 h 637125"/>
                <a:gd name="connsiteX28" fmla="*/ 151813 w 762637"/>
                <a:gd name="connsiteY28" fmla="*/ 282300 h 637125"/>
                <a:gd name="connsiteX29" fmla="*/ 181841 w 762637"/>
                <a:gd name="connsiteY29" fmla="*/ 252272 h 63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62637" h="637125">
                  <a:moveTo>
                    <a:pt x="381376" y="564543"/>
                  </a:moveTo>
                  <a:cubicBezTo>
                    <a:pt x="428811" y="564543"/>
                    <a:pt x="474055" y="557800"/>
                    <a:pt x="515956" y="546099"/>
                  </a:cubicBezTo>
                  <a:lnTo>
                    <a:pt x="689267" y="634859"/>
                  </a:lnTo>
                  <a:cubicBezTo>
                    <a:pt x="706212" y="643562"/>
                    <a:pt x="724482" y="625579"/>
                    <a:pt x="716067" y="608519"/>
                  </a:cubicBezTo>
                  <a:lnTo>
                    <a:pt x="652956" y="480279"/>
                  </a:lnTo>
                  <a:cubicBezTo>
                    <a:pt x="720736" y="429329"/>
                    <a:pt x="762637" y="359475"/>
                    <a:pt x="762637" y="282358"/>
                  </a:cubicBezTo>
                  <a:cubicBezTo>
                    <a:pt x="762637" y="126395"/>
                    <a:pt x="591920" y="0"/>
                    <a:pt x="381376" y="0"/>
                  </a:cubicBezTo>
                  <a:cubicBezTo>
                    <a:pt x="170833" y="0"/>
                    <a:pt x="0" y="126395"/>
                    <a:pt x="0" y="282300"/>
                  </a:cubicBezTo>
                  <a:cubicBezTo>
                    <a:pt x="0" y="438205"/>
                    <a:pt x="170775" y="564543"/>
                    <a:pt x="381376" y="564543"/>
                  </a:cubicBezTo>
                  <a:close/>
                  <a:moveTo>
                    <a:pt x="509558" y="446620"/>
                  </a:moveTo>
                  <a:lnTo>
                    <a:pt x="253194" y="446620"/>
                  </a:lnTo>
                  <a:cubicBezTo>
                    <a:pt x="236595" y="446620"/>
                    <a:pt x="223166" y="433191"/>
                    <a:pt x="223166" y="416592"/>
                  </a:cubicBezTo>
                  <a:cubicBezTo>
                    <a:pt x="223166" y="399993"/>
                    <a:pt x="236595" y="386564"/>
                    <a:pt x="253194" y="386564"/>
                  </a:cubicBezTo>
                  <a:lnTo>
                    <a:pt x="509558" y="386564"/>
                  </a:lnTo>
                  <a:cubicBezTo>
                    <a:pt x="526157" y="386564"/>
                    <a:pt x="539587" y="399993"/>
                    <a:pt x="539587" y="416592"/>
                  </a:cubicBezTo>
                  <a:cubicBezTo>
                    <a:pt x="539587" y="433191"/>
                    <a:pt x="526157" y="446620"/>
                    <a:pt x="509558" y="446620"/>
                  </a:cubicBezTo>
                  <a:close/>
                  <a:moveTo>
                    <a:pt x="253194" y="117923"/>
                  </a:moveTo>
                  <a:lnTo>
                    <a:pt x="509558" y="117923"/>
                  </a:lnTo>
                  <a:cubicBezTo>
                    <a:pt x="526157" y="117923"/>
                    <a:pt x="539587" y="131352"/>
                    <a:pt x="539587" y="147951"/>
                  </a:cubicBezTo>
                  <a:cubicBezTo>
                    <a:pt x="539587" y="164550"/>
                    <a:pt x="526157" y="177979"/>
                    <a:pt x="509558" y="177979"/>
                  </a:cubicBezTo>
                  <a:lnTo>
                    <a:pt x="253194" y="177979"/>
                  </a:lnTo>
                  <a:cubicBezTo>
                    <a:pt x="236595" y="177979"/>
                    <a:pt x="223166" y="164550"/>
                    <a:pt x="223166" y="147951"/>
                  </a:cubicBezTo>
                  <a:cubicBezTo>
                    <a:pt x="223166" y="131352"/>
                    <a:pt x="236595" y="117923"/>
                    <a:pt x="253194" y="117923"/>
                  </a:cubicBezTo>
                  <a:close/>
                  <a:moveTo>
                    <a:pt x="181899" y="252272"/>
                  </a:moveTo>
                  <a:lnTo>
                    <a:pt x="580854" y="252272"/>
                  </a:lnTo>
                  <a:cubicBezTo>
                    <a:pt x="597453" y="252272"/>
                    <a:pt x="610882" y="265701"/>
                    <a:pt x="610882" y="282300"/>
                  </a:cubicBezTo>
                  <a:cubicBezTo>
                    <a:pt x="610882" y="298899"/>
                    <a:pt x="597453" y="312329"/>
                    <a:pt x="580854" y="312329"/>
                  </a:cubicBezTo>
                  <a:lnTo>
                    <a:pt x="181841" y="312329"/>
                  </a:lnTo>
                  <a:cubicBezTo>
                    <a:pt x="165242" y="312329"/>
                    <a:pt x="151813" y="298842"/>
                    <a:pt x="151813" y="282300"/>
                  </a:cubicBezTo>
                  <a:cubicBezTo>
                    <a:pt x="151813" y="265759"/>
                    <a:pt x="165242" y="252272"/>
                    <a:pt x="181841" y="252272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0E25E0B-6A26-D21B-F652-D9652AC3CAA6}"/>
                </a:ext>
              </a:extLst>
            </p:cNvPr>
            <p:cNvSpPr/>
            <p:nvPr/>
          </p:nvSpPr>
          <p:spPr>
            <a:xfrm>
              <a:off x="897910" y="4957022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ABAB270-3FCF-0B7C-4A12-3B966DE82304}"/>
                </a:ext>
              </a:extLst>
            </p:cNvPr>
            <p:cNvSpPr/>
            <p:nvPr/>
          </p:nvSpPr>
          <p:spPr>
            <a:xfrm>
              <a:off x="1028974" y="4973449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E7F924E-E1D3-347A-85C5-997C4657CD76}"/>
                </a:ext>
              </a:extLst>
            </p:cNvPr>
            <p:cNvSpPr/>
            <p:nvPr/>
          </p:nvSpPr>
          <p:spPr>
            <a:xfrm>
              <a:off x="897910" y="5096098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F4FD27C-196F-326A-2836-D6B81F978B88}"/>
                </a:ext>
              </a:extLst>
            </p:cNvPr>
            <p:cNvSpPr/>
            <p:nvPr/>
          </p:nvSpPr>
          <p:spPr>
            <a:xfrm>
              <a:off x="1028974" y="5112524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6A2D29B-A591-3387-F4FD-19212E326B48}"/>
                </a:ext>
              </a:extLst>
            </p:cNvPr>
            <p:cNvSpPr/>
            <p:nvPr/>
          </p:nvSpPr>
          <p:spPr>
            <a:xfrm>
              <a:off x="897910" y="5235173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4FEEA6A-C448-F0F0-954C-76CC09DC12AB}"/>
                </a:ext>
              </a:extLst>
            </p:cNvPr>
            <p:cNvSpPr/>
            <p:nvPr/>
          </p:nvSpPr>
          <p:spPr>
            <a:xfrm>
              <a:off x="1028974" y="5251599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Google Shape;186;p38">
            <a:extLst>
              <a:ext uri="{FF2B5EF4-FFF2-40B4-BE49-F238E27FC236}">
                <a16:creationId xmlns:a16="http://schemas.microsoft.com/office/drawing/2014/main" id="{2303A2A5-F913-5489-5AF2-9A4856276974}"/>
              </a:ext>
            </a:extLst>
          </p:cNvPr>
          <p:cNvSpPr txBox="1"/>
          <p:nvPr/>
        </p:nvSpPr>
        <p:spPr>
          <a:xfrm>
            <a:off x="0" y="4109810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ENGAGE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SELLERS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5" name="Google Shape;186;p38">
            <a:extLst>
              <a:ext uri="{FF2B5EF4-FFF2-40B4-BE49-F238E27FC236}">
                <a16:creationId xmlns:a16="http://schemas.microsoft.com/office/drawing/2014/main" id="{D03B8139-B033-F329-E8FE-320545000915}"/>
              </a:ext>
            </a:extLst>
          </p:cNvPr>
          <p:cNvSpPr txBox="1"/>
          <p:nvPr/>
        </p:nvSpPr>
        <p:spPr>
          <a:xfrm>
            <a:off x="2709522" y="3746108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CREATE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AWARENESS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6" name="Google Shape;186;p38">
            <a:extLst>
              <a:ext uri="{FF2B5EF4-FFF2-40B4-BE49-F238E27FC236}">
                <a16:creationId xmlns:a16="http://schemas.microsoft.com/office/drawing/2014/main" id="{54287167-1311-D471-FA54-0C3F513D9C36}"/>
              </a:ext>
            </a:extLst>
          </p:cNvPr>
          <p:cNvSpPr txBox="1"/>
          <p:nvPr/>
        </p:nvSpPr>
        <p:spPr>
          <a:xfrm>
            <a:off x="5418705" y="3382178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PROMOTE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LEARNING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8" name="Google Shape;186;p38">
            <a:extLst>
              <a:ext uri="{FF2B5EF4-FFF2-40B4-BE49-F238E27FC236}">
                <a16:creationId xmlns:a16="http://schemas.microsoft.com/office/drawing/2014/main" id="{3791FE2C-5ECB-82A9-97F3-8566A0FCEA11}"/>
              </a:ext>
            </a:extLst>
          </p:cNvPr>
          <p:cNvSpPr txBox="1"/>
          <p:nvPr/>
        </p:nvSpPr>
        <p:spPr>
          <a:xfrm>
            <a:off x="10652011" y="2639357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FACILITATE PRACTICE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9" name="Google Shape;186;p38">
            <a:extLst>
              <a:ext uri="{FF2B5EF4-FFF2-40B4-BE49-F238E27FC236}">
                <a16:creationId xmlns:a16="http://schemas.microsoft.com/office/drawing/2014/main" id="{A86DE317-9A06-834E-4CDB-268CBE01535B}"/>
              </a:ext>
            </a:extLst>
          </p:cNvPr>
          <p:cNvSpPr txBox="1"/>
          <p:nvPr/>
        </p:nvSpPr>
        <p:spPr>
          <a:xfrm>
            <a:off x="13559458" y="2257007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SUPPORT PERFORMANCE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81CEC2A-8387-8E36-32BD-4FECDD09D205}"/>
              </a:ext>
            </a:extLst>
          </p:cNvPr>
          <p:cNvGrpSpPr/>
          <p:nvPr/>
        </p:nvGrpSpPr>
        <p:grpSpPr>
          <a:xfrm>
            <a:off x="3671063" y="2494353"/>
            <a:ext cx="835524" cy="1048583"/>
            <a:chOff x="3485310" y="3689970"/>
            <a:chExt cx="1198884" cy="150460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C9BBDF3-CF56-7887-EEFD-34D6F7362A9E}"/>
                </a:ext>
              </a:extLst>
            </p:cNvPr>
            <p:cNvSpPr/>
            <p:nvPr/>
          </p:nvSpPr>
          <p:spPr>
            <a:xfrm>
              <a:off x="3892930" y="4918827"/>
              <a:ext cx="383643" cy="35966"/>
            </a:xfrm>
            <a:custGeom>
              <a:avLst/>
              <a:gdLst>
                <a:gd name="connsiteX0" fmla="*/ 0 w 383643"/>
                <a:gd name="connsiteY0" fmla="*/ 0 h 35966"/>
                <a:gd name="connsiteX1" fmla="*/ 383643 w 383643"/>
                <a:gd name="connsiteY1" fmla="*/ 0 h 35966"/>
                <a:gd name="connsiteX2" fmla="*/ 383643 w 383643"/>
                <a:gd name="connsiteY2" fmla="*/ 35967 h 35966"/>
                <a:gd name="connsiteX3" fmla="*/ 0 w 383643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43" h="35966">
                  <a:moveTo>
                    <a:pt x="0" y="0"/>
                  </a:moveTo>
                  <a:lnTo>
                    <a:pt x="383643" y="0"/>
                  </a:lnTo>
                  <a:lnTo>
                    <a:pt x="383643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2E44B4A-69A5-AED8-A433-205948FBEDFD}"/>
                </a:ext>
              </a:extLst>
            </p:cNvPr>
            <p:cNvSpPr/>
            <p:nvPr/>
          </p:nvSpPr>
          <p:spPr>
            <a:xfrm>
              <a:off x="3892930" y="4990761"/>
              <a:ext cx="383643" cy="35966"/>
            </a:xfrm>
            <a:custGeom>
              <a:avLst/>
              <a:gdLst>
                <a:gd name="connsiteX0" fmla="*/ 0 w 383643"/>
                <a:gd name="connsiteY0" fmla="*/ 0 h 35966"/>
                <a:gd name="connsiteX1" fmla="*/ 383643 w 383643"/>
                <a:gd name="connsiteY1" fmla="*/ 0 h 35966"/>
                <a:gd name="connsiteX2" fmla="*/ 383643 w 383643"/>
                <a:gd name="connsiteY2" fmla="*/ 35967 h 35966"/>
                <a:gd name="connsiteX3" fmla="*/ 0 w 383643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43" h="35966">
                  <a:moveTo>
                    <a:pt x="0" y="0"/>
                  </a:moveTo>
                  <a:lnTo>
                    <a:pt x="383643" y="0"/>
                  </a:lnTo>
                  <a:lnTo>
                    <a:pt x="383643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ED09FD8-3FF3-928B-6C4F-E67EB9671446}"/>
                </a:ext>
              </a:extLst>
            </p:cNvPr>
            <p:cNvSpPr/>
            <p:nvPr/>
          </p:nvSpPr>
          <p:spPr>
            <a:xfrm>
              <a:off x="3899011" y="5062933"/>
              <a:ext cx="371450" cy="131637"/>
            </a:xfrm>
            <a:custGeom>
              <a:avLst/>
              <a:gdLst>
                <a:gd name="connsiteX0" fmla="*/ 185741 w 371450"/>
                <a:gd name="connsiteY0" fmla="*/ 131638 h 131637"/>
                <a:gd name="connsiteX1" fmla="*/ 118604 w 371450"/>
                <a:gd name="connsiteY1" fmla="*/ 110537 h 131637"/>
                <a:gd name="connsiteX2" fmla="*/ 7587 w 371450"/>
                <a:gd name="connsiteY2" fmla="*/ 32610 h 131637"/>
                <a:gd name="connsiteX3" fmla="*/ 873 w 371450"/>
                <a:gd name="connsiteY3" fmla="*/ 12468 h 131637"/>
                <a:gd name="connsiteX4" fmla="*/ 17897 w 371450"/>
                <a:gd name="connsiteY4" fmla="*/ 0 h 131637"/>
                <a:gd name="connsiteX5" fmla="*/ 353585 w 371450"/>
                <a:gd name="connsiteY5" fmla="*/ 0 h 131637"/>
                <a:gd name="connsiteX6" fmla="*/ 370609 w 371450"/>
                <a:gd name="connsiteY6" fmla="*/ 12468 h 131637"/>
                <a:gd name="connsiteX7" fmla="*/ 363896 w 371450"/>
                <a:gd name="connsiteY7" fmla="*/ 32610 h 131637"/>
                <a:gd name="connsiteX8" fmla="*/ 252879 w 371450"/>
                <a:gd name="connsiteY8" fmla="*/ 110537 h 131637"/>
                <a:gd name="connsiteX9" fmla="*/ 185741 w 371450"/>
                <a:gd name="connsiteY9" fmla="*/ 131638 h 131637"/>
                <a:gd name="connsiteX10" fmla="*/ 74725 w 371450"/>
                <a:gd name="connsiteY10" fmla="*/ 35727 h 131637"/>
                <a:gd name="connsiteX11" fmla="*/ 139225 w 371450"/>
                <a:gd name="connsiteY11" fmla="*/ 81045 h 131637"/>
                <a:gd name="connsiteX12" fmla="*/ 232018 w 371450"/>
                <a:gd name="connsiteY12" fmla="*/ 81045 h 131637"/>
                <a:gd name="connsiteX13" fmla="*/ 296518 w 371450"/>
                <a:gd name="connsiteY13" fmla="*/ 35727 h 131637"/>
                <a:gd name="connsiteX14" fmla="*/ 74725 w 371450"/>
                <a:gd name="connsiteY14" fmla="*/ 35727 h 13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1450" h="131637">
                  <a:moveTo>
                    <a:pt x="185741" y="131638"/>
                  </a:moveTo>
                  <a:cubicBezTo>
                    <a:pt x="161524" y="131638"/>
                    <a:pt x="138505" y="124444"/>
                    <a:pt x="118604" y="110537"/>
                  </a:cubicBezTo>
                  <a:lnTo>
                    <a:pt x="7587" y="32610"/>
                  </a:lnTo>
                  <a:cubicBezTo>
                    <a:pt x="1113" y="28054"/>
                    <a:pt x="-1525" y="19902"/>
                    <a:pt x="873" y="12468"/>
                  </a:cubicBezTo>
                  <a:cubicBezTo>
                    <a:pt x="3271" y="5035"/>
                    <a:pt x="10225" y="0"/>
                    <a:pt x="17897" y="0"/>
                  </a:cubicBezTo>
                  <a:lnTo>
                    <a:pt x="353585" y="0"/>
                  </a:lnTo>
                  <a:cubicBezTo>
                    <a:pt x="361498" y="0"/>
                    <a:pt x="368451" y="5035"/>
                    <a:pt x="370609" y="12468"/>
                  </a:cubicBezTo>
                  <a:cubicBezTo>
                    <a:pt x="373007" y="19902"/>
                    <a:pt x="370130" y="28054"/>
                    <a:pt x="363896" y="32610"/>
                  </a:cubicBezTo>
                  <a:lnTo>
                    <a:pt x="252879" y="110537"/>
                  </a:lnTo>
                  <a:cubicBezTo>
                    <a:pt x="233217" y="124444"/>
                    <a:pt x="209959" y="131638"/>
                    <a:pt x="185741" y="131638"/>
                  </a:cubicBezTo>
                  <a:close/>
                  <a:moveTo>
                    <a:pt x="74725" y="35727"/>
                  </a:moveTo>
                  <a:lnTo>
                    <a:pt x="139225" y="81045"/>
                  </a:lnTo>
                  <a:cubicBezTo>
                    <a:pt x="166319" y="99987"/>
                    <a:pt x="204684" y="100227"/>
                    <a:pt x="232018" y="81045"/>
                  </a:cubicBezTo>
                  <a:lnTo>
                    <a:pt x="296518" y="35727"/>
                  </a:lnTo>
                  <a:lnTo>
                    <a:pt x="74725" y="3572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003AEE1-3753-A976-95A2-DFC80A4D0A6C}"/>
                </a:ext>
              </a:extLst>
            </p:cNvPr>
            <p:cNvGrpSpPr/>
            <p:nvPr/>
          </p:nvGrpSpPr>
          <p:grpSpPr>
            <a:xfrm>
              <a:off x="3485310" y="3689970"/>
              <a:ext cx="1198884" cy="893167"/>
              <a:chOff x="3485310" y="3689970"/>
              <a:chExt cx="1198884" cy="893167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0225A9E-7F9F-A2E1-948E-EB0781753447}"/>
                  </a:ext>
                </a:extLst>
              </p:cNvPr>
              <p:cNvSpPr/>
              <p:nvPr/>
            </p:nvSpPr>
            <p:spPr>
              <a:xfrm>
                <a:off x="4066769" y="3689970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D4313F3-5588-67CB-AFD0-AF0E797E5868}"/>
                  </a:ext>
                </a:extLst>
              </p:cNvPr>
              <p:cNvSpPr/>
              <p:nvPr/>
            </p:nvSpPr>
            <p:spPr>
              <a:xfrm rot="18000001">
                <a:off x="4312526" y="3793795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1919737-F357-0ED4-B342-EB3076DB7D84}"/>
                  </a:ext>
                </a:extLst>
              </p:cNvPr>
              <p:cNvSpPr/>
              <p:nvPr/>
            </p:nvSpPr>
            <p:spPr>
              <a:xfrm rot="19800600">
                <a:off x="3791067" y="3763866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EBB38F27-7BFD-2279-4D54-FC57A1FA8B21}"/>
                  </a:ext>
                </a:extLst>
              </p:cNvPr>
              <p:cNvSpPr/>
              <p:nvPr/>
            </p:nvSpPr>
            <p:spPr>
              <a:xfrm rot="19799999">
                <a:off x="4514477" y="3995717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E8B5E953-5029-F38C-E2A9-E19A9993121C}"/>
                  </a:ext>
                </a:extLst>
              </p:cNvPr>
              <p:cNvSpPr/>
              <p:nvPr/>
            </p:nvSpPr>
            <p:spPr>
              <a:xfrm rot="18000600">
                <a:off x="3589155" y="3965787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0682EC0-EAAB-693B-88A4-0FED7D4ECA1A}"/>
                  </a:ext>
                </a:extLst>
              </p:cNvPr>
              <p:cNvSpPr/>
              <p:nvPr/>
            </p:nvSpPr>
            <p:spPr>
              <a:xfrm>
                <a:off x="4588284" y="4271429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7C66325-9477-5531-3532-753A99C03E12}"/>
                  </a:ext>
                </a:extLst>
              </p:cNvPr>
              <p:cNvSpPr/>
              <p:nvPr/>
            </p:nvSpPr>
            <p:spPr>
              <a:xfrm>
                <a:off x="3485310" y="4271429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EB079E3-C583-4C41-6CAE-A5221B3D6AFD}"/>
                  </a:ext>
                </a:extLst>
              </p:cNvPr>
              <p:cNvSpPr/>
              <p:nvPr/>
            </p:nvSpPr>
            <p:spPr>
              <a:xfrm rot="17999400">
                <a:off x="4544317" y="4517169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FAE8B57-0E55-80F1-0FDC-490F8B51FE76}"/>
                  </a:ext>
                </a:extLst>
              </p:cNvPr>
              <p:cNvSpPr/>
              <p:nvPr/>
            </p:nvSpPr>
            <p:spPr>
              <a:xfrm rot="19799999">
                <a:off x="3559147" y="4547171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A72E093-1497-70FC-6F12-337BC5207863}"/>
                </a:ext>
              </a:extLst>
            </p:cNvPr>
            <p:cNvSpPr/>
            <p:nvPr/>
          </p:nvSpPr>
          <p:spPr>
            <a:xfrm>
              <a:off x="4036797" y="4415295"/>
              <a:ext cx="95910" cy="35966"/>
            </a:xfrm>
            <a:custGeom>
              <a:avLst/>
              <a:gdLst>
                <a:gd name="connsiteX0" fmla="*/ 0 w 95910"/>
                <a:gd name="connsiteY0" fmla="*/ 0 h 35966"/>
                <a:gd name="connsiteX1" fmla="*/ 95911 w 95910"/>
                <a:gd name="connsiteY1" fmla="*/ 0 h 35966"/>
                <a:gd name="connsiteX2" fmla="*/ 95911 w 95910"/>
                <a:gd name="connsiteY2" fmla="*/ 35967 h 35966"/>
                <a:gd name="connsiteX3" fmla="*/ 0 w 95910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910" h="35966">
                  <a:moveTo>
                    <a:pt x="0" y="0"/>
                  </a:moveTo>
                  <a:lnTo>
                    <a:pt x="95911" y="0"/>
                  </a:lnTo>
                  <a:lnTo>
                    <a:pt x="95911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DE67874-C0D3-9401-F6E4-8C7CCB772DAB}"/>
                </a:ext>
              </a:extLst>
            </p:cNvPr>
            <p:cNvSpPr/>
            <p:nvPr/>
          </p:nvSpPr>
          <p:spPr>
            <a:xfrm rot="17277600">
              <a:off x="4078759" y="4581192"/>
              <a:ext cx="155615" cy="35966"/>
            </a:xfrm>
            <a:custGeom>
              <a:avLst/>
              <a:gdLst>
                <a:gd name="connsiteX0" fmla="*/ 0 w 155615"/>
                <a:gd name="connsiteY0" fmla="*/ 0 h 35966"/>
                <a:gd name="connsiteX1" fmla="*/ 155615 w 155615"/>
                <a:gd name="connsiteY1" fmla="*/ 0 h 35966"/>
                <a:gd name="connsiteX2" fmla="*/ 155615 w 155615"/>
                <a:gd name="connsiteY2" fmla="*/ 35967 h 35966"/>
                <a:gd name="connsiteX3" fmla="*/ 0 w 155615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15" h="35966">
                  <a:moveTo>
                    <a:pt x="0" y="0"/>
                  </a:moveTo>
                  <a:lnTo>
                    <a:pt x="155615" y="0"/>
                  </a:lnTo>
                  <a:lnTo>
                    <a:pt x="155615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B0BA4A3-EC16-3B87-E22A-A6E05D4CBA54}"/>
                </a:ext>
              </a:extLst>
            </p:cNvPr>
            <p:cNvSpPr/>
            <p:nvPr/>
          </p:nvSpPr>
          <p:spPr>
            <a:xfrm rot="20529000">
              <a:off x="3995133" y="4521234"/>
              <a:ext cx="35966" cy="155615"/>
            </a:xfrm>
            <a:custGeom>
              <a:avLst/>
              <a:gdLst>
                <a:gd name="connsiteX0" fmla="*/ 0 w 35966"/>
                <a:gd name="connsiteY0" fmla="*/ 0 h 155615"/>
                <a:gd name="connsiteX1" fmla="*/ 35967 w 35966"/>
                <a:gd name="connsiteY1" fmla="*/ 0 h 155615"/>
                <a:gd name="connsiteX2" fmla="*/ 35967 w 35966"/>
                <a:gd name="connsiteY2" fmla="*/ 155615 h 155615"/>
                <a:gd name="connsiteX3" fmla="*/ 0 w 35966"/>
                <a:gd name="connsiteY3" fmla="*/ 155615 h 15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66" h="155615">
                  <a:moveTo>
                    <a:pt x="0" y="0"/>
                  </a:moveTo>
                  <a:lnTo>
                    <a:pt x="35967" y="0"/>
                  </a:lnTo>
                  <a:lnTo>
                    <a:pt x="35967" y="155615"/>
                  </a:lnTo>
                  <a:lnTo>
                    <a:pt x="0" y="155615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FB968B-C44B-24B0-79CA-EC7D6C077825}"/>
                </a:ext>
              </a:extLst>
            </p:cNvPr>
            <p:cNvSpPr/>
            <p:nvPr/>
          </p:nvSpPr>
          <p:spPr>
            <a:xfrm>
              <a:off x="3970858" y="4655073"/>
              <a:ext cx="227788" cy="209805"/>
            </a:xfrm>
            <a:custGeom>
              <a:avLst/>
              <a:gdLst>
                <a:gd name="connsiteX0" fmla="*/ 227788 w 227788"/>
                <a:gd name="connsiteY0" fmla="*/ 209805 h 209805"/>
                <a:gd name="connsiteX1" fmla="*/ 191822 w 227788"/>
                <a:gd name="connsiteY1" fmla="*/ 209805 h 209805"/>
                <a:gd name="connsiteX2" fmla="*/ 191822 w 227788"/>
                <a:gd name="connsiteY2" fmla="*/ 65939 h 209805"/>
                <a:gd name="connsiteX3" fmla="*/ 161849 w 227788"/>
                <a:gd name="connsiteY3" fmla="*/ 35967 h 209805"/>
                <a:gd name="connsiteX4" fmla="*/ 65939 w 227788"/>
                <a:gd name="connsiteY4" fmla="*/ 35967 h 209805"/>
                <a:gd name="connsiteX5" fmla="*/ 35967 w 227788"/>
                <a:gd name="connsiteY5" fmla="*/ 65939 h 209805"/>
                <a:gd name="connsiteX6" fmla="*/ 35967 w 227788"/>
                <a:gd name="connsiteY6" fmla="*/ 209805 h 209805"/>
                <a:gd name="connsiteX7" fmla="*/ 0 w 227788"/>
                <a:gd name="connsiteY7" fmla="*/ 209805 h 209805"/>
                <a:gd name="connsiteX8" fmla="*/ 0 w 227788"/>
                <a:gd name="connsiteY8" fmla="*/ 65939 h 209805"/>
                <a:gd name="connsiteX9" fmla="*/ 65939 w 227788"/>
                <a:gd name="connsiteY9" fmla="*/ 0 h 209805"/>
                <a:gd name="connsiteX10" fmla="*/ 161849 w 227788"/>
                <a:gd name="connsiteY10" fmla="*/ 0 h 209805"/>
                <a:gd name="connsiteX11" fmla="*/ 227788 w 227788"/>
                <a:gd name="connsiteY11" fmla="*/ 65939 h 209805"/>
                <a:gd name="connsiteX12" fmla="*/ 227788 w 227788"/>
                <a:gd name="connsiteY12" fmla="*/ 209805 h 20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7788" h="209805">
                  <a:moveTo>
                    <a:pt x="227788" y="209805"/>
                  </a:moveTo>
                  <a:lnTo>
                    <a:pt x="191822" y="209805"/>
                  </a:lnTo>
                  <a:lnTo>
                    <a:pt x="191822" y="65939"/>
                  </a:lnTo>
                  <a:cubicBezTo>
                    <a:pt x="191822" y="49394"/>
                    <a:pt x="178394" y="35967"/>
                    <a:pt x="161849" y="35967"/>
                  </a:cubicBezTo>
                  <a:lnTo>
                    <a:pt x="65939" y="35967"/>
                  </a:lnTo>
                  <a:cubicBezTo>
                    <a:pt x="49394" y="35967"/>
                    <a:pt x="35967" y="49394"/>
                    <a:pt x="35967" y="65939"/>
                  </a:cubicBezTo>
                  <a:lnTo>
                    <a:pt x="35967" y="209805"/>
                  </a:lnTo>
                  <a:lnTo>
                    <a:pt x="0" y="209805"/>
                  </a:lnTo>
                  <a:lnTo>
                    <a:pt x="0" y="65939"/>
                  </a:lnTo>
                  <a:cubicBezTo>
                    <a:pt x="0" y="29493"/>
                    <a:pt x="29493" y="0"/>
                    <a:pt x="65939" y="0"/>
                  </a:cubicBezTo>
                  <a:lnTo>
                    <a:pt x="161849" y="0"/>
                  </a:lnTo>
                  <a:cubicBezTo>
                    <a:pt x="198296" y="0"/>
                    <a:pt x="227788" y="29493"/>
                    <a:pt x="227788" y="65939"/>
                  </a:cubicBezTo>
                  <a:lnTo>
                    <a:pt x="227788" y="209805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553FDA9-6193-6B41-372E-EF29CDFAB912}"/>
                </a:ext>
              </a:extLst>
            </p:cNvPr>
            <p:cNvGrpSpPr/>
            <p:nvPr/>
          </p:nvGrpSpPr>
          <p:grpSpPr>
            <a:xfrm>
              <a:off x="3731081" y="3983697"/>
              <a:ext cx="707102" cy="563476"/>
              <a:chOff x="3731081" y="3983697"/>
              <a:chExt cx="707102" cy="563476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78339F4-2E47-370B-C94A-C7B13E193695}"/>
                  </a:ext>
                </a:extLst>
              </p:cNvPr>
              <p:cNvSpPr/>
              <p:nvPr/>
            </p:nvSpPr>
            <p:spPr>
              <a:xfrm>
                <a:off x="4114724" y="4223474"/>
                <a:ext cx="131877" cy="65938"/>
              </a:xfrm>
              <a:custGeom>
                <a:avLst/>
                <a:gdLst>
                  <a:gd name="connsiteX0" fmla="*/ 131877 w 131877"/>
                  <a:gd name="connsiteY0" fmla="*/ 65939 h 65938"/>
                  <a:gd name="connsiteX1" fmla="*/ 95911 w 131877"/>
                  <a:gd name="connsiteY1" fmla="*/ 65939 h 65938"/>
                  <a:gd name="connsiteX2" fmla="*/ 65939 w 131877"/>
                  <a:gd name="connsiteY2" fmla="*/ 35967 h 65938"/>
                  <a:gd name="connsiteX3" fmla="*/ 35967 w 131877"/>
                  <a:gd name="connsiteY3" fmla="*/ 65939 h 65938"/>
                  <a:gd name="connsiteX4" fmla="*/ 0 w 131877"/>
                  <a:gd name="connsiteY4" fmla="*/ 65939 h 65938"/>
                  <a:gd name="connsiteX5" fmla="*/ 65939 w 131877"/>
                  <a:gd name="connsiteY5" fmla="*/ 0 h 65938"/>
                  <a:gd name="connsiteX6" fmla="*/ 131877 w 131877"/>
                  <a:gd name="connsiteY6" fmla="*/ 65939 h 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77" h="65938">
                    <a:moveTo>
                      <a:pt x="131877" y="65939"/>
                    </a:moveTo>
                    <a:lnTo>
                      <a:pt x="95911" y="65939"/>
                    </a:lnTo>
                    <a:cubicBezTo>
                      <a:pt x="95911" y="49394"/>
                      <a:pt x="82483" y="35967"/>
                      <a:pt x="65939" y="35967"/>
                    </a:cubicBezTo>
                    <a:cubicBezTo>
                      <a:pt x="49394" y="35967"/>
                      <a:pt x="35967" y="49394"/>
                      <a:pt x="35967" y="65939"/>
                    </a:cubicBezTo>
                    <a:lnTo>
                      <a:pt x="0" y="65939"/>
                    </a:lnTo>
                    <a:cubicBezTo>
                      <a:pt x="0" y="29493"/>
                      <a:pt x="29493" y="0"/>
                      <a:pt x="65939" y="0"/>
                    </a:cubicBezTo>
                    <a:cubicBezTo>
                      <a:pt x="102385" y="0"/>
                      <a:pt x="131877" y="29493"/>
                      <a:pt x="131877" y="659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4A73AAE-5761-D3D5-10FF-3E08D54F2A22}"/>
                  </a:ext>
                </a:extLst>
              </p:cNvPr>
              <p:cNvSpPr/>
              <p:nvPr/>
            </p:nvSpPr>
            <p:spPr>
              <a:xfrm>
                <a:off x="3922903" y="4223474"/>
                <a:ext cx="131877" cy="65938"/>
              </a:xfrm>
              <a:custGeom>
                <a:avLst/>
                <a:gdLst>
                  <a:gd name="connsiteX0" fmla="*/ 131877 w 131877"/>
                  <a:gd name="connsiteY0" fmla="*/ 65939 h 65938"/>
                  <a:gd name="connsiteX1" fmla="*/ 95911 w 131877"/>
                  <a:gd name="connsiteY1" fmla="*/ 65939 h 65938"/>
                  <a:gd name="connsiteX2" fmla="*/ 65939 w 131877"/>
                  <a:gd name="connsiteY2" fmla="*/ 35967 h 65938"/>
                  <a:gd name="connsiteX3" fmla="*/ 35967 w 131877"/>
                  <a:gd name="connsiteY3" fmla="*/ 65939 h 65938"/>
                  <a:gd name="connsiteX4" fmla="*/ 0 w 131877"/>
                  <a:gd name="connsiteY4" fmla="*/ 65939 h 65938"/>
                  <a:gd name="connsiteX5" fmla="*/ 65939 w 131877"/>
                  <a:gd name="connsiteY5" fmla="*/ 0 h 65938"/>
                  <a:gd name="connsiteX6" fmla="*/ 131877 w 131877"/>
                  <a:gd name="connsiteY6" fmla="*/ 65939 h 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77" h="65938">
                    <a:moveTo>
                      <a:pt x="131877" y="65939"/>
                    </a:moveTo>
                    <a:lnTo>
                      <a:pt x="95911" y="65939"/>
                    </a:lnTo>
                    <a:cubicBezTo>
                      <a:pt x="95911" y="49394"/>
                      <a:pt x="82483" y="35967"/>
                      <a:pt x="65939" y="35967"/>
                    </a:cubicBezTo>
                    <a:cubicBezTo>
                      <a:pt x="49394" y="35967"/>
                      <a:pt x="35967" y="49394"/>
                      <a:pt x="35967" y="65939"/>
                    </a:cubicBezTo>
                    <a:lnTo>
                      <a:pt x="0" y="65939"/>
                    </a:lnTo>
                    <a:cubicBezTo>
                      <a:pt x="0" y="29493"/>
                      <a:pt x="29493" y="0"/>
                      <a:pt x="65939" y="0"/>
                    </a:cubicBezTo>
                    <a:cubicBezTo>
                      <a:pt x="102385" y="0"/>
                      <a:pt x="131877" y="29493"/>
                      <a:pt x="131877" y="659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14F357A-81DE-C056-25EA-6830E01B6B16}"/>
                  </a:ext>
                </a:extLst>
              </p:cNvPr>
              <p:cNvSpPr/>
              <p:nvPr/>
            </p:nvSpPr>
            <p:spPr>
              <a:xfrm>
                <a:off x="4270100" y="4055390"/>
                <a:ext cx="120607" cy="150340"/>
              </a:xfrm>
              <a:custGeom>
                <a:avLst/>
                <a:gdLst>
                  <a:gd name="connsiteX0" fmla="*/ 97110 w 120607"/>
                  <a:gd name="connsiteY0" fmla="*/ 150340 h 150340"/>
                  <a:gd name="connsiteX1" fmla="*/ 70494 w 120607"/>
                  <a:gd name="connsiteY1" fmla="*/ 126123 h 150340"/>
                  <a:gd name="connsiteX2" fmla="*/ 84641 w 120607"/>
                  <a:gd name="connsiteY2" fmla="*/ 89916 h 150340"/>
                  <a:gd name="connsiteX3" fmla="*/ 30691 w 120607"/>
                  <a:gd name="connsiteY3" fmla="*/ 35967 h 150340"/>
                  <a:gd name="connsiteX4" fmla="*/ 12948 w 120607"/>
                  <a:gd name="connsiteY4" fmla="*/ 39084 h 150340"/>
                  <a:gd name="connsiteX5" fmla="*/ 0 w 120607"/>
                  <a:gd name="connsiteY5" fmla="*/ 5515 h 150340"/>
                  <a:gd name="connsiteX6" fmla="*/ 30691 w 120607"/>
                  <a:gd name="connsiteY6" fmla="*/ 0 h 150340"/>
                  <a:gd name="connsiteX7" fmla="*/ 120608 w 120607"/>
                  <a:gd name="connsiteY7" fmla="*/ 89916 h 150340"/>
                  <a:gd name="connsiteX8" fmla="*/ 97349 w 120607"/>
                  <a:gd name="connsiteY8" fmla="*/ 150101 h 15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50340">
                    <a:moveTo>
                      <a:pt x="97110" y="150340"/>
                    </a:moveTo>
                    <a:lnTo>
                      <a:pt x="70494" y="126123"/>
                    </a:lnTo>
                    <a:cubicBezTo>
                      <a:pt x="79606" y="116052"/>
                      <a:pt x="84641" y="103344"/>
                      <a:pt x="84641" y="89916"/>
                    </a:cubicBezTo>
                    <a:cubicBezTo>
                      <a:pt x="84641" y="60184"/>
                      <a:pt x="60424" y="35967"/>
                      <a:pt x="30691" y="35967"/>
                    </a:cubicBezTo>
                    <a:cubicBezTo>
                      <a:pt x="24218" y="35967"/>
                      <a:pt x="18223" y="36926"/>
                      <a:pt x="12948" y="39084"/>
                    </a:cubicBezTo>
                    <a:lnTo>
                      <a:pt x="0" y="5515"/>
                    </a:lnTo>
                    <a:cubicBezTo>
                      <a:pt x="9591" y="1918"/>
                      <a:pt x="19902" y="0"/>
                      <a:pt x="30691" y="0"/>
                    </a:cubicBezTo>
                    <a:cubicBezTo>
                      <a:pt x="80325" y="0"/>
                      <a:pt x="120608" y="40283"/>
                      <a:pt x="120608" y="89916"/>
                    </a:cubicBezTo>
                    <a:cubicBezTo>
                      <a:pt x="120608" y="112216"/>
                      <a:pt x="112216" y="133556"/>
                      <a:pt x="97349" y="15010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F4D7B10-4656-DC9F-01A9-64F659014C71}"/>
                  </a:ext>
                </a:extLst>
              </p:cNvPr>
              <p:cNvSpPr/>
              <p:nvPr/>
            </p:nvSpPr>
            <p:spPr>
              <a:xfrm>
                <a:off x="3779036" y="4055630"/>
                <a:ext cx="120607" cy="150340"/>
              </a:xfrm>
              <a:custGeom>
                <a:avLst/>
                <a:gdLst>
                  <a:gd name="connsiteX0" fmla="*/ 23258 w 120607"/>
                  <a:gd name="connsiteY0" fmla="*/ 150101 h 150340"/>
                  <a:gd name="connsiteX1" fmla="*/ 0 w 120607"/>
                  <a:gd name="connsiteY1" fmla="*/ 89916 h 150340"/>
                  <a:gd name="connsiteX2" fmla="*/ 89916 w 120607"/>
                  <a:gd name="connsiteY2" fmla="*/ 0 h 150340"/>
                  <a:gd name="connsiteX3" fmla="*/ 120608 w 120607"/>
                  <a:gd name="connsiteY3" fmla="*/ 5515 h 150340"/>
                  <a:gd name="connsiteX4" fmla="*/ 107660 w 120607"/>
                  <a:gd name="connsiteY4" fmla="*/ 39084 h 150340"/>
                  <a:gd name="connsiteX5" fmla="*/ 89916 w 120607"/>
                  <a:gd name="connsiteY5" fmla="*/ 35967 h 150340"/>
                  <a:gd name="connsiteX6" fmla="*/ 35967 w 120607"/>
                  <a:gd name="connsiteY6" fmla="*/ 89916 h 150340"/>
                  <a:gd name="connsiteX7" fmla="*/ 50113 w 120607"/>
                  <a:gd name="connsiteY7" fmla="*/ 126123 h 150340"/>
                  <a:gd name="connsiteX8" fmla="*/ 23498 w 120607"/>
                  <a:gd name="connsiteY8" fmla="*/ 150340 h 15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50340">
                    <a:moveTo>
                      <a:pt x="23258" y="150101"/>
                    </a:moveTo>
                    <a:cubicBezTo>
                      <a:pt x="8152" y="133556"/>
                      <a:pt x="0" y="111976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00706" y="0"/>
                      <a:pt x="111017" y="1918"/>
                      <a:pt x="120608" y="5515"/>
                    </a:cubicBezTo>
                    <a:lnTo>
                      <a:pt x="107660" y="39084"/>
                    </a:lnTo>
                    <a:cubicBezTo>
                      <a:pt x="102385" y="36926"/>
                      <a:pt x="96390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03104"/>
                      <a:pt x="41002" y="116052"/>
                      <a:pt x="50113" y="126123"/>
                    </a:cubicBezTo>
                    <a:lnTo>
                      <a:pt x="23498" y="150340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8C8E42B-8204-C979-68B7-77FB0A196D47}"/>
                  </a:ext>
                </a:extLst>
              </p:cNvPr>
              <p:cNvSpPr/>
              <p:nvPr/>
            </p:nvSpPr>
            <p:spPr>
              <a:xfrm>
                <a:off x="4281609" y="4175998"/>
                <a:ext cx="156574" cy="179593"/>
              </a:xfrm>
              <a:custGeom>
                <a:avLst/>
                <a:gdLst>
                  <a:gd name="connsiteX0" fmla="*/ 73372 w 156574"/>
                  <a:gd name="connsiteY0" fmla="*/ 179114 h 179593"/>
                  <a:gd name="connsiteX1" fmla="*/ 70734 w 156574"/>
                  <a:gd name="connsiteY1" fmla="*/ 143147 h 179593"/>
                  <a:gd name="connsiteX2" fmla="*/ 120608 w 156574"/>
                  <a:gd name="connsiteY2" fmla="*/ 89437 h 179593"/>
                  <a:gd name="connsiteX3" fmla="*/ 70734 w 156574"/>
                  <a:gd name="connsiteY3" fmla="*/ 35727 h 179593"/>
                  <a:gd name="connsiteX4" fmla="*/ 66658 w 156574"/>
                  <a:gd name="connsiteY4" fmla="*/ 35727 h 179593"/>
                  <a:gd name="connsiteX5" fmla="*/ 26855 w 156574"/>
                  <a:gd name="connsiteY5" fmla="*/ 53470 h 179593"/>
                  <a:gd name="connsiteX6" fmla="*/ 0 w 156574"/>
                  <a:gd name="connsiteY6" fmla="*/ 29732 h 179593"/>
                  <a:gd name="connsiteX7" fmla="*/ 66658 w 156574"/>
                  <a:gd name="connsiteY7" fmla="*/ 0 h 179593"/>
                  <a:gd name="connsiteX8" fmla="*/ 74331 w 156574"/>
                  <a:gd name="connsiteY8" fmla="*/ 480 h 179593"/>
                  <a:gd name="connsiteX9" fmla="*/ 156574 w 156574"/>
                  <a:gd name="connsiteY9" fmla="*/ 89916 h 179593"/>
                  <a:gd name="connsiteX10" fmla="*/ 73132 w 156574"/>
                  <a:gd name="connsiteY10" fmla="*/ 179593 h 17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574" h="179593">
                    <a:moveTo>
                      <a:pt x="73372" y="179114"/>
                    </a:moveTo>
                    <a:lnTo>
                      <a:pt x="70734" y="143147"/>
                    </a:lnTo>
                    <a:cubicBezTo>
                      <a:pt x="99268" y="141229"/>
                      <a:pt x="120608" y="117970"/>
                      <a:pt x="120608" y="89437"/>
                    </a:cubicBezTo>
                    <a:cubicBezTo>
                      <a:pt x="120608" y="60903"/>
                      <a:pt x="99028" y="37645"/>
                      <a:pt x="70734" y="35727"/>
                    </a:cubicBezTo>
                    <a:cubicBezTo>
                      <a:pt x="68576" y="35727"/>
                      <a:pt x="67617" y="35727"/>
                      <a:pt x="66658" y="35727"/>
                    </a:cubicBezTo>
                    <a:cubicBezTo>
                      <a:pt x="51312" y="35727"/>
                      <a:pt x="36926" y="42201"/>
                      <a:pt x="26855" y="53470"/>
                    </a:cubicBezTo>
                    <a:lnTo>
                      <a:pt x="0" y="29732"/>
                    </a:lnTo>
                    <a:cubicBezTo>
                      <a:pt x="16784" y="10790"/>
                      <a:pt x="41002" y="0"/>
                      <a:pt x="66658" y="0"/>
                    </a:cubicBezTo>
                    <a:cubicBezTo>
                      <a:pt x="69056" y="0"/>
                      <a:pt x="71933" y="0"/>
                      <a:pt x="74331" y="480"/>
                    </a:cubicBezTo>
                    <a:cubicBezTo>
                      <a:pt x="119889" y="3597"/>
                      <a:pt x="156574" y="42920"/>
                      <a:pt x="156574" y="89916"/>
                    </a:cubicBezTo>
                    <a:cubicBezTo>
                      <a:pt x="156574" y="136913"/>
                      <a:pt x="119889" y="176236"/>
                      <a:pt x="73132" y="17959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2D64E754-1553-8D5F-222E-2CFD956D199C}"/>
                  </a:ext>
                </a:extLst>
              </p:cNvPr>
              <p:cNvSpPr/>
              <p:nvPr/>
            </p:nvSpPr>
            <p:spPr>
              <a:xfrm>
                <a:off x="3731081" y="4175518"/>
                <a:ext cx="156574" cy="179593"/>
              </a:xfrm>
              <a:custGeom>
                <a:avLst/>
                <a:gdLst>
                  <a:gd name="connsiteX0" fmla="*/ 83442 w 156574"/>
                  <a:gd name="connsiteY0" fmla="*/ 179593 h 179593"/>
                  <a:gd name="connsiteX1" fmla="*/ 0 w 156574"/>
                  <a:gd name="connsiteY1" fmla="*/ 89916 h 179593"/>
                  <a:gd name="connsiteX2" fmla="*/ 83442 w 156574"/>
                  <a:gd name="connsiteY2" fmla="*/ 240 h 179593"/>
                  <a:gd name="connsiteX3" fmla="*/ 89916 w 156574"/>
                  <a:gd name="connsiteY3" fmla="*/ 0 h 179593"/>
                  <a:gd name="connsiteX4" fmla="*/ 156574 w 156574"/>
                  <a:gd name="connsiteY4" fmla="*/ 29732 h 179593"/>
                  <a:gd name="connsiteX5" fmla="*/ 129719 w 156574"/>
                  <a:gd name="connsiteY5" fmla="*/ 53470 h 179593"/>
                  <a:gd name="connsiteX6" fmla="*/ 88717 w 156574"/>
                  <a:gd name="connsiteY6" fmla="*/ 35727 h 179593"/>
                  <a:gd name="connsiteX7" fmla="*/ 87279 w 156574"/>
                  <a:gd name="connsiteY7" fmla="*/ 35727 h 179593"/>
                  <a:gd name="connsiteX8" fmla="*/ 36206 w 156574"/>
                  <a:gd name="connsiteY8" fmla="*/ 89677 h 179593"/>
                  <a:gd name="connsiteX9" fmla="*/ 86080 w 156574"/>
                  <a:gd name="connsiteY9" fmla="*/ 143387 h 179593"/>
                  <a:gd name="connsiteX10" fmla="*/ 83442 w 156574"/>
                  <a:gd name="connsiteY10" fmla="*/ 179353 h 17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574" h="179593">
                    <a:moveTo>
                      <a:pt x="83442" y="179593"/>
                    </a:moveTo>
                    <a:cubicBezTo>
                      <a:pt x="36686" y="176236"/>
                      <a:pt x="0" y="136913"/>
                      <a:pt x="0" y="89916"/>
                    </a:cubicBezTo>
                    <a:cubicBezTo>
                      <a:pt x="0" y="42920"/>
                      <a:pt x="36686" y="3597"/>
                      <a:pt x="83442" y="240"/>
                    </a:cubicBezTo>
                    <a:cubicBezTo>
                      <a:pt x="84641" y="240"/>
                      <a:pt x="87519" y="0"/>
                      <a:pt x="89916" y="0"/>
                    </a:cubicBezTo>
                    <a:cubicBezTo>
                      <a:pt x="115573" y="0"/>
                      <a:pt x="139790" y="10790"/>
                      <a:pt x="156574" y="29732"/>
                    </a:cubicBezTo>
                    <a:lnTo>
                      <a:pt x="129719" y="53470"/>
                    </a:lnTo>
                    <a:cubicBezTo>
                      <a:pt x="119409" y="41961"/>
                      <a:pt x="105502" y="35967"/>
                      <a:pt x="88717" y="35727"/>
                    </a:cubicBezTo>
                    <a:cubicBezTo>
                      <a:pt x="88238" y="35727"/>
                      <a:pt x="87758" y="35727"/>
                      <a:pt x="87279" y="35727"/>
                    </a:cubicBezTo>
                    <a:cubicBezTo>
                      <a:pt x="57546" y="37885"/>
                      <a:pt x="36206" y="60903"/>
                      <a:pt x="36206" y="89677"/>
                    </a:cubicBezTo>
                    <a:cubicBezTo>
                      <a:pt x="36206" y="118450"/>
                      <a:pt x="57786" y="141469"/>
                      <a:pt x="86080" y="143387"/>
                    </a:cubicBezTo>
                    <a:lnTo>
                      <a:pt x="83442" y="179353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99690EB-E970-4EE6-D5A7-91F779B2E4E3}"/>
                  </a:ext>
                </a:extLst>
              </p:cNvPr>
              <p:cNvSpPr/>
              <p:nvPr/>
            </p:nvSpPr>
            <p:spPr>
              <a:xfrm>
                <a:off x="4269860" y="4295407"/>
                <a:ext cx="120607" cy="179832"/>
              </a:xfrm>
              <a:custGeom>
                <a:avLst/>
                <a:gdLst>
                  <a:gd name="connsiteX0" fmla="*/ 30691 w 120607"/>
                  <a:gd name="connsiteY0" fmla="*/ 179833 h 179832"/>
                  <a:gd name="connsiteX1" fmla="*/ 0 w 120607"/>
                  <a:gd name="connsiteY1" fmla="*/ 174318 h 179832"/>
                  <a:gd name="connsiteX2" fmla="*/ 12948 w 120607"/>
                  <a:gd name="connsiteY2" fmla="*/ 140749 h 179832"/>
                  <a:gd name="connsiteX3" fmla="*/ 30691 w 120607"/>
                  <a:gd name="connsiteY3" fmla="*/ 143866 h 179832"/>
                  <a:gd name="connsiteX4" fmla="*/ 84641 w 120607"/>
                  <a:gd name="connsiteY4" fmla="*/ 89916 h 179832"/>
                  <a:gd name="connsiteX5" fmla="*/ 30691 w 120607"/>
                  <a:gd name="connsiteY5" fmla="*/ 35967 h 179832"/>
                  <a:gd name="connsiteX6" fmla="*/ 30691 w 120607"/>
                  <a:gd name="connsiteY6" fmla="*/ 0 h 179832"/>
                  <a:gd name="connsiteX7" fmla="*/ 120608 w 120607"/>
                  <a:gd name="connsiteY7" fmla="*/ 89916 h 179832"/>
                  <a:gd name="connsiteX8" fmla="*/ 30691 w 120607"/>
                  <a:gd name="connsiteY8" fmla="*/ 179833 h 17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79832">
                    <a:moveTo>
                      <a:pt x="30691" y="179833"/>
                    </a:moveTo>
                    <a:cubicBezTo>
                      <a:pt x="19662" y="179833"/>
                      <a:pt x="9351" y="177915"/>
                      <a:pt x="0" y="174318"/>
                    </a:cubicBezTo>
                    <a:lnTo>
                      <a:pt x="12948" y="140749"/>
                    </a:lnTo>
                    <a:cubicBezTo>
                      <a:pt x="18223" y="142907"/>
                      <a:pt x="24217" y="143866"/>
                      <a:pt x="30691" y="143866"/>
                    </a:cubicBezTo>
                    <a:cubicBezTo>
                      <a:pt x="60424" y="143866"/>
                      <a:pt x="84641" y="119649"/>
                      <a:pt x="84641" y="89916"/>
                    </a:cubicBezTo>
                    <a:cubicBezTo>
                      <a:pt x="84641" y="60184"/>
                      <a:pt x="60424" y="35967"/>
                      <a:pt x="30691" y="35967"/>
                    </a:cubicBezTo>
                    <a:lnTo>
                      <a:pt x="30691" y="0"/>
                    </a:lnTo>
                    <a:cubicBezTo>
                      <a:pt x="80325" y="0"/>
                      <a:pt x="120608" y="40283"/>
                      <a:pt x="120608" y="89916"/>
                    </a:cubicBezTo>
                    <a:cubicBezTo>
                      <a:pt x="120608" y="139550"/>
                      <a:pt x="80325" y="179833"/>
                      <a:pt x="30691" y="1798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FFBE5B3-BB66-5BAC-682B-FA124D088C95}"/>
                  </a:ext>
                </a:extLst>
              </p:cNvPr>
              <p:cNvSpPr/>
              <p:nvPr/>
            </p:nvSpPr>
            <p:spPr>
              <a:xfrm>
                <a:off x="3779036" y="4295407"/>
                <a:ext cx="120607" cy="179832"/>
              </a:xfrm>
              <a:custGeom>
                <a:avLst/>
                <a:gdLst>
                  <a:gd name="connsiteX0" fmla="*/ 89916 w 120607"/>
                  <a:gd name="connsiteY0" fmla="*/ 179833 h 179832"/>
                  <a:gd name="connsiteX1" fmla="*/ 0 w 120607"/>
                  <a:gd name="connsiteY1" fmla="*/ 89916 h 179832"/>
                  <a:gd name="connsiteX2" fmla="*/ 89916 w 120607"/>
                  <a:gd name="connsiteY2" fmla="*/ 0 h 179832"/>
                  <a:gd name="connsiteX3" fmla="*/ 89916 w 120607"/>
                  <a:gd name="connsiteY3" fmla="*/ 35967 h 179832"/>
                  <a:gd name="connsiteX4" fmla="*/ 35967 w 120607"/>
                  <a:gd name="connsiteY4" fmla="*/ 89916 h 179832"/>
                  <a:gd name="connsiteX5" fmla="*/ 89916 w 120607"/>
                  <a:gd name="connsiteY5" fmla="*/ 143866 h 179832"/>
                  <a:gd name="connsiteX6" fmla="*/ 107660 w 120607"/>
                  <a:gd name="connsiteY6" fmla="*/ 140749 h 179832"/>
                  <a:gd name="connsiteX7" fmla="*/ 120608 w 120607"/>
                  <a:gd name="connsiteY7" fmla="*/ 174318 h 179832"/>
                  <a:gd name="connsiteX8" fmla="*/ 89916 w 120607"/>
                  <a:gd name="connsiteY8" fmla="*/ 179833 h 17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79832">
                    <a:moveTo>
                      <a:pt x="89916" y="179833"/>
                    </a:moveTo>
                    <a:cubicBezTo>
                      <a:pt x="40283" y="179833"/>
                      <a:pt x="0" y="139550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lnTo>
                      <a:pt x="89916" y="35967"/>
                    </a:ln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19649"/>
                      <a:pt x="60184" y="143866"/>
                      <a:pt x="89916" y="143866"/>
                    </a:cubicBezTo>
                    <a:cubicBezTo>
                      <a:pt x="96390" y="143866"/>
                      <a:pt x="102385" y="142907"/>
                      <a:pt x="107660" y="140749"/>
                    </a:cubicBezTo>
                    <a:lnTo>
                      <a:pt x="120608" y="174318"/>
                    </a:lnTo>
                    <a:cubicBezTo>
                      <a:pt x="111257" y="177915"/>
                      <a:pt x="100706" y="179833"/>
                      <a:pt x="89916" y="1798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4B96506-FE49-3D8D-BBB7-DCF5CF0F93AF}"/>
                  </a:ext>
                </a:extLst>
              </p:cNvPr>
              <p:cNvSpPr/>
              <p:nvPr/>
            </p:nvSpPr>
            <p:spPr>
              <a:xfrm>
                <a:off x="4114724" y="3983697"/>
                <a:ext cx="179832" cy="563476"/>
              </a:xfrm>
              <a:custGeom>
                <a:avLst/>
                <a:gdLst>
                  <a:gd name="connsiteX0" fmla="*/ 89916 w 179832"/>
                  <a:gd name="connsiteY0" fmla="*/ 563476 h 563476"/>
                  <a:gd name="connsiteX1" fmla="*/ 0 w 179832"/>
                  <a:gd name="connsiteY1" fmla="*/ 473560 h 563476"/>
                  <a:gd name="connsiteX2" fmla="*/ 0 w 179832"/>
                  <a:gd name="connsiteY2" fmla="*/ 89916 h 563476"/>
                  <a:gd name="connsiteX3" fmla="*/ 89916 w 179832"/>
                  <a:gd name="connsiteY3" fmla="*/ 0 h 563476"/>
                  <a:gd name="connsiteX4" fmla="*/ 179833 w 179832"/>
                  <a:gd name="connsiteY4" fmla="*/ 89916 h 563476"/>
                  <a:gd name="connsiteX5" fmla="*/ 89916 w 179832"/>
                  <a:gd name="connsiteY5" fmla="*/ 179833 h 563476"/>
                  <a:gd name="connsiteX6" fmla="*/ 89916 w 179832"/>
                  <a:gd name="connsiteY6" fmla="*/ 143866 h 563476"/>
                  <a:gd name="connsiteX7" fmla="*/ 143866 w 179832"/>
                  <a:gd name="connsiteY7" fmla="*/ 89916 h 563476"/>
                  <a:gd name="connsiteX8" fmla="*/ 89916 w 179832"/>
                  <a:gd name="connsiteY8" fmla="*/ 35967 h 563476"/>
                  <a:gd name="connsiteX9" fmla="*/ 35967 w 179832"/>
                  <a:gd name="connsiteY9" fmla="*/ 89916 h 563476"/>
                  <a:gd name="connsiteX10" fmla="*/ 35967 w 179832"/>
                  <a:gd name="connsiteY10" fmla="*/ 473560 h 563476"/>
                  <a:gd name="connsiteX11" fmla="*/ 89916 w 179832"/>
                  <a:gd name="connsiteY11" fmla="*/ 527510 h 563476"/>
                  <a:gd name="connsiteX12" fmla="*/ 143866 w 179832"/>
                  <a:gd name="connsiteY12" fmla="*/ 473560 h 563476"/>
                  <a:gd name="connsiteX13" fmla="*/ 89916 w 179832"/>
                  <a:gd name="connsiteY13" fmla="*/ 419610 h 563476"/>
                  <a:gd name="connsiteX14" fmla="*/ 89916 w 179832"/>
                  <a:gd name="connsiteY14" fmla="*/ 383643 h 563476"/>
                  <a:gd name="connsiteX15" fmla="*/ 179833 w 179832"/>
                  <a:gd name="connsiteY15" fmla="*/ 473560 h 563476"/>
                  <a:gd name="connsiteX16" fmla="*/ 89916 w 179832"/>
                  <a:gd name="connsiteY16" fmla="*/ 563476 h 56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9832" h="563476">
                    <a:moveTo>
                      <a:pt x="89916" y="563476"/>
                    </a:moveTo>
                    <a:cubicBezTo>
                      <a:pt x="40283" y="563476"/>
                      <a:pt x="0" y="523194"/>
                      <a:pt x="0" y="473560"/>
                    </a:cubicBezTo>
                    <a:lnTo>
                      <a:pt x="0" y="89916"/>
                    </a:ln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39550" y="0"/>
                      <a:pt x="179833" y="40283"/>
                      <a:pt x="179833" y="89916"/>
                    </a:cubicBezTo>
                    <a:cubicBezTo>
                      <a:pt x="179833" y="139550"/>
                      <a:pt x="139550" y="179833"/>
                      <a:pt x="89916" y="179833"/>
                    </a:cubicBezTo>
                    <a:lnTo>
                      <a:pt x="89916" y="143866"/>
                    </a:lnTo>
                    <a:cubicBezTo>
                      <a:pt x="119649" y="143866"/>
                      <a:pt x="143866" y="119649"/>
                      <a:pt x="143866" y="89916"/>
                    </a:cubicBezTo>
                    <a:cubicBezTo>
                      <a:pt x="143866" y="60184"/>
                      <a:pt x="119649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lnTo>
                      <a:pt x="35967" y="473560"/>
                    </a:lnTo>
                    <a:cubicBezTo>
                      <a:pt x="35967" y="503292"/>
                      <a:pt x="60184" y="527510"/>
                      <a:pt x="89916" y="527510"/>
                    </a:cubicBezTo>
                    <a:cubicBezTo>
                      <a:pt x="119649" y="527510"/>
                      <a:pt x="143866" y="503292"/>
                      <a:pt x="143866" y="473560"/>
                    </a:cubicBezTo>
                    <a:cubicBezTo>
                      <a:pt x="143866" y="443828"/>
                      <a:pt x="119649" y="419610"/>
                      <a:pt x="89916" y="419610"/>
                    </a:cubicBezTo>
                    <a:lnTo>
                      <a:pt x="89916" y="383643"/>
                    </a:lnTo>
                    <a:cubicBezTo>
                      <a:pt x="139550" y="383643"/>
                      <a:pt x="179833" y="423926"/>
                      <a:pt x="179833" y="473560"/>
                    </a:cubicBezTo>
                    <a:cubicBezTo>
                      <a:pt x="179833" y="523194"/>
                      <a:pt x="139550" y="563476"/>
                      <a:pt x="89916" y="5634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9979613-039D-C516-E0C6-9E4149C0C678}"/>
                  </a:ext>
                </a:extLst>
              </p:cNvPr>
              <p:cNvSpPr/>
              <p:nvPr/>
            </p:nvSpPr>
            <p:spPr>
              <a:xfrm>
                <a:off x="3874947" y="3983697"/>
                <a:ext cx="179832" cy="563476"/>
              </a:xfrm>
              <a:custGeom>
                <a:avLst/>
                <a:gdLst>
                  <a:gd name="connsiteX0" fmla="*/ 89916 w 179832"/>
                  <a:gd name="connsiteY0" fmla="*/ 563476 h 563476"/>
                  <a:gd name="connsiteX1" fmla="*/ 0 w 179832"/>
                  <a:gd name="connsiteY1" fmla="*/ 473560 h 563476"/>
                  <a:gd name="connsiteX2" fmla="*/ 89916 w 179832"/>
                  <a:gd name="connsiteY2" fmla="*/ 383643 h 563476"/>
                  <a:gd name="connsiteX3" fmla="*/ 89916 w 179832"/>
                  <a:gd name="connsiteY3" fmla="*/ 419610 h 563476"/>
                  <a:gd name="connsiteX4" fmla="*/ 35967 w 179832"/>
                  <a:gd name="connsiteY4" fmla="*/ 473560 h 563476"/>
                  <a:gd name="connsiteX5" fmla="*/ 89916 w 179832"/>
                  <a:gd name="connsiteY5" fmla="*/ 527510 h 563476"/>
                  <a:gd name="connsiteX6" fmla="*/ 143866 w 179832"/>
                  <a:gd name="connsiteY6" fmla="*/ 473560 h 563476"/>
                  <a:gd name="connsiteX7" fmla="*/ 143866 w 179832"/>
                  <a:gd name="connsiteY7" fmla="*/ 89916 h 563476"/>
                  <a:gd name="connsiteX8" fmla="*/ 89916 w 179832"/>
                  <a:gd name="connsiteY8" fmla="*/ 35967 h 563476"/>
                  <a:gd name="connsiteX9" fmla="*/ 35967 w 179832"/>
                  <a:gd name="connsiteY9" fmla="*/ 89916 h 563476"/>
                  <a:gd name="connsiteX10" fmla="*/ 89916 w 179832"/>
                  <a:gd name="connsiteY10" fmla="*/ 143866 h 563476"/>
                  <a:gd name="connsiteX11" fmla="*/ 89916 w 179832"/>
                  <a:gd name="connsiteY11" fmla="*/ 179833 h 563476"/>
                  <a:gd name="connsiteX12" fmla="*/ 0 w 179832"/>
                  <a:gd name="connsiteY12" fmla="*/ 89916 h 563476"/>
                  <a:gd name="connsiteX13" fmla="*/ 89916 w 179832"/>
                  <a:gd name="connsiteY13" fmla="*/ 0 h 563476"/>
                  <a:gd name="connsiteX14" fmla="*/ 179833 w 179832"/>
                  <a:gd name="connsiteY14" fmla="*/ 89916 h 563476"/>
                  <a:gd name="connsiteX15" fmla="*/ 179833 w 179832"/>
                  <a:gd name="connsiteY15" fmla="*/ 473560 h 563476"/>
                  <a:gd name="connsiteX16" fmla="*/ 89916 w 179832"/>
                  <a:gd name="connsiteY16" fmla="*/ 563476 h 56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9832" h="563476">
                    <a:moveTo>
                      <a:pt x="89916" y="563476"/>
                    </a:moveTo>
                    <a:cubicBezTo>
                      <a:pt x="40283" y="563476"/>
                      <a:pt x="0" y="523194"/>
                      <a:pt x="0" y="473560"/>
                    </a:cubicBezTo>
                    <a:cubicBezTo>
                      <a:pt x="0" y="423926"/>
                      <a:pt x="40283" y="383643"/>
                      <a:pt x="89916" y="383643"/>
                    </a:cubicBezTo>
                    <a:lnTo>
                      <a:pt x="89916" y="419610"/>
                    </a:lnTo>
                    <a:cubicBezTo>
                      <a:pt x="60184" y="419610"/>
                      <a:pt x="35967" y="443828"/>
                      <a:pt x="35967" y="473560"/>
                    </a:cubicBezTo>
                    <a:cubicBezTo>
                      <a:pt x="35967" y="503292"/>
                      <a:pt x="60184" y="527510"/>
                      <a:pt x="89916" y="527510"/>
                    </a:cubicBezTo>
                    <a:cubicBezTo>
                      <a:pt x="119649" y="527510"/>
                      <a:pt x="143866" y="503292"/>
                      <a:pt x="143866" y="473560"/>
                    </a:cubicBezTo>
                    <a:lnTo>
                      <a:pt x="143866" y="89916"/>
                    </a:lnTo>
                    <a:cubicBezTo>
                      <a:pt x="143866" y="60184"/>
                      <a:pt x="119649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19649"/>
                      <a:pt x="60184" y="143866"/>
                      <a:pt x="89916" y="143866"/>
                    </a:cubicBezTo>
                    <a:lnTo>
                      <a:pt x="89916" y="179833"/>
                    </a:lnTo>
                    <a:cubicBezTo>
                      <a:pt x="40283" y="179833"/>
                      <a:pt x="0" y="139550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39550" y="0"/>
                      <a:pt x="179833" y="40283"/>
                      <a:pt x="179833" y="89916"/>
                    </a:cubicBezTo>
                    <a:lnTo>
                      <a:pt x="179833" y="473560"/>
                    </a:lnTo>
                    <a:cubicBezTo>
                      <a:pt x="179833" y="523194"/>
                      <a:pt x="139550" y="563476"/>
                      <a:pt x="89916" y="5634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BA0C6E0-2B2A-B185-8F03-5E39EF1C47C7}"/>
                </a:ext>
              </a:extLst>
            </p:cNvPr>
            <p:cNvSpPr/>
            <p:nvPr/>
          </p:nvSpPr>
          <p:spPr>
            <a:xfrm>
              <a:off x="3635170" y="3839830"/>
              <a:ext cx="899163" cy="1043030"/>
            </a:xfrm>
            <a:custGeom>
              <a:avLst/>
              <a:gdLst>
                <a:gd name="connsiteX0" fmla="*/ 617426 w 899163"/>
                <a:gd name="connsiteY0" fmla="*/ 1043031 h 1043030"/>
                <a:gd name="connsiteX1" fmla="*/ 281738 w 899163"/>
                <a:gd name="connsiteY1" fmla="*/ 1043031 h 1043030"/>
                <a:gd name="connsiteX2" fmla="*/ 215799 w 899163"/>
                <a:gd name="connsiteY2" fmla="*/ 977092 h 1043030"/>
                <a:gd name="connsiteX3" fmla="*/ 215799 w 899163"/>
                <a:gd name="connsiteY3" fmla="*/ 898685 h 1043030"/>
                <a:gd name="connsiteX4" fmla="*/ 168563 w 899163"/>
                <a:gd name="connsiteY4" fmla="*/ 800376 h 1043030"/>
                <a:gd name="connsiteX5" fmla="*/ 0 w 899163"/>
                <a:gd name="connsiteY5" fmla="*/ 449582 h 1043030"/>
                <a:gd name="connsiteX6" fmla="*/ 449582 w 899163"/>
                <a:gd name="connsiteY6" fmla="*/ 0 h 1043030"/>
                <a:gd name="connsiteX7" fmla="*/ 899164 w 899163"/>
                <a:gd name="connsiteY7" fmla="*/ 449582 h 1043030"/>
                <a:gd name="connsiteX8" fmla="*/ 730601 w 899163"/>
                <a:gd name="connsiteY8" fmla="*/ 800376 h 1043030"/>
                <a:gd name="connsiteX9" fmla="*/ 683364 w 899163"/>
                <a:gd name="connsiteY9" fmla="*/ 898685 h 1043030"/>
                <a:gd name="connsiteX10" fmla="*/ 683364 w 899163"/>
                <a:gd name="connsiteY10" fmla="*/ 977092 h 1043030"/>
                <a:gd name="connsiteX11" fmla="*/ 617426 w 899163"/>
                <a:gd name="connsiteY11" fmla="*/ 1043031 h 1043030"/>
                <a:gd name="connsiteX12" fmla="*/ 449582 w 899163"/>
                <a:gd name="connsiteY12" fmla="*/ 35967 h 1043030"/>
                <a:gd name="connsiteX13" fmla="*/ 35967 w 899163"/>
                <a:gd name="connsiteY13" fmla="*/ 449582 h 1043030"/>
                <a:gd name="connsiteX14" fmla="*/ 190863 w 899163"/>
                <a:gd name="connsiteY14" fmla="*/ 772322 h 1043030"/>
                <a:gd name="connsiteX15" fmla="*/ 251766 w 899163"/>
                <a:gd name="connsiteY15" fmla="*/ 898685 h 1043030"/>
                <a:gd name="connsiteX16" fmla="*/ 251766 w 899163"/>
                <a:gd name="connsiteY16" fmla="*/ 977092 h 1043030"/>
                <a:gd name="connsiteX17" fmla="*/ 281738 w 899163"/>
                <a:gd name="connsiteY17" fmla="*/ 1007064 h 1043030"/>
                <a:gd name="connsiteX18" fmla="*/ 617426 w 899163"/>
                <a:gd name="connsiteY18" fmla="*/ 1007064 h 1043030"/>
                <a:gd name="connsiteX19" fmla="*/ 647398 w 899163"/>
                <a:gd name="connsiteY19" fmla="*/ 977092 h 1043030"/>
                <a:gd name="connsiteX20" fmla="*/ 647398 w 899163"/>
                <a:gd name="connsiteY20" fmla="*/ 898685 h 1043030"/>
                <a:gd name="connsiteX21" fmla="*/ 708301 w 899163"/>
                <a:gd name="connsiteY21" fmla="*/ 772322 h 1043030"/>
                <a:gd name="connsiteX22" fmla="*/ 863197 w 899163"/>
                <a:gd name="connsiteY22" fmla="*/ 449582 h 1043030"/>
                <a:gd name="connsiteX23" fmla="*/ 449582 w 899163"/>
                <a:gd name="connsiteY23" fmla="*/ 35967 h 104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9163" h="1043030">
                  <a:moveTo>
                    <a:pt x="617426" y="1043031"/>
                  </a:moveTo>
                  <a:lnTo>
                    <a:pt x="281738" y="1043031"/>
                  </a:lnTo>
                  <a:cubicBezTo>
                    <a:pt x="245292" y="1043031"/>
                    <a:pt x="215799" y="1013538"/>
                    <a:pt x="215799" y="977092"/>
                  </a:cubicBezTo>
                  <a:lnTo>
                    <a:pt x="215799" y="898685"/>
                  </a:lnTo>
                  <a:cubicBezTo>
                    <a:pt x="215799" y="860320"/>
                    <a:pt x="198535" y="824354"/>
                    <a:pt x="168563" y="800376"/>
                  </a:cubicBezTo>
                  <a:cubicBezTo>
                    <a:pt x="61383" y="714536"/>
                    <a:pt x="0" y="586735"/>
                    <a:pt x="0" y="449582"/>
                  </a:cubicBezTo>
                  <a:cubicBezTo>
                    <a:pt x="0" y="201653"/>
                    <a:pt x="201652" y="0"/>
                    <a:pt x="449582" y="0"/>
                  </a:cubicBezTo>
                  <a:cubicBezTo>
                    <a:pt x="697511" y="0"/>
                    <a:pt x="899164" y="201653"/>
                    <a:pt x="899164" y="449582"/>
                  </a:cubicBezTo>
                  <a:cubicBezTo>
                    <a:pt x="899164" y="586735"/>
                    <a:pt x="837781" y="714536"/>
                    <a:pt x="730601" y="800376"/>
                  </a:cubicBezTo>
                  <a:cubicBezTo>
                    <a:pt x="700628" y="824354"/>
                    <a:pt x="683364" y="860320"/>
                    <a:pt x="683364" y="898685"/>
                  </a:cubicBezTo>
                  <a:lnTo>
                    <a:pt x="683364" y="977092"/>
                  </a:lnTo>
                  <a:cubicBezTo>
                    <a:pt x="683364" y="1013538"/>
                    <a:pt x="653872" y="1043031"/>
                    <a:pt x="617426" y="1043031"/>
                  </a:cubicBezTo>
                  <a:close/>
                  <a:moveTo>
                    <a:pt x="449582" y="35967"/>
                  </a:moveTo>
                  <a:cubicBezTo>
                    <a:pt x="221554" y="35967"/>
                    <a:pt x="35967" y="221554"/>
                    <a:pt x="35967" y="449582"/>
                  </a:cubicBezTo>
                  <a:cubicBezTo>
                    <a:pt x="35967" y="575705"/>
                    <a:pt x="92554" y="693435"/>
                    <a:pt x="190863" y="772322"/>
                  </a:cubicBezTo>
                  <a:cubicBezTo>
                    <a:pt x="229467" y="803253"/>
                    <a:pt x="251766" y="849291"/>
                    <a:pt x="251766" y="898685"/>
                  </a:cubicBezTo>
                  <a:lnTo>
                    <a:pt x="251766" y="977092"/>
                  </a:lnTo>
                  <a:cubicBezTo>
                    <a:pt x="251766" y="993636"/>
                    <a:pt x="265193" y="1007064"/>
                    <a:pt x="281738" y="1007064"/>
                  </a:cubicBezTo>
                  <a:lnTo>
                    <a:pt x="617426" y="1007064"/>
                  </a:lnTo>
                  <a:cubicBezTo>
                    <a:pt x="633970" y="1007064"/>
                    <a:pt x="647398" y="993636"/>
                    <a:pt x="647398" y="977092"/>
                  </a:cubicBezTo>
                  <a:lnTo>
                    <a:pt x="647398" y="898685"/>
                  </a:lnTo>
                  <a:cubicBezTo>
                    <a:pt x="647398" y="849291"/>
                    <a:pt x="669457" y="803253"/>
                    <a:pt x="708301" y="772322"/>
                  </a:cubicBezTo>
                  <a:cubicBezTo>
                    <a:pt x="806850" y="693435"/>
                    <a:pt x="863197" y="575945"/>
                    <a:pt x="863197" y="449582"/>
                  </a:cubicBezTo>
                  <a:cubicBezTo>
                    <a:pt x="863197" y="221554"/>
                    <a:pt x="677610" y="35967"/>
                    <a:pt x="449582" y="35967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9FFC476-3FBF-586D-5A19-CB940A08BE5B}"/>
              </a:ext>
            </a:extLst>
          </p:cNvPr>
          <p:cNvGrpSpPr/>
          <p:nvPr/>
        </p:nvGrpSpPr>
        <p:grpSpPr>
          <a:xfrm>
            <a:off x="5984091" y="2302977"/>
            <a:ext cx="1141763" cy="868641"/>
            <a:chOff x="6121381" y="3767707"/>
            <a:chExt cx="1638302" cy="1246402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B78B900-744E-417B-B9F3-2345E2D678A8}"/>
                </a:ext>
              </a:extLst>
            </p:cNvPr>
            <p:cNvGrpSpPr/>
            <p:nvPr/>
          </p:nvGrpSpPr>
          <p:grpSpPr>
            <a:xfrm>
              <a:off x="6121381" y="4065828"/>
              <a:ext cx="948288" cy="948281"/>
              <a:chOff x="6183652" y="3928005"/>
              <a:chExt cx="948288" cy="948281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F8803DC-8F1B-C8BB-96CB-BAE7542ED5D0}"/>
                  </a:ext>
                </a:extLst>
              </p:cNvPr>
              <p:cNvSpPr/>
              <p:nvPr/>
            </p:nvSpPr>
            <p:spPr>
              <a:xfrm>
                <a:off x="6270978" y="3928005"/>
                <a:ext cx="657691" cy="413877"/>
              </a:xfrm>
              <a:custGeom>
                <a:avLst/>
                <a:gdLst>
                  <a:gd name="connsiteX0" fmla="*/ 253678 w 657691"/>
                  <a:gd name="connsiteY0" fmla="*/ 14219 h 413877"/>
                  <a:gd name="connsiteX1" fmla="*/ 229384 w 657691"/>
                  <a:gd name="connsiteY1" fmla="*/ 21151 h 413877"/>
                  <a:gd name="connsiteX2" fmla="*/ 158281 w 657691"/>
                  <a:gd name="connsiteY2" fmla="*/ 136990 h 413877"/>
                  <a:gd name="connsiteX3" fmla="*/ 24015 w 657691"/>
                  <a:gd name="connsiteY3" fmla="*/ 160928 h 413877"/>
                  <a:gd name="connsiteX4" fmla="*/ 24785 w 657691"/>
                  <a:gd name="connsiteY4" fmla="*/ 285063 h 413877"/>
                  <a:gd name="connsiteX5" fmla="*/ 115678 w 657691"/>
                  <a:gd name="connsiteY5" fmla="*/ 332346 h 413877"/>
                  <a:gd name="connsiteX6" fmla="*/ 124922 w 657691"/>
                  <a:gd name="connsiteY6" fmla="*/ 314156 h 413877"/>
                  <a:gd name="connsiteX7" fmla="*/ 122137 w 657691"/>
                  <a:gd name="connsiteY7" fmla="*/ 293417 h 413877"/>
                  <a:gd name="connsiteX8" fmla="*/ 126462 w 657691"/>
                  <a:gd name="connsiteY8" fmla="*/ 244356 h 413877"/>
                  <a:gd name="connsiteX9" fmla="*/ 163910 w 657691"/>
                  <a:gd name="connsiteY9" fmla="*/ 206079 h 413877"/>
                  <a:gd name="connsiteX10" fmla="*/ 227133 w 657691"/>
                  <a:gd name="connsiteY10" fmla="*/ 210286 h 413877"/>
                  <a:gd name="connsiteX11" fmla="*/ 268846 w 657691"/>
                  <a:gd name="connsiteY11" fmla="*/ 259051 h 413877"/>
                  <a:gd name="connsiteX12" fmla="*/ 259899 w 657691"/>
                  <a:gd name="connsiteY12" fmla="*/ 312023 h 413877"/>
                  <a:gd name="connsiteX13" fmla="*/ 225118 w 657691"/>
                  <a:gd name="connsiteY13" fmla="*/ 344197 h 413877"/>
                  <a:gd name="connsiteX14" fmla="*/ 209772 w 657691"/>
                  <a:gd name="connsiteY14" fmla="*/ 353203 h 413877"/>
                  <a:gd name="connsiteX15" fmla="*/ 198514 w 657691"/>
                  <a:gd name="connsiteY15" fmla="*/ 375482 h 413877"/>
                  <a:gd name="connsiteX16" fmla="*/ 272283 w 657691"/>
                  <a:gd name="connsiteY16" fmla="*/ 413878 h 413877"/>
                  <a:gd name="connsiteX17" fmla="*/ 358140 w 657691"/>
                  <a:gd name="connsiteY17" fmla="*/ 347752 h 413877"/>
                  <a:gd name="connsiteX18" fmla="*/ 418578 w 657691"/>
                  <a:gd name="connsiteY18" fmla="*/ 348463 h 413877"/>
                  <a:gd name="connsiteX19" fmla="*/ 437065 w 657691"/>
                  <a:gd name="connsiteY19" fmla="*/ 354803 h 413877"/>
                  <a:gd name="connsiteX20" fmla="*/ 493532 w 657691"/>
                  <a:gd name="connsiteY20" fmla="*/ 257510 h 413877"/>
                  <a:gd name="connsiteX21" fmla="*/ 548104 w 657691"/>
                  <a:gd name="connsiteY21" fmla="*/ 285181 h 413877"/>
                  <a:gd name="connsiteX22" fmla="*/ 570028 w 657691"/>
                  <a:gd name="connsiteY22" fmla="*/ 313504 h 413877"/>
                  <a:gd name="connsiteX23" fmla="*/ 589403 w 657691"/>
                  <a:gd name="connsiteY23" fmla="*/ 335546 h 413877"/>
                  <a:gd name="connsiteX24" fmla="*/ 622881 w 657691"/>
                  <a:gd name="connsiteY24" fmla="*/ 341767 h 413877"/>
                  <a:gd name="connsiteX25" fmla="*/ 651026 w 657691"/>
                  <a:gd name="connsiteY25" fmla="*/ 316229 h 413877"/>
                  <a:gd name="connsiteX26" fmla="*/ 654818 w 657691"/>
                  <a:gd name="connsiteY26" fmla="*/ 277775 h 413877"/>
                  <a:gd name="connsiteX27" fmla="*/ 630347 w 657691"/>
                  <a:gd name="connsiteY27" fmla="*/ 254844 h 413877"/>
                  <a:gd name="connsiteX28" fmla="*/ 600543 w 657691"/>
                  <a:gd name="connsiteY28" fmla="*/ 253066 h 413877"/>
                  <a:gd name="connsiteX29" fmla="*/ 562976 w 657691"/>
                  <a:gd name="connsiteY29" fmla="*/ 254547 h 413877"/>
                  <a:gd name="connsiteX30" fmla="*/ 561969 w 657691"/>
                  <a:gd name="connsiteY30" fmla="*/ 254014 h 413877"/>
                  <a:gd name="connsiteX31" fmla="*/ 510775 w 657691"/>
                  <a:gd name="connsiteY31" fmla="*/ 228062 h 413877"/>
                  <a:gd name="connsiteX32" fmla="*/ 577671 w 657691"/>
                  <a:gd name="connsiteY32" fmla="*/ 112815 h 413877"/>
                  <a:gd name="connsiteX33" fmla="*/ 564636 w 657691"/>
                  <a:gd name="connsiteY33" fmla="*/ 107186 h 413877"/>
                  <a:gd name="connsiteX34" fmla="*/ 494421 w 657691"/>
                  <a:gd name="connsiteY34" fmla="*/ 7227 h 413877"/>
                  <a:gd name="connsiteX35" fmla="*/ 476586 w 657691"/>
                  <a:gd name="connsiteY35" fmla="*/ 3435 h 413877"/>
                  <a:gd name="connsiteX36" fmla="*/ 357133 w 657691"/>
                  <a:gd name="connsiteY36" fmla="*/ 68020 h 413877"/>
                  <a:gd name="connsiteX37" fmla="*/ 253856 w 657691"/>
                  <a:gd name="connsiteY37" fmla="*/ 14278 h 413877"/>
                  <a:gd name="connsiteX38" fmla="*/ 253856 w 657691"/>
                  <a:gd name="connsiteY38" fmla="*/ 14278 h 41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691" h="413877">
                    <a:moveTo>
                      <a:pt x="253678" y="14219"/>
                    </a:moveTo>
                    <a:cubicBezTo>
                      <a:pt x="247041" y="15522"/>
                      <a:pt x="239042" y="17774"/>
                      <a:pt x="229384" y="21151"/>
                    </a:cubicBezTo>
                    <a:cubicBezTo>
                      <a:pt x="126699" y="56881"/>
                      <a:pt x="248226" y="75960"/>
                      <a:pt x="158281" y="136990"/>
                    </a:cubicBezTo>
                    <a:cubicBezTo>
                      <a:pt x="68336" y="198080"/>
                      <a:pt x="95058" y="78626"/>
                      <a:pt x="24015" y="160928"/>
                    </a:cubicBezTo>
                    <a:cubicBezTo>
                      <a:pt x="-44126" y="239794"/>
                      <a:pt x="57848" y="202168"/>
                      <a:pt x="24785" y="285063"/>
                    </a:cubicBezTo>
                    <a:lnTo>
                      <a:pt x="115678" y="332346"/>
                    </a:lnTo>
                    <a:lnTo>
                      <a:pt x="124922" y="314156"/>
                    </a:lnTo>
                    <a:cubicBezTo>
                      <a:pt x="126048" y="311193"/>
                      <a:pt x="125040" y="307934"/>
                      <a:pt x="122137" y="293417"/>
                    </a:cubicBezTo>
                    <a:cubicBezTo>
                      <a:pt x="119589" y="280915"/>
                      <a:pt x="117456" y="262013"/>
                      <a:pt x="126462" y="244356"/>
                    </a:cubicBezTo>
                    <a:cubicBezTo>
                      <a:pt x="134284" y="228891"/>
                      <a:pt x="145838" y="214019"/>
                      <a:pt x="163910" y="206079"/>
                    </a:cubicBezTo>
                    <a:cubicBezTo>
                      <a:pt x="180797" y="198613"/>
                      <a:pt x="204676" y="199383"/>
                      <a:pt x="227133" y="210286"/>
                    </a:cubicBezTo>
                    <a:cubicBezTo>
                      <a:pt x="249708" y="221248"/>
                      <a:pt x="265113" y="240979"/>
                      <a:pt x="268846" y="259051"/>
                    </a:cubicBezTo>
                    <a:cubicBezTo>
                      <a:pt x="272994" y="278841"/>
                      <a:pt x="267661" y="296676"/>
                      <a:pt x="259899" y="312023"/>
                    </a:cubicBezTo>
                    <a:cubicBezTo>
                      <a:pt x="251189" y="329206"/>
                      <a:pt x="236020" y="338568"/>
                      <a:pt x="225118" y="344197"/>
                    </a:cubicBezTo>
                    <a:cubicBezTo>
                      <a:pt x="212260" y="350833"/>
                      <a:pt x="210779" y="351189"/>
                      <a:pt x="209772" y="353203"/>
                    </a:cubicBezTo>
                    <a:lnTo>
                      <a:pt x="198514" y="375482"/>
                    </a:lnTo>
                    <a:lnTo>
                      <a:pt x="272283" y="413878"/>
                    </a:lnTo>
                    <a:cubicBezTo>
                      <a:pt x="289881" y="380341"/>
                      <a:pt x="321226" y="356225"/>
                      <a:pt x="358140" y="347752"/>
                    </a:cubicBezTo>
                    <a:cubicBezTo>
                      <a:pt x="378049" y="343249"/>
                      <a:pt x="398787" y="343486"/>
                      <a:pt x="418578" y="348463"/>
                    </a:cubicBezTo>
                    <a:cubicBezTo>
                      <a:pt x="424918" y="350122"/>
                      <a:pt x="431080" y="352255"/>
                      <a:pt x="437065" y="354803"/>
                    </a:cubicBezTo>
                    <a:lnTo>
                      <a:pt x="493532" y="257510"/>
                    </a:lnTo>
                    <a:lnTo>
                      <a:pt x="548104" y="285181"/>
                    </a:lnTo>
                    <a:cubicBezTo>
                      <a:pt x="561080" y="291758"/>
                      <a:pt x="565110" y="303964"/>
                      <a:pt x="570028" y="313504"/>
                    </a:cubicBezTo>
                    <a:cubicBezTo>
                      <a:pt x="574945" y="323044"/>
                      <a:pt x="579863" y="330687"/>
                      <a:pt x="589403" y="335546"/>
                    </a:cubicBezTo>
                    <a:cubicBezTo>
                      <a:pt x="600483" y="341175"/>
                      <a:pt x="612571" y="343900"/>
                      <a:pt x="622881" y="341767"/>
                    </a:cubicBezTo>
                    <a:cubicBezTo>
                      <a:pt x="633191" y="339634"/>
                      <a:pt x="642671" y="333353"/>
                      <a:pt x="651026" y="316229"/>
                    </a:cubicBezTo>
                    <a:cubicBezTo>
                      <a:pt x="659440" y="298928"/>
                      <a:pt x="658906" y="287196"/>
                      <a:pt x="654818" y="277775"/>
                    </a:cubicBezTo>
                    <a:cubicBezTo>
                      <a:pt x="650670" y="268413"/>
                      <a:pt x="641842" y="260651"/>
                      <a:pt x="630347" y="254844"/>
                    </a:cubicBezTo>
                    <a:cubicBezTo>
                      <a:pt x="620629" y="249926"/>
                      <a:pt x="611504" y="250815"/>
                      <a:pt x="600543" y="253066"/>
                    </a:cubicBezTo>
                    <a:cubicBezTo>
                      <a:pt x="589581" y="255259"/>
                      <a:pt x="576960" y="259999"/>
                      <a:pt x="562976" y="254547"/>
                    </a:cubicBezTo>
                    <a:cubicBezTo>
                      <a:pt x="562621" y="254370"/>
                      <a:pt x="562265" y="254192"/>
                      <a:pt x="561969" y="254014"/>
                    </a:cubicBezTo>
                    <a:lnTo>
                      <a:pt x="510775" y="228062"/>
                    </a:lnTo>
                    <a:lnTo>
                      <a:pt x="577671" y="112815"/>
                    </a:lnTo>
                    <a:cubicBezTo>
                      <a:pt x="573583" y="111275"/>
                      <a:pt x="569316" y="109438"/>
                      <a:pt x="564636" y="107186"/>
                    </a:cubicBezTo>
                    <a:cubicBezTo>
                      <a:pt x="472853" y="62806"/>
                      <a:pt x="569909" y="28202"/>
                      <a:pt x="494421" y="7227"/>
                    </a:cubicBezTo>
                    <a:cubicBezTo>
                      <a:pt x="489385" y="5805"/>
                      <a:pt x="483222" y="4679"/>
                      <a:pt x="476586" y="3435"/>
                    </a:cubicBezTo>
                    <a:cubicBezTo>
                      <a:pt x="369813" y="-17007"/>
                      <a:pt x="465565" y="60140"/>
                      <a:pt x="357133" y="68020"/>
                    </a:cubicBezTo>
                    <a:cubicBezTo>
                      <a:pt x="258833" y="75190"/>
                      <a:pt x="318263" y="1539"/>
                      <a:pt x="253856" y="14278"/>
                    </a:cubicBezTo>
                    <a:lnTo>
                      <a:pt x="253856" y="14278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0885591-307C-B341-3A8F-EABC75505D4D}"/>
                  </a:ext>
                </a:extLst>
              </p:cNvPr>
              <p:cNvSpPr/>
              <p:nvPr/>
            </p:nvSpPr>
            <p:spPr>
              <a:xfrm>
                <a:off x="6673446" y="4015490"/>
                <a:ext cx="458494" cy="729947"/>
              </a:xfrm>
              <a:custGeom>
                <a:avLst/>
                <a:gdLst>
                  <a:gd name="connsiteX0" fmla="*/ 252291 w 458494"/>
                  <a:gd name="connsiteY0" fmla="*/ 207 h 729947"/>
                  <a:gd name="connsiteX1" fmla="*/ 213303 w 458494"/>
                  <a:gd name="connsiteY1" fmla="*/ 30189 h 729947"/>
                  <a:gd name="connsiteX2" fmla="*/ 154761 w 458494"/>
                  <a:gd name="connsiteY2" fmla="*/ 131037 h 729947"/>
                  <a:gd name="connsiteX3" fmla="*/ 171352 w 458494"/>
                  <a:gd name="connsiteY3" fmla="*/ 139451 h 729947"/>
                  <a:gd name="connsiteX4" fmla="*/ 192090 w 458494"/>
                  <a:gd name="connsiteY4" fmla="*/ 136666 h 729947"/>
                  <a:gd name="connsiteX5" fmla="*/ 241151 w 458494"/>
                  <a:gd name="connsiteY5" fmla="*/ 140991 h 729947"/>
                  <a:gd name="connsiteX6" fmla="*/ 279429 w 458494"/>
                  <a:gd name="connsiteY6" fmla="*/ 178498 h 729947"/>
                  <a:gd name="connsiteX7" fmla="*/ 275162 w 458494"/>
                  <a:gd name="connsiteY7" fmla="*/ 241721 h 729947"/>
                  <a:gd name="connsiteX8" fmla="*/ 226397 w 458494"/>
                  <a:gd name="connsiteY8" fmla="*/ 283434 h 729947"/>
                  <a:gd name="connsiteX9" fmla="*/ 173426 w 458494"/>
                  <a:gd name="connsiteY9" fmla="*/ 274428 h 729947"/>
                  <a:gd name="connsiteX10" fmla="*/ 141251 w 458494"/>
                  <a:gd name="connsiteY10" fmla="*/ 239647 h 729947"/>
                  <a:gd name="connsiteX11" fmla="*/ 132245 w 458494"/>
                  <a:gd name="connsiteY11" fmla="*/ 224300 h 729947"/>
                  <a:gd name="connsiteX12" fmla="*/ 107833 w 458494"/>
                  <a:gd name="connsiteY12" fmla="*/ 211916 h 729947"/>
                  <a:gd name="connsiteX13" fmla="*/ 65171 w 458494"/>
                  <a:gd name="connsiteY13" fmla="*/ 285449 h 729947"/>
                  <a:gd name="connsiteX14" fmla="*/ 110025 w 458494"/>
                  <a:gd name="connsiteY14" fmla="*/ 418353 h 729947"/>
                  <a:gd name="connsiteX15" fmla="*/ 74948 w 458494"/>
                  <a:gd name="connsiteY15" fmla="*/ 479087 h 729947"/>
                  <a:gd name="connsiteX16" fmla="*/ 136274 w 458494"/>
                  <a:gd name="connsiteY16" fmla="*/ 566306 h 729947"/>
                  <a:gd name="connsiteX17" fmla="*/ 87628 w 458494"/>
                  <a:gd name="connsiteY17" fmla="*/ 598658 h 729947"/>
                  <a:gd name="connsiteX18" fmla="*/ 52195 w 458494"/>
                  <a:gd name="connsiteY18" fmla="*/ 603813 h 729947"/>
                  <a:gd name="connsiteX19" fmla="*/ 23516 w 458494"/>
                  <a:gd name="connsiteY19" fmla="*/ 609857 h 729947"/>
                  <a:gd name="connsiteX20" fmla="*/ 1652 w 458494"/>
                  <a:gd name="connsiteY20" fmla="*/ 635928 h 729947"/>
                  <a:gd name="connsiteX21" fmla="*/ 10066 w 458494"/>
                  <a:gd name="connsiteY21" fmla="*/ 672961 h 729947"/>
                  <a:gd name="connsiteX22" fmla="*/ 41648 w 458494"/>
                  <a:gd name="connsiteY22" fmla="*/ 695122 h 729947"/>
                  <a:gd name="connsiteX23" fmla="*/ 73644 w 458494"/>
                  <a:gd name="connsiteY23" fmla="*/ 685108 h 729947"/>
                  <a:gd name="connsiteX24" fmla="*/ 89879 w 458494"/>
                  <a:gd name="connsiteY24" fmla="*/ 660044 h 729947"/>
                  <a:gd name="connsiteX25" fmla="*/ 107063 w 458494"/>
                  <a:gd name="connsiteY25" fmla="*/ 626626 h 729947"/>
                  <a:gd name="connsiteX26" fmla="*/ 108011 w 458494"/>
                  <a:gd name="connsiteY26" fmla="*/ 625974 h 729947"/>
                  <a:gd name="connsiteX27" fmla="*/ 155887 w 458494"/>
                  <a:gd name="connsiteY27" fmla="*/ 594096 h 729947"/>
                  <a:gd name="connsiteX28" fmla="*/ 237241 w 458494"/>
                  <a:gd name="connsiteY28" fmla="*/ 709816 h 729947"/>
                  <a:gd name="connsiteX29" fmla="*/ 347154 w 458494"/>
                  <a:gd name="connsiteY29" fmla="*/ 699980 h 729947"/>
                  <a:gd name="connsiteX30" fmla="*/ 351421 w 458494"/>
                  <a:gd name="connsiteY30" fmla="*/ 564470 h 729947"/>
                  <a:gd name="connsiteX31" fmla="*/ 455053 w 458494"/>
                  <a:gd name="connsiteY31" fmla="*/ 477072 h 729947"/>
                  <a:gd name="connsiteX32" fmla="*/ 390587 w 458494"/>
                  <a:gd name="connsiteY32" fmla="*/ 356967 h 729947"/>
                  <a:gd name="connsiteX33" fmla="*/ 436804 w 458494"/>
                  <a:gd name="connsiteY33" fmla="*/ 229218 h 729947"/>
                  <a:gd name="connsiteX34" fmla="*/ 321083 w 458494"/>
                  <a:gd name="connsiteY34" fmla="*/ 157463 h 729947"/>
                  <a:gd name="connsiteX35" fmla="*/ 297619 w 458494"/>
                  <a:gd name="connsiteY35" fmla="*/ 23967 h 729947"/>
                  <a:gd name="connsiteX36" fmla="*/ 252291 w 458494"/>
                  <a:gd name="connsiteY36" fmla="*/ 266 h 729947"/>
                  <a:gd name="connsiteX37" fmla="*/ 252291 w 458494"/>
                  <a:gd name="connsiteY37" fmla="*/ 266 h 7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8494" h="729947">
                    <a:moveTo>
                      <a:pt x="252291" y="207"/>
                    </a:moveTo>
                    <a:cubicBezTo>
                      <a:pt x="237300" y="2873"/>
                      <a:pt x="233330" y="24500"/>
                      <a:pt x="213303" y="30189"/>
                    </a:cubicBezTo>
                    <a:lnTo>
                      <a:pt x="154761" y="131037"/>
                    </a:lnTo>
                    <a:lnTo>
                      <a:pt x="171352" y="139451"/>
                    </a:lnTo>
                    <a:cubicBezTo>
                      <a:pt x="174314" y="140576"/>
                      <a:pt x="177573" y="139569"/>
                      <a:pt x="192090" y="136666"/>
                    </a:cubicBezTo>
                    <a:cubicBezTo>
                      <a:pt x="204593" y="134118"/>
                      <a:pt x="223494" y="132044"/>
                      <a:pt x="241151" y="140991"/>
                    </a:cubicBezTo>
                    <a:cubicBezTo>
                      <a:pt x="256616" y="148872"/>
                      <a:pt x="271489" y="160367"/>
                      <a:pt x="279429" y="178498"/>
                    </a:cubicBezTo>
                    <a:cubicBezTo>
                      <a:pt x="286894" y="195385"/>
                      <a:pt x="286065" y="219264"/>
                      <a:pt x="275162" y="241721"/>
                    </a:cubicBezTo>
                    <a:cubicBezTo>
                      <a:pt x="264201" y="264237"/>
                      <a:pt x="244410" y="279701"/>
                      <a:pt x="226397" y="283434"/>
                    </a:cubicBezTo>
                    <a:cubicBezTo>
                      <a:pt x="206607" y="287582"/>
                      <a:pt x="188772" y="282190"/>
                      <a:pt x="173426" y="274428"/>
                    </a:cubicBezTo>
                    <a:cubicBezTo>
                      <a:pt x="156302" y="265718"/>
                      <a:pt x="146880" y="250490"/>
                      <a:pt x="141251" y="239647"/>
                    </a:cubicBezTo>
                    <a:cubicBezTo>
                      <a:pt x="134615" y="226789"/>
                      <a:pt x="134260" y="225308"/>
                      <a:pt x="132245" y="224300"/>
                    </a:cubicBezTo>
                    <a:lnTo>
                      <a:pt x="107833" y="211916"/>
                    </a:lnTo>
                    <a:lnTo>
                      <a:pt x="65171" y="285449"/>
                    </a:lnTo>
                    <a:cubicBezTo>
                      <a:pt x="104870" y="317149"/>
                      <a:pt x="122409" y="369114"/>
                      <a:pt x="110025" y="418353"/>
                    </a:cubicBezTo>
                    <a:cubicBezTo>
                      <a:pt x="104159" y="441461"/>
                      <a:pt x="92013" y="462437"/>
                      <a:pt x="74948" y="479087"/>
                    </a:cubicBezTo>
                    <a:lnTo>
                      <a:pt x="136274" y="566306"/>
                    </a:lnTo>
                    <a:lnTo>
                      <a:pt x="87628" y="598658"/>
                    </a:lnTo>
                    <a:cubicBezTo>
                      <a:pt x="75481" y="606717"/>
                      <a:pt x="62919" y="604228"/>
                      <a:pt x="52195" y="603813"/>
                    </a:cubicBezTo>
                    <a:cubicBezTo>
                      <a:pt x="41470" y="603399"/>
                      <a:pt x="32404" y="603932"/>
                      <a:pt x="23516" y="609857"/>
                    </a:cubicBezTo>
                    <a:cubicBezTo>
                      <a:pt x="13147" y="616730"/>
                      <a:pt x="4852" y="625915"/>
                      <a:pt x="1652" y="635928"/>
                    </a:cubicBezTo>
                    <a:cubicBezTo>
                      <a:pt x="-1547" y="645942"/>
                      <a:pt x="-777" y="657318"/>
                      <a:pt x="10066" y="672961"/>
                    </a:cubicBezTo>
                    <a:cubicBezTo>
                      <a:pt x="21028" y="688782"/>
                      <a:pt x="31456" y="694114"/>
                      <a:pt x="41648" y="695122"/>
                    </a:cubicBezTo>
                    <a:cubicBezTo>
                      <a:pt x="51839" y="696129"/>
                      <a:pt x="62919" y="692278"/>
                      <a:pt x="73644" y="685108"/>
                    </a:cubicBezTo>
                    <a:cubicBezTo>
                      <a:pt x="82710" y="679064"/>
                      <a:pt x="86383" y="670710"/>
                      <a:pt x="89879" y="660044"/>
                    </a:cubicBezTo>
                    <a:cubicBezTo>
                      <a:pt x="93375" y="649379"/>
                      <a:pt x="95449" y="636106"/>
                      <a:pt x="107063" y="626626"/>
                    </a:cubicBezTo>
                    <a:cubicBezTo>
                      <a:pt x="107359" y="626389"/>
                      <a:pt x="107655" y="626152"/>
                      <a:pt x="108011" y="625974"/>
                    </a:cubicBezTo>
                    <a:lnTo>
                      <a:pt x="155887" y="594096"/>
                    </a:lnTo>
                    <a:lnTo>
                      <a:pt x="237241" y="709816"/>
                    </a:lnTo>
                    <a:cubicBezTo>
                      <a:pt x="298449" y="684812"/>
                      <a:pt x="283399" y="773809"/>
                      <a:pt x="347154" y="699980"/>
                    </a:cubicBezTo>
                    <a:cubicBezTo>
                      <a:pt x="418257" y="617678"/>
                      <a:pt x="304078" y="662296"/>
                      <a:pt x="351421" y="564470"/>
                    </a:cubicBezTo>
                    <a:cubicBezTo>
                      <a:pt x="398763" y="466584"/>
                      <a:pt x="434611" y="583845"/>
                      <a:pt x="455053" y="477072"/>
                    </a:cubicBezTo>
                    <a:cubicBezTo>
                      <a:pt x="475496" y="370299"/>
                      <a:pt x="398526" y="465399"/>
                      <a:pt x="390587" y="356967"/>
                    </a:cubicBezTo>
                    <a:cubicBezTo>
                      <a:pt x="382647" y="248535"/>
                      <a:pt x="472474" y="331903"/>
                      <a:pt x="436804" y="229218"/>
                    </a:cubicBezTo>
                    <a:cubicBezTo>
                      <a:pt x="401074" y="126533"/>
                      <a:pt x="382173" y="247409"/>
                      <a:pt x="321083" y="157463"/>
                    </a:cubicBezTo>
                    <a:cubicBezTo>
                      <a:pt x="259994" y="67518"/>
                      <a:pt x="379921" y="95070"/>
                      <a:pt x="297619" y="23967"/>
                    </a:cubicBezTo>
                    <a:cubicBezTo>
                      <a:pt x="274451" y="3999"/>
                      <a:pt x="261356" y="-1334"/>
                      <a:pt x="252291" y="266"/>
                    </a:cubicBezTo>
                    <a:lnTo>
                      <a:pt x="252291" y="26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A0D13F9-DDA3-87F3-DA21-9CEA4A594332}"/>
                  </a:ext>
                </a:extLst>
              </p:cNvPr>
              <p:cNvSpPr/>
              <p:nvPr/>
            </p:nvSpPr>
            <p:spPr>
              <a:xfrm>
                <a:off x="6183652" y="4158414"/>
                <a:ext cx="367726" cy="472857"/>
              </a:xfrm>
              <a:custGeom>
                <a:avLst/>
                <a:gdLst>
                  <a:gd name="connsiteX0" fmla="*/ 270552 w 367726"/>
                  <a:gd name="connsiteY0" fmla="*/ 496 h 472857"/>
                  <a:gd name="connsiteX1" fmla="*/ 263027 w 367726"/>
                  <a:gd name="connsiteY1" fmla="*/ 2866 h 472857"/>
                  <a:gd name="connsiteX2" fmla="*/ 240096 w 367726"/>
                  <a:gd name="connsiteY2" fmla="*/ 27337 h 472857"/>
                  <a:gd name="connsiteX3" fmla="*/ 238319 w 367726"/>
                  <a:gd name="connsiteY3" fmla="*/ 57141 h 472857"/>
                  <a:gd name="connsiteX4" fmla="*/ 239800 w 367726"/>
                  <a:gd name="connsiteY4" fmla="*/ 94708 h 472857"/>
                  <a:gd name="connsiteX5" fmla="*/ 239267 w 367726"/>
                  <a:gd name="connsiteY5" fmla="*/ 95715 h 472857"/>
                  <a:gd name="connsiteX6" fmla="*/ 213136 w 367726"/>
                  <a:gd name="connsiteY6" fmla="*/ 147324 h 472857"/>
                  <a:gd name="connsiteX7" fmla="*/ 95520 w 367726"/>
                  <a:gd name="connsiteY7" fmla="*/ 86175 h 472857"/>
                  <a:gd name="connsiteX8" fmla="*/ 3441 w 367726"/>
                  <a:gd name="connsiteY8" fmla="*/ 153545 h 472857"/>
                  <a:gd name="connsiteX9" fmla="*/ 67908 w 367726"/>
                  <a:gd name="connsiteY9" fmla="*/ 273710 h 472857"/>
                  <a:gd name="connsiteX10" fmla="*/ 21691 w 367726"/>
                  <a:gd name="connsiteY10" fmla="*/ 401458 h 472857"/>
                  <a:gd name="connsiteX11" fmla="*/ 136878 w 367726"/>
                  <a:gd name="connsiteY11" fmla="*/ 472384 h 472857"/>
                  <a:gd name="connsiteX12" fmla="*/ 137175 w 367726"/>
                  <a:gd name="connsiteY12" fmla="*/ 472858 h 472857"/>
                  <a:gd name="connsiteX13" fmla="*/ 215151 w 367726"/>
                  <a:gd name="connsiteY13" fmla="*/ 420360 h 472857"/>
                  <a:gd name="connsiteX14" fmla="*/ 204604 w 367726"/>
                  <a:gd name="connsiteY14" fmla="*/ 404717 h 472857"/>
                  <a:gd name="connsiteX15" fmla="*/ 185169 w 367726"/>
                  <a:gd name="connsiteY15" fmla="*/ 397014 h 472857"/>
                  <a:gd name="connsiteX16" fmla="*/ 144463 w 367726"/>
                  <a:gd name="connsiteY16" fmla="*/ 369284 h 472857"/>
                  <a:gd name="connsiteX17" fmla="*/ 129294 w 367726"/>
                  <a:gd name="connsiteY17" fmla="*/ 317912 h 472857"/>
                  <a:gd name="connsiteX18" fmla="*/ 163838 w 367726"/>
                  <a:gd name="connsiteY18" fmla="*/ 264763 h 472857"/>
                  <a:gd name="connsiteX19" fmla="*/ 226765 w 367726"/>
                  <a:gd name="connsiteY19" fmla="*/ 252142 h 472857"/>
                  <a:gd name="connsiteX20" fmla="*/ 268597 w 367726"/>
                  <a:gd name="connsiteY20" fmla="*/ 285797 h 472857"/>
                  <a:gd name="connsiteX21" fmla="*/ 279736 w 367726"/>
                  <a:gd name="connsiteY21" fmla="*/ 331896 h 472857"/>
                  <a:gd name="connsiteX22" fmla="*/ 280092 w 367726"/>
                  <a:gd name="connsiteY22" fmla="*/ 349731 h 472857"/>
                  <a:gd name="connsiteX23" fmla="*/ 292594 w 367726"/>
                  <a:gd name="connsiteY23" fmla="*/ 368277 h 472857"/>
                  <a:gd name="connsiteX24" fmla="*/ 367727 w 367726"/>
                  <a:gd name="connsiteY24" fmla="*/ 317675 h 472857"/>
                  <a:gd name="connsiteX25" fmla="*/ 347284 w 367726"/>
                  <a:gd name="connsiteY25" fmla="*/ 217183 h 472857"/>
                  <a:gd name="connsiteX26" fmla="*/ 243237 w 367726"/>
                  <a:gd name="connsiteY26" fmla="*/ 163085 h 472857"/>
                  <a:gd name="connsiteX27" fmla="*/ 270375 w 367726"/>
                  <a:gd name="connsiteY27" fmla="*/ 109521 h 472857"/>
                  <a:gd name="connsiteX28" fmla="*/ 298697 w 367726"/>
                  <a:gd name="connsiteY28" fmla="*/ 87597 h 472857"/>
                  <a:gd name="connsiteX29" fmla="*/ 320680 w 367726"/>
                  <a:gd name="connsiteY29" fmla="*/ 68222 h 472857"/>
                  <a:gd name="connsiteX30" fmla="*/ 326902 w 367726"/>
                  <a:gd name="connsiteY30" fmla="*/ 34744 h 472857"/>
                  <a:gd name="connsiteX31" fmla="*/ 301364 w 367726"/>
                  <a:gd name="connsiteY31" fmla="*/ 6658 h 472857"/>
                  <a:gd name="connsiteX32" fmla="*/ 270434 w 367726"/>
                  <a:gd name="connsiteY32" fmla="*/ 555 h 472857"/>
                  <a:gd name="connsiteX33" fmla="*/ 270434 w 367726"/>
                  <a:gd name="connsiteY33" fmla="*/ 555 h 47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7726" h="472857">
                    <a:moveTo>
                      <a:pt x="270552" y="496"/>
                    </a:moveTo>
                    <a:cubicBezTo>
                      <a:pt x="267886" y="970"/>
                      <a:pt x="265397" y="1799"/>
                      <a:pt x="263027" y="2866"/>
                    </a:cubicBezTo>
                    <a:cubicBezTo>
                      <a:pt x="253665" y="7014"/>
                      <a:pt x="245903" y="15842"/>
                      <a:pt x="240096" y="27337"/>
                    </a:cubicBezTo>
                    <a:cubicBezTo>
                      <a:pt x="235178" y="37055"/>
                      <a:pt x="236126" y="46180"/>
                      <a:pt x="238319" y="57141"/>
                    </a:cubicBezTo>
                    <a:cubicBezTo>
                      <a:pt x="240511" y="68103"/>
                      <a:pt x="245251" y="80724"/>
                      <a:pt x="239800" y="94708"/>
                    </a:cubicBezTo>
                    <a:cubicBezTo>
                      <a:pt x="239622" y="95063"/>
                      <a:pt x="239445" y="95419"/>
                      <a:pt x="239267" y="95715"/>
                    </a:cubicBezTo>
                    <a:lnTo>
                      <a:pt x="213136" y="147324"/>
                    </a:lnTo>
                    <a:lnTo>
                      <a:pt x="95520" y="86175"/>
                    </a:lnTo>
                    <a:cubicBezTo>
                      <a:pt x="53865" y="145902"/>
                      <a:pt x="22165" y="55601"/>
                      <a:pt x="3441" y="153545"/>
                    </a:cubicBezTo>
                    <a:cubicBezTo>
                      <a:pt x="-17001" y="260319"/>
                      <a:pt x="59968" y="165277"/>
                      <a:pt x="67908" y="273710"/>
                    </a:cubicBezTo>
                    <a:cubicBezTo>
                      <a:pt x="75848" y="382142"/>
                      <a:pt x="-13979" y="298774"/>
                      <a:pt x="21691" y="401458"/>
                    </a:cubicBezTo>
                    <a:cubicBezTo>
                      <a:pt x="57421" y="504143"/>
                      <a:pt x="75848" y="382438"/>
                      <a:pt x="136878" y="472384"/>
                    </a:cubicBezTo>
                    <a:cubicBezTo>
                      <a:pt x="136997" y="472562"/>
                      <a:pt x="137115" y="472680"/>
                      <a:pt x="137175" y="472858"/>
                    </a:cubicBezTo>
                    <a:lnTo>
                      <a:pt x="215151" y="420360"/>
                    </a:lnTo>
                    <a:lnTo>
                      <a:pt x="204604" y="404717"/>
                    </a:lnTo>
                    <a:cubicBezTo>
                      <a:pt x="202530" y="402288"/>
                      <a:pt x="199212" y="401577"/>
                      <a:pt x="185169" y="397014"/>
                    </a:cubicBezTo>
                    <a:cubicBezTo>
                      <a:pt x="173022" y="393104"/>
                      <a:pt x="155543" y="385756"/>
                      <a:pt x="144463" y="369284"/>
                    </a:cubicBezTo>
                    <a:cubicBezTo>
                      <a:pt x="134805" y="354886"/>
                      <a:pt x="127457" y="337584"/>
                      <a:pt x="129294" y="317912"/>
                    </a:cubicBezTo>
                    <a:cubicBezTo>
                      <a:pt x="131012" y="299544"/>
                      <a:pt x="143337" y="279102"/>
                      <a:pt x="163838" y="264763"/>
                    </a:cubicBezTo>
                    <a:cubicBezTo>
                      <a:pt x="184399" y="250423"/>
                      <a:pt x="209167" y="246631"/>
                      <a:pt x="226765" y="252142"/>
                    </a:cubicBezTo>
                    <a:cubicBezTo>
                      <a:pt x="246081" y="258186"/>
                      <a:pt x="258998" y="271517"/>
                      <a:pt x="268597" y="285797"/>
                    </a:cubicBezTo>
                    <a:cubicBezTo>
                      <a:pt x="279322" y="301736"/>
                      <a:pt x="280151" y="319630"/>
                      <a:pt x="279736" y="331896"/>
                    </a:cubicBezTo>
                    <a:cubicBezTo>
                      <a:pt x="279262" y="346353"/>
                      <a:pt x="278848" y="347835"/>
                      <a:pt x="280092" y="349731"/>
                    </a:cubicBezTo>
                    <a:lnTo>
                      <a:pt x="292594" y="368277"/>
                    </a:lnTo>
                    <a:lnTo>
                      <a:pt x="367727" y="317675"/>
                    </a:lnTo>
                    <a:cubicBezTo>
                      <a:pt x="347403" y="288404"/>
                      <a:pt x="339996" y="252082"/>
                      <a:pt x="347284" y="217183"/>
                    </a:cubicBezTo>
                    <a:lnTo>
                      <a:pt x="243237" y="163085"/>
                    </a:lnTo>
                    <a:lnTo>
                      <a:pt x="270375" y="109521"/>
                    </a:lnTo>
                    <a:cubicBezTo>
                      <a:pt x="276952" y="96544"/>
                      <a:pt x="289158" y="92515"/>
                      <a:pt x="298697" y="87597"/>
                    </a:cubicBezTo>
                    <a:cubicBezTo>
                      <a:pt x="308237" y="82679"/>
                      <a:pt x="315881" y="77761"/>
                      <a:pt x="320680" y="68222"/>
                    </a:cubicBezTo>
                    <a:cubicBezTo>
                      <a:pt x="326309" y="57141"/>
                      <a:pt x="329035" y="45054"/>
                      <a:pt x="326902" y="34744"/>
                    </a:cubicBezTo>
                    <a:cubicBezTo>
                      <a:pt x="324768" y="24434"/>
                      <a:pt x="318488" y="14953"/>
                      <a:pt x="301364" y="6658"/>
                    </a:cubicBezTo>
                    <a:cubicBezTo>
                      <a:pt x="288387" y="377"/>
                      <a:pt x="278551" y="-926"/>
                      <a:pt x="270434" y="555"/>
                    </a:cubicBezTo>
                    <a:lnTo>
                      <a:pt x="270434" y="555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6EFE0A4-EB06-0FEB-CE3C-BCFE12719056}"/>
                  </a:ext>
                </a:extLst>
              </p:cNvPr>
              <p:cNvSpPr/>
              <p:nvPr/>
            </p:nvSpPr>
            <p:spPr>
              <a:xfrm>
                <a:off x="6314416" y="4437288"/>
                <a:ext cx="565577" cy="438998"/>
              </a:xfrm>
              <a:custGeom>
                <a:avLst/>
                <a:gdLst>
                  <a:gd name="connsiteX0" fmla="*/ 70700 w 565577"/>
                  <a:gd name="connsiteY0" fmla="*/ 643 h 438998"/>
                  <a:gd name="connsiteX1" fmla="*/ 50139 w 565577"/>
                  <a:gd name="connsiteY1" fmla="*/ 10182 h 438998"/>
                  <a:gd name="connsiteX2" fmla="*/ 28097 w 565577"/>
                  <a:gd name="connsiteY2" fmla="*/ 41883 h 438998"/>
                  <a:gd name="connsiteX3" fmla="*/ 38229 w 565577"/>
                  <a:gd name="connsiteY3" fmla="*/ 73820 h 438998"/>
                  <a:gd name="connsiteX4" fmla="*/ 63412 w 565577"/>
                  <a:gd name="connsiteY4" fmla="*/ 89936 h 438998"/>
                  <a:gd name="connsiteX5" fmla="*/ 96949 w 565577"/>
                  <a:gd name="connsiteY5" fmla="*/ 106942 h 438998"/>
                  <a:gd name="connsiteX6" fmla="*/ 97601 w 565577"/>
                  <a:gd name="connsiteY6" fmla="*/ 107890 h 438998"/>
                  <a:gd name="connsiteX7" fmla="*/ 128827 w 565577"/>
                  <a:gd name="connsiteY7" fmla="*/ 154344 h 438998"/>
                  <a:gd name="connsiteX8" fmla="*/ 22468 w 565577"/>
                  <a:gd name="connsiteY8" fmla="*/ 225921 h 438998"/>
                  <a:gd name="connsiteX9" fmla="*/ 30112 w 565577"/>
                  <a:gd name="connsiteY9" fmla="*/ 327658 h 438998"/>
                  <a:gd name="connsiteX10" fmla="*/ 44036 w 565577"/>
                  <a:gd name="connsiteY10" fmla="*/ 338857 h 438998"/>
                  <a:gd name="connsiteX11" fmla="*/ 165860 w 565577"/>
                  <a:gd name="connsiteY11" fmla="*/ 331272 h 438998"/>
                  <a:gd name="connsiteX12" fmla="*/ 253139 w 565577"/>
                  <a:gd name="connsiteY12" fmla="*/ 435557 h 438998"/>
                  <a:gd name="connsiteX13" fmla="*/ 373303 w 565577"/>
                  <a:gd name="connsiteY13" fmla="*/ 371090 h 438998"/>
                  <a:gd name="connsiteX14" fmla="*/ 501052 w 565577"/>
                  <a:gd name="connsiteY14" fmla="*/ 417307 h 438998"/>
                  <a:gd name="connsiteX15" fmla="*/ 565578 w 565577"/>
                  <a:gd name="connsiteY15" fmla="*/ 306090 h 438998"/>
                  <a:gd name="connsiteX16" fmla="*/ 502355 w 565577"/>
                  <a:gd name="connsiteY16" fmla="*/ 216145 h 438998"/>
                  <a:gd name="connsiteX17" fmla="*/ 484757 w 565577"/>
                  <a:gd name="connsiteY17" fmla="*/ 227817 h 438998"/>
                  <a:gd name="connsiteX18" fmla="*/ 476995 w 565577"/>
                  <a:gd name="connsiteY18" fmla="*/ 247252 h 438998"/>
                  <a:gd name="connsiteX19" fmla="*/ 449087 w 565577"/>
                  <a:gd name="connsiteY19" fmla="*/ 287840 h 438998"/>
                  <a:gd name="connsiteX20" fmla="*/ 397597 w 565577"/>
                  <a:gd name="connsiteY20" fmla="*/ 302772 h 438998"/>
                  <a:gd name="connsiteX21" fmla="*/ 344625 w 565577"/>
                  <a:gd name="connsiteY21" fmla="*/ 267991 h 438998"/>
                  <a:gd name="connsiteX22" fmla="*/ 332300 w 565577"/>
                  <a:gd name="connsiteY22" fmla="*/ 205005 h 438998"/>
                  <a:gd name="connsiteX23" fmla="*/ 366193 w 565577"/>
                  <a:gd name="connsiteY23" fmla="*/ 163350 h 438998"/>
                  <a:gd name="connsiteX24" fmla="*/ 412291 w 565577"/>
                  <a:gd name="connsiteY24" fmla="*/ 152448 h 438998"/>
                  <a:gd name="connsiteX25" fmla="*/ 430126 w 565577"/>
                  <a:gd name="connsiteY25" fmla="*/ 152152 h 438998"/>
                  <a:gd name="connsiteX26" fmla="*/ 448672 w 565577"/>
                  <a:gd name="connsiteY26" fmla="*/ 139827 h 438998"/>
                  <a:gd name="connsiteX27" fmla="*/ 405536 w 565577"/>
                  <a:gd name="connsiteY27" fmla="*/ 78441 h 438998"/>
                  <a:gd name="connsiteX28" fmla="*/ 311799 w 565577"/>
                  <a:gd name="connsiteY28" fmla="*/ 90410 h 438998"/>
                  <a:gd name="connsiteX29" fmla="*/ 261671 w 565577"/>
                  <a:gd name="connsiteY29" fmla="*/ 65050 h 438998"/>
                  <a:gd name="connsiteX30" fmla="*/ 157149 w 565577"/>
                  <a:gd name="connsiteY30" fmla="*/ 135383 h 438998"/>
                  <a:gd name="connsiteX31" fmla="*/ 124916 w 565577"/>
                  <a:gd name="connsiteY31" fmla="*/ 87448 h 438998"/>
                  <a:gd name="connsiteX32" fmla="*/ 119583 w 565577"/>
                  <a:gd name="connsiteY32" fmla="*/ 52015 h 438998"/>
                  <a:gd name="connsiteX33" fmla="*/ 113421 w 565577"/>
                  <a:gd name="connsiteY33" fmla="*/ 23336 h 438998"/>
                  <a:gd name="connsiteX34" fmla="*/ 87231 w 565577"/>
                  <a:gd name="connsiteY34" fmla="*/ 1591 h 438998"/>
                  <a:gd name="connsiteX35" fmla="*/ 70818 w 565577"/>
                  <a:gd name="connsiteY35" fmla="*/ 643 h 438998"/>
                  <a:gd name="connsiteX36" fmla="*/ 70818 w 565577"/>
                  <a:gd name="connsiteY36" fmla="*/ 643 h 43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65577" h="438998">
                    <a:moveTo>
                      <a:pt x="70700" y="643"/>
                    </a:moveTo>
                    <a:cubicBezTo>
                      <a:pt x="64656" y="1828"/>
                      <a:pt x="57901" y="4731"/>
                      <a:pt x="50139" y="10182"/>
                    </a:cubicBezTo>
                    <a:cubicBezTo>
                      <a:pt x="34378" y="21203"/>
                      <a:pt x="29105" y="31691"/>
                      <a:pt x="28097" y="41883"/>
                    </a:cubicBezTo>
                    <a:cubicBezTo>
                      <a:pt x="27149" y="52074"/>
                      <a:pt x="31060" y="63154"/>
                      <a:pt x="38229" y="73820"/>
                    </a:cubicBezTo>
                    <a:cubicBezTo>
                      <a:pt x="44332" y="82885"/>
                      <a:pt x="52687" y="86500"/>
                      <a:pt x="63412" y="89936"/>
                    </a:cubicBezTo>
                    <a:cubicBezTo>
                      <a:pt x="74077" y="93373"/>
                      <a:pt x="87350" y="95388"/>
                      <a:pt x="96949" y="106942"/>
                    </a:cubicBezTo>
                    <a:cubicBezTo>
                      <a:pt x="97186" y="107238"/>
                      <a:pt x="97423" y="107594"/>
                      <a:pt x="97601" y="107890"/>
                    </a:cubicBezTo>
                    <a:lnTo>
                      <a:pt x="128827" y="154344"/>
                    </a:lnTo>
                    <a:lnTo>
                      <a:pt x="22468" y="225921"/>
                    </a:lnTo>
                    <a:cubicBezTo>
                      <a:pt x="36511" y="277530"/>
                      <a:pt x="-40162" y="266924"/>
                      <a:pt x="30112" y="327658"/>
                    </a:cubicBezTo>
                    <a:cubicBezTo>
                      <a:pt x="35267" y="332102"/>
                      <a:pt x="39770" y="335776"/>
                      <a:pt x="44036" y="338857"/>
                    </a:cubicBezTo>
                    <a:cubicBezTo>
                      <a:pt x="107318" y="385015"/>
                      <a:pt x="74077" y="286892"/>
                      <a:pt x="165860" y="331272"/>
                    </a:cubicBezTo>
                    <a:cubicBezTo>
                      <a:pt x="263745" y="378615"/>
                      <a:pt x="146306" y="415115"/>
                      <a:pt x="253139" y="435557"/>
                    </a:cubicBezTo>
                    <a:cubicBezTo>
                      <a:pt x="359971" y="455999"/>
                      <a:pt x="264811" y="379030"/>
                      <a:pt x="373303" y="371090"/>
                    </a:cubicBezTo>
                    <a:cubicBezTo>
                      <a:pt x="481735" y="363150"/>
                      <a:pt x="398308" y="453037"/>
                      <a:pt x="501052" y="417307"/>
                    </a:cubicBezTo>
                    <a:cubicBezTo>
                      <a:pt x="601070" y="382526"/>
                      <a:pt x="488431" y="363506"/>
                      <a:pt x="565578" y="306090"/>
                    </a:cubicBezTo>
                    <a:lnTo>
                      <a:pt x="502355" y="216145"/>
                    </a:lnTo>
                    <a:lnTo>
                      <a:pt x="484757" y="227817"/>
                    </a:lnTo>
                    <a:cubicBezTo>
                      <a:pt x="482328" y="229891"/>
                      <a:pt x="481558" y="233209"/>
                      <a:pt x="476995" y="247252"/>
                    </a:cubicBezTo>
                    <a:cubicBezTo>
                      <a:pt x="473025" y="259399"/>
                      <a:pt x="465619" y="276878"/>
                      <a:pt x="449087" y="287840"/>
                    </a:cubicBezTo>
                    <a:cubicBezTo>
                      <a:pt x="434629" y="297439"/>
                      <a:pt x="417268" y="304668"/>
                      <a:pt x="397597" y="302772"/>
                    </a:cubicBezTo>
                    <a:cubicBezTo>
                      <a:pt x="379228" y="300935"/>
                      <a:pt x="358845" y="288551"/>
                      <a:pt x="344625" y="267991"/>
                    </a:cubicBezTo>
                    <a:cubicBezTo>
                      <a:pt x="330404" y="247371"/>
                      <a:pt x="326671" y="222544"/>
                      <a:pt x="332300" y="205005"/>
                    </a:cubicBezTo>
                    <a:cubicBezTo>
                      <a:pt x="338462" y="185748"/>
                      <a:pt x="351854" y="172831"/>
                      <a:pt x="366193" y="163350"/>
                    </a:cubicBezTo>
                    <a:cubicBezTo>
                      <a:pt x="382191" y="152685"/>
                      <a:pt x="400026" y="151974"/>
                      <a:pt x="412291" y="152448"/>
                    </a:cubicBezTo>
                    <a:cubicBezTo>
                      <a:pt x="426749" y="152981"/>
                      <a:pt x="428230" y="153396"/>
                      <a:pt x="430126" y="152152"/>
                    </a:cubicBezTo>
                    <a:lnTo>
                      <a:pt x="448672" y="139827"/>
                    </a:lnTo>
                    <a:lnTo>
                      <a:pt x="405536" y="78441"/>
                    </a:lnTo>
                    <a:cubicBezTo>
                      <a:pt x="376917" y="94084"/>
                      <a:pt x="343440" y="98410"/>
                      <a:pt x="311799" y="90410"/>
                    </a:cubicBezTo>
                    <a:cubicBezTo>
                      <a:pt x="293430" y="85729"/>
                      <a:pt x="276306" y="77079"/>
                      <a:pt x="261671" y="65050"/>
                    </a:cubicBezTo>
                    <a:lnTo>
                      <a:pt x="157149" y="135383"/>
                    </a:lnTo>
                    <a:lnTo>
                      <a:pt x="124916" y="87448"/>
                    </a:lnTo>
                    <a:cubicBezTo>
                      <a:pt x="116798" y="75360"/>
                      <a:pt x="119228" y="62739"/>
                      <a:pt x="119583" y="52015"/>
                    </a:cubicBezTo>
                    <a:cubicBezTo>
                      <a:pt x="119939" y="41290"/>
                      <a:pt x="119406" y="32224"/>
                      <a:pt x="113421" y="23336"/>
                    </a:cubicBezTo>
                    <a:cubicBezTo>
                      <a:pt x="106488" y="13027"/>
                      <a:pt x="97304" y="4731"/>
                      <a:pt x="87231" y="1591"/>
                    </a:cubicBezTo>
                    <a:cubicBezTo>
                      <a:pt x="82195" y="-9"/>
                      <a:pt x="76862" y="-542"/>
                      <a:pt x="70818" y="643"/>
                    </a:cubicBezTo>
                    <a:lnTo>
                      <a:pt x="70818" y="643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4BB3E62-A7EE-0C41-FA57-BA4962A66229}"/>
                </a:ext>
              </a:extLst>
            </p:cNvPr>
            <p:cNvGrpSpPr/>
            <p:nvPr/>
          </p:nvGrpSpPr>
          <p:grpSpPr>
            <a:xfrm>
              <a:off x="6988466" y="3767707"/>
              <a:ext cx="771217" cy="771212"/>
              <a:chOff x="7149594" y="4221277"/>
              <a:chExt cx="467569" cy="467566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24C81A7-A996-5B44-A35C-B3FA77A7C4F7}"/>
                  </a:ext>
                </a:extLst>
              </p:cNvPr>
              <p:cNvSpPr/>
              <p:nvPr/>
            </p:nvSpPr>
            <p:spPr>
              <a:xfrm>
                <a:off x="7192652" y="4221277"/>
                <a:ext cx="324285" cy="204069"/>
              </a:xfrm>
              <a:custGeom>
                <a:avLst/>
                <a:gdLst>
                  <a:gd name="connsiteX0" fmla="*/ 253678 w 657691"/>
                  <a:gd name="connsiteY0" fmla="*/ 14219 h 413877"/>
                  <a:gd name="connsiteX1" fmla="*/ 229384 w 657691"/>
                  <a:gd name="connsiteY1" fmla="*/ 21151 h 413877"/>
                  <a:gd name="connsiteX2" fmla="*/ 158281 w 657691"/>
                  <a:gd name="connsiteY2" fmla="*/ 136990 h 413877"/>
                  <a:gd name="connsiteX3" fmla="*/ 24015 w 657691"/>
                  <a:gd name="connsiteY3" fmla="*/ 160928 h 413877"/>
                  <a:gd name="connsiteX4" fmla="*/ 24785 w 657691"/>
                  <a:gd name="connsiteY4" fmla="*/ 285063 h 413877"/>
                  <a:gd name="connsiteX5" fmla="*/ 115678 w 657691"/>
                  <a:gd name="connsiteY5" fmla="*/ 332346 h 413877"/>
                  <a:gd name="connsiteX6" fmla="*/ 124922 w 657691"/>
                  <a:gd name="connsiteY6" fmla="*/ 314156 h 413877"/>
                  <a:gd name="connsiteX7" fmla="*/ 122137 w 657691"/>
                  <a:gd name="connsiteY7" fmla="*/ 293417 h 413877"/>
                  <a:gd name="connsiteX8" fmla="*/ 126462 w 657691"/>
                  <a:gd name="connsiteY8" fmla="*/ 244356 h 413877"/>
                  <a:gd name="connsiteX9" fmla="*/ 163910 w 657691"/>
                  <a:gd name="connsiteY9" fmla="*/ 206079 h 413877"/>
                  <a:gd name="connsiteX10" fmla="*/ 227133 w 657691"/>
                  <a:gd name="connsiteY10" fmla="*/ 210286 h 413877"/>
                  <a:gd name="connsiteX11" fmla="*/ 268846 w 657691"/>
                  <a:gd name="connsiteY11" fmla="*/ 259051 h 413877"/>
                  <a:gd name="connsiteX12" fmla="*/ 259899 w 657691"/>
                  <a:gd name="connsiteY12" fmla="*/ 312023 h 413877"/>
                  <a:gd name="connsiteX13" fmla="*/ 225118 w 657691"/>
                  <a:gd name="connsiteY13" fmla="*/ 344197 h 413877"/>
                  <a:gd name="connsiteX14" fmla="*/ 209772 w 657691"/>
                  <a:gd name="connsiteY14" fmla="*/ 353203 h 413877"/>
                  <a:gd name="connsiteX15" fmla="*/ 198514 w 657691"/>
                  <a:gd name="connsiteY15" fmla="*/ 375482 h 413877"/>
                  <a:gd name="connsiteX16" fmla="*/ 272283 w 657691"/>
                  <a:gd name="connsiteY16" fmla="*/ 413878 h 413877"/>
                  <a:gd name="connsiteX17" fmla="*/ 358140 w 657691"/>
                  <a:gd name="connsiteY17" fmla="*/ 347752 h 413877"/>
                  <a:gd name="connsiteX18" fmla="*/ 418578 w 657691"/>
                  <a:gd name="connsiteY18" fmla="*/ 348463 h 413877"/>
                  <a:gd name="connsiteX19" fmla="*/ 437065 w 657691"/>
                  <a:gd name="connsiteY19" fmla="*/ 354803 h 413877"/>
                  <a:gd name="connsiteX20" fmla="*/ 493532 w 657691"/>
                  <a:gd name="connsiteY20" fmla="*/ 257510 h 413877"/>
                  <a:gd name="connsiteX21" fmla="*/ 548104 w 657691"/>
                  <a:gd name="connsiteY21" fmla="*/ 285181 h 413877"/>
                  <a:gd name="connsiteX22" fmla="*/ 570028 w 657691"/>
                  <a:gd name="connsiteY22" fmla="*/ 313504 h 413877"/>
                  <a:gd name="connsiteX23" fmla="*/ 589403 w 657691"/>
                  <a:gd name="connsiteY23" fmla="*/ 335546 h 413877"/>
                  <a:gd name="connsiteX24" fmla="*/ 622881 w 657691"/>
                  <a:gd name="connsiteY24" fmla="*/ 341767 h 413877"/>
                  <a:gd name="connsiteX25" fmla="*/ 651026 w 657691"/>
                  <a:gd name="connsiteY25" fmla="*/ 316229 h 413877"/>
                  <a:gd name="connsiteX26" fmla="*/ 654818 w 657691"/>
                  <a:gd name="connsiteY26" fmla="*/ 277775 h 413877"/>
                  <a:gd name="connsiteX27" fmla="*/ 630347 w 657691"/>
                  <a:gd name="connsiteY27" fmla="*/ 254844 h 413877"/>
                  <a:gd name="connsiteX28" fmla="*/ 600543 w 657691"/>
                  <a:gd name="connsiteY28" fmla="*/ 253066 h 413877"/>
                  <a:gd name="connsiteX29" fmla="*/ 562976 w 657691"/>
                  <a:gd name="connsiteY29" fmla="*/ 254547 h 413877"/>
                  <a:gd name="connsiteX30" fmla="*/ 561969 w 657691"/>
                  <a:gd name="connsiteY30" fmla="*/ 254014 h 413877"/>
                  <a:gd name="connsiteX31" fmla="*/ 510775 w 657691"/>
                  <a:gd name="connsiteY31" fmla="*/ 228062 h 413877"/>
                  <a:gd name="connsiteX32" fmla="*/ 577671 w 657691"/>
                  <a:gd name="connsiteY32" fmla="*/ 112815 h 413877"/>
                  <a:gd name="connsiteX33" fmla="*/ 564636 w 657691"/>
                  <a:gd name="connsiteY33" fmla="*/ 107186 h 413877"/>
                  <a:gd name="connsiteX34" fmla="*/ 494421 w 657691"/>
                  <a:gd name="connsiteY34" fmla="*/ 7227 h 413877"/>
                  <a:gd name="connsiteX35" fmla="*/ 476586 w 657691"/>
                  <a:gd name="connsiteY35" fmla="*/ 3435 h 413877"/>
                  <a:gd name="connsiteX36" fmla="*/ 357133 w 657691"/>
                  <a:gd name="connsiteY36" fmla="*/ 68020 h 413877"/>
                  <a:gd name="connsiteX37" fmla="*/ 253856 w 657691"/>
                  <a:gd name="connsiteY37" fmla="*/ 14278 h 413877"/>
                  <a:gd name="connsiteX38" fmla="*/ 253856 w 657691"/>
                  <a:gd name="connsiteY38" fmla="*/ 14278 h 41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691" h="413877">
                    <a:moveTo>
                      <a:pt x="253678" y="14219"/>
                    </a:moveTo>
                    <a:cubicBezTo>
                      <a:pt x="247041" y="15522"/>
                      <a:pt x="239042" y="17774"/>
                      <a:pt x="229384" y="21151"/>
                    </a:cubicBezTo>
                    <a:cubicBezTo>
                      <a:pt x="126699" y="56881"/>
                      <a:pt x="248226" y="75960"/>
                      <a:pt x="158281" y="136990"/>
                    </a:cubicBezTo>
                    <a:cubicBezTo>
                      <a:pt x="68336" y="198080"/>
                      <a:pt x="95058" y="78626"/>
                      <a:pt x="24015" y="160928"/>
                    </a:cubicBezTo>
                    <a:cubicBezTo>
                      <a:pt x="-44126" y="239794"/>
                      <a:pt x="57848" y="202168"/>
                      <a:pt x="24785" y="285063"/>
                    </a:cubicBezTo>
                    <a:lnTo>
                      <a:pt x="115678" y="332346"/>
                    </a:lnTo>
                    <a:lnTo>
                      <a:pt x="124922" y="314156"/>
                    </a:lnTo>
                    <a:cubicBezTo>
                      <a:pt x="126048" y="311193"/>
                      <a:pt x="125040" y="307934"/>
                      <a:pt x="122137" y="293417"/>
                    </a:cubicBezTo>
                    <a:cubicBezTo>
                      <a:pt x="119589" y="280915"/>
                      <a:pt x="117456" y="262013"/>
                      <a:pt x="126462" y="244356"/>
                    </a:cubicBezTo>
                    <a:cubicBezTo>
                      <a:pt x="134284" y="228891"/>
                      <a:pt x="145838" y="214019"/>
                      <a:pt x="163910" y="206079"/>
                    </a:cubicBezTo>
                    <a:cubicBezTo>
                      <a:pt x="180797" y="198613"/>
                      <a:pt x="204676" y="199383"/>
                      <a:pt x="227133" y="210286"/>
                    </a:cubicBezTo>
                    <a:cubicBezTo>
                      <a:pt x="249708" y="221248"/>
                      <a:pt x="265113" y="240979"/>
                      <a:pt x="268846" y="259051"/>
                    </a:cubicBezTo>
                    <a:cubicBezTo>
                      <a:pt x="272994" y="278841"/>
                      <a:pt x="267661" y="296676"/>
                      <a:pt x="259899" y="312023"/>
                    </a:cubicBezTo>
                    <a:cubicBezTo>
                      <a:pt x="251189" y="329206"/>
                      <a:pt x="236020" y="338568"/>
                      <a:pt x="225118" y="344197"/>
                    </a:cubicBezTo>
                    <a:cubicBezTo>
                      <a:pt x="212260" y="350833"/>
                      <a:pt x="210779" y="351189"/>
                      <a:pt x="209772" y="353203"/>
                    </a:cubicBezTo>
                    <a:lnTo>
                      <a:pt x="198514" y="375482"/>
                    </a:lnTo>
                    <a:lnTo>
                      <a:pt x="272283" y="413878"/>
                    </a:lnTo>
                    <a:cubicBezTo>
                      <a:pt x="289881" y="380341"/>
                      <a:pt x="321226" y="356225"/>
                      <a:pt x="358140" y="347752"/>
                    </a:cubicBezTo>
                    <a:cubicBezTo>
                      <a:pt x="378049" y="343249"/>
                      <a:pt x="398787" y="343486"/>
                      <a:pt x="418578" y="348463"/>
                    </a:cubicBezTo>
                    <a:cubicBezTo>
                      <a:pt x="424918" y="350122"/>
                      <a:pt x="431080" y="352255"/>
                      <a:pt x="437065" y="354803"/>
                    </a:cubicBezTo>
                    <a:lnTo>
                      <a:pt x="493532" y="257510"/>
                    </a:lnTo>
                    <a:lnTo>
                      <a:pt x="548104" y="285181"/>
                    </a:lnTo>
                    <a:cubicBezTo>
                      <a:pt x="561080" y="291758"/>
                      <a:pt x="565110" y="303964"/>
                      <a:pt x="570028" y="313504"/>
                    </a:cubicBezTo>
                    <a:cubicBezTo>
                      <a:pt x="574945" y="323044"/>
                      <a:pt x="579863" y="330687"/>
                      <a:pt x="589403" y="335546"/>
                    </a:cubicBezTo>
                    <a:cubicBezTo>
                      <a:pt x="600483" y="341175"/>
                      <a:pt x="612571" y="343900"/>
                      <a:pt x="622881" y="341767"/>
                    </a:cubicBezTo>
                    <a:cubicBezTo>
                      <a:pt x="633191" y="339634"/>
                      <a:pt x="642671" y="333353"/>
                      <a:pt x="651026" y="316229"/>
                    </a:cubicBezTo>
                    <a:cubicBezTo>
                      <a:pt x="659440" y="298928"/>
                      <a:pt x="658906" y="287196"/>
                      <a:pt x="654818" y="277775"/>
                    </a:cubicBezTo>
                    <a:cubicBezTo>
                      <a:pt x="650670" y="268413"/>
                      <a:pt x="641842" y="260651"/>
                      <a:pt x="630347" y="254844"/>
                    </a:cubicBezTo>
                    <a:cubicBezTo>
                      <a:pt x="620629" y="249926"/>
                      <a:pt x="611504" y="250815"/>
                      <a:pt x="600543" y="253066"/>
                    </a:cubicBezTo>
                    <a:cubicBezTo>
                      <a:pt x="589581" y="255259"/>
                      <a:pt x="576960" y="259999"/>
                      <a:pt x="562976" y="254547"/>
                    </a:cubicBezTo>
                    <a:cubicBezTo>
                      <a:pt x="562621" y="254370"/>
                      <a:pt x="562265" y="254192"/>
                      <a:pt x="561969" y="254014"/>
                    </a:cubicBezTo>
                    <a:lnTo>
                      <a:pt x="510775" y="228062"/>
                    </a:lnTo>
                    <a:lnTo>
                      <a:pt x="577671" y="112815"/>
                    </a:lnTo>
                    <a:cubicBezTo>
                      <a:pt x="573583" y="111275"/>
                      <a:pt x="569316" y="109438"/>
                      <a:pt x="564636" y="107186"/>
                    </a:cubicBezTo>
                    <a:cubicBezTo>
                      <a:pt x="472853" y="62806"/>
                      <a:pt x="569909" y="28202"/>
                      <a:pt x="494421" y="7227"/>
                    </a:cubicBezTo>
                    <a:cubicBezTo>
                      <a:pt x="489385" y="5805"/>
                      <a:pt x="483222" y="4679"/>
                      <a:pt x="476586" y="3435"/>
                    </a:cubicBezTo>
                    <a:cubicBezTo>
                      <a:pt x="369813" y="-17007"/>
                      <a:pt x="465565" y="60140"/>
                      <a:pt x="357133" y="68020"/>
                    </a:cubicBezTo>
                    <a:cubicBezTo>
                      <a:pt x="258833" y="75190"/>
                      <a:pt x="318263" y="1539"/>
                      <a:pt x="253856" y="14278"/>
                    </a:cubicBezTo>
                    <a:lnTo>
                      <a:pt x="253856" y="14278"/>
                    </a:ln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FDACCAC-AB44-D6A6-DDE9-54E7C8A79C96}"/>
                  </a:ext>
                </a:extLst>
              </p:cNvPr>
              <p:cNvSpPr/>
              <p:nvPr/>
            </p:nvSpPr>
            <p:spPr>
              <a:xfrm>
                <a:off x="7391095" y="4264413"/>
                <a:ext cx="226068" cy="359913"/>
              </a:xfrm>
              <a:custGeom>
                <a:avLst/>
                <a:gdLst>
                  <a:gd name="connsiteX0" fmla="*/ 252291 w 458494"/>
                  <a:gd name="connsiteY0" fmla="*/ 207 h 729947"/>
                  <a:gd name="connsiteX1" fmla="*/ 213303 w 458494"/>
                  <a:gd name="connsiteY1" fmla="*/ 30189 h 729947"/>
                  <a:gd name="connsiteX2" fmla="*/ 154761 w 458494"/>
                  <a:gd name="connsiteY2" fmla="*/ 131037 h 729947"/>
                  <a:gd name="connsiteX3" fmla="*/ 171352 w 458494"/>
                  <a:gd name="connsiteY3" fmla="*/ 139451 h 729947"/>
                  <a:gd name="connsiteX4" fmla="*/ 192090 w 458494"/>
                  <a:gd name="connsiteY4" fmla="*/ 136666 h 729947"/>
                  <a:gd name="connsiteX5" fmla="*/ 241151 w 458494"/>
                  <a:gd name="connsiteY5" fmla="*/ 140991 h 729947"/>
                  <a:gd name="connsiteX6" fmla="*/ 279429 w 458494"/>
                  <a:gd name="connsiteY6" fmla="*/ 178498 h 729947"/>
                  <a:gd name="connsiteX7" fmla="*/ 275162 w 458494"/>
                  <a:gd name="connsiteY7" fmla="*/ 241721 h 729947"/>
                  <a:gd name="connsiteX8" fmla="*/ 226397 w 458494"/>
                  <a:gd name="connsiteY8" fmla="*/ 283434 h 729947"/>
                  <a:gd name="connsiteX9" fmla="*/ 173426 w 458494"/>
                  <a:gd name="connsiteY9" fmla="*/ 274428 h 729947"/>
                  <a:gd name="connsiteX10" fmla="*/ 141251 w 458494"/>
                  <a:gd name="connsiteY10" fmla="*/ 239647 h 729947"/>
                  <a:gd name="connsiteX11" fmla="*/ 132245 w 458494"/>
                  <a:gd name="connsiteY11" fmla="*/ 224300 h 729947"/>
                  <a:gd name="connsiteX12" fmla="*/ 107833 w 458494"/>
                  <a:gd name="connsiteY12" fmla="*/ 211916 h 729947"/>
                  <a:gd name="connsiteX13" fmla="*/ 65171 w 458494"/>
                  <a:gd name="connsiteY13" fmla="*/ 285449 h 729947"/>
                  <a:gd name="connsiteX14" fmla="*/ 110025 w 458494"/>
                  <a:gd name="connsiteY14" fmla="*/ 418353 h 729947"/>
                  <a:gd name="connsiteX15" fmla="*/ 74948 w 458494"/>
                  <a:gd name="connsiteY15" fmla="*/ 479087 h 729947"/>
                  <a:gd name="connsiteX16" fmla="*/ 136274 w 458494"/>
                  <a:gd name="connsiteY16" fmla="*/ 566306 h 729947"/>
                  <a:gd name="connsiteX17" fmla="*/ 87628 w 458494"/>
                  <a:gd name="connsiteY17" fmla="*/ 598658 h 729947"/>
                  <a:gd name="connsiteX18" fmla="*/ 52195 w 458494"/>
                  <a:gd name="connsiteY18" fmla="*/ 603813 h 729947"/>
                  <a:gd name="connsiteX19" fmla="*/ 23516 w 458494"/>
                  <a:gd name="connsiteY19" fmla="*/ 609857 h 729947"/>
                  <a:gd name="connsiteX20" fmla="*/ 1652 w 458494"/>
                  <a:gd name="connsiteY20" fmla="*/ 635928 h 729947"/>
                  <a:gd name="connsiteX21" fmla="*/ 10066 w 458494"/>
                  <a:gd name="connsiteY21" fmla="*/ 672961 h 729947"/>
                  <a:gd name="connsiteX22" fmla="*/ 41648 w 458494"/>
                  <a:gd name="connsiteY22" fmla="*/ 695122 h 729947"/>
                  <a:gd name="connsiteX23" fmla="*/ 73644 w 458494"/>
                  <a:gd name="connsiteY23" fmla="*/ 685108 h 729947"/>
                  <a:gd name="connsiteX24" fmla="*/ 89879 w 458494"/>
                  <a:gd name="connsiteY24" fmla="*/ 660044 h 729947"/>
                  <a:gd name="connsiteX25" fmla="*/ 107063 w 458494"/>
                  <a:gd name="connsiteY25" fmla="*/ 626626 h 729947"/>
                  <a:gd name="connsiteX26" fmla="*/ 108011 w 458494"/>
                  <a:gd name="connsiteY26" fmla="*/ 625974 h 729947"/>
                  <a:gd name="connsiteX27" fmla="*/ 155887 w 458494"/>
                  <a:gd name="connsiteY27" fmla="*/ 594096 h 729947"/>
                  <a:gd name="connsiteX28" fmla="*/ 237241 w 458494"/>
                  <a:gd name="connsiteY28" fmla="*/ 709816 h 729947"/>
                  <a:gd name="connsiteX29" fmla="*/ 347154 w 458494"/>
                  <a:gd name="connsiteY29" fmla="*/ 699980 h 729947"/>
                  <a:gd name="connsiteX30" fmla="*/ 351421 w 458494"/>
                  <a:gd name="connsiteY30" fmla="*/ 564470 h 729947"/>
                  <a:gd name="connsiteX31" fmla="*/ 455053 w 458494"/>
                  <a:gd name="connsiteY31" fmla="*/ 477072 h 729947"/>
                  <a:gd name="connsiteX32" fmla="*/ 390587 w 458494"/>
                  <a:gd name="connsiteY32" fmla="*/ 356967 h 729947"/>
                  <a:gd name="connsiteX33" fmla="*/ 436804 w 458494"/>
                  <a:gd name="connsiteY33" fmla="*/ 229218 h 729947"/>
                  <a:gd name="connsiteX34" fmla="*/ 321083 w 458494"/>
                  <a:gd name="connsiteY34" fmla="*/ 157463 h 729947"/>
                  <a:gd name="connsiteX35" fmla="*/ 297619 w 458494"/>
                  <a:gd name="connsiteY35" fmla="*/ 23967 h 729947"/>
                  <a:gd name="connsiteX36" fmla="*/ 252291 w 458494"/>
                  <a:gd name="connsiteY36" fmla="*/ 266 h 729947"/>
                  <a:gd name="connsiteX37" fmla="*/ 252291 w 458494"/>
                  <a:gd name="connsiteY37" fmla="*/ 266 h 7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8494" h="729947">
                    <a:moveTo>
                      <a:pt x="252291" y="207"/>
                    </a:moveTo>
                    <a:cubicBezTo>
                      <a:pt x="237300" y="2873"/>
                      <a:pt x="233330" y="24500"/>
                      <a:pt x="213303" y="30189"/>
                    </a:cubicBezTo>
                    <a:lnTo>
                      <a:pt x="154761" y="131037"/>
                    </a:lnTo>
                    <a:lnTo>
                      <a:pt x="171352" y="139451"/>
                    </a:lnTo>
                    <a:cubicBezTo>
                      <a:pt x="174314" y="140576"/>
                      <a:pt x="177573" y="139569"/>
                      <a:pt x="192090" y="136666"/>
                    </a:cubicBezTo>
                    <a:cubicBezTo>
                      <a:pt x="204593" y="134118"/>
                      <a:pt x="223494" y="132044"/>
                      <a:pt x="241151" y="140991"/>
                    </a:cubicBezTo>
                    <a:cubicBezTo>
                      <a:pt x="256616" y="148872"/>
                      <a:pt x="271489" y="160367"/>
                      <a:pt x="279429" y="178498"/>
                    </a:cubicBezTo>
                    <a:cubicBezTo>
                      <a:pt x="286894" y="195385"/>
                      <a:pt x="286065" y="219264"/>
                      <a:pt x="275162" y="241721"/>
                    </a:cubicBezTo>
                    <a:cubicBezTo>
                      <a:pt x="264201" y="264237"/>
                      <a:pt x="244410" y="279701"/>
                      <a:pt x="226397" y="283434"/>
                    </a:cubicBezTo>
                    <a:cubicBezTo>
                      <a:pt x="206607" y="287582"/>
                      <a:pt x="188772" y="282190"/>
                      <a:pt x="173426" y="274428"/>
                    </a:cubicBezTo>
                    <a:cubicBezTo>
                      <a:pt x="156302" y="265718"/>
                      <a:pt x="146880" y="250490"/>
                      <a:pt x="141251" y="239647"/>
                    </a:cubicBezTo>
                    <a:cubicBezTo>
                      <a:pt x="134615" y="226789"/>
                      <a:pt x="134260" y="225308"/>
                      <a:pt x="132245" y="224300"/>
                    </a:cubicBezTo>
                    <a:lnTo>
                      <a:pt x="107833" y="211916"/>
                    </a:lnTo>
                    <a:lnTo>
                      <a:pt x="65171" y="285449"/>
                    </a:lnTo>
                    <a:cubicBezTo>
                      <a:pt x="104870" y="317149"/>
                      <a:pt x="122409" y="369114"/>
                      <a:pt x="110025" y="418353"/>
                    </a:cubicBezTo>
                    <a:cubicBezTo>
                      <a:pt x="104159" y="441461"/>
                      <a:pt x="92013" y="462437"/>
                      <a:pt x="74948" y="479087"/>
                    </a:cubicBezTo>
                    <a:lnTo>
                      <a:pt x="136274" y="566306"/>
                    </a:lnTo>
                    <a:lnTo>
                      <a:pt x="87628" y="598658"/>
                    </a:lnTo>
                    <a:cubicBezTo>
                      <a:pt x="75481" y="606717"/>
                      <a:pt x="62919" y="604228"/>
                      <a:pt x="52195" y="603813"/>
                    </a:cubicBezTo>
                    <a:cubicBezTo>
                      <a:pt x="41470" y="603399"/>
                      <a:pt x="32404" y="603932"/>
                      <a:pt x="23516" y="609857"/>
                    </a:cubicBezTo>
                    <a:cubicBezTo>
                      <a:pt x="13147" y="616730"/>
                      <a:pt x="4852" y="625915"/>
                      <a:pt x="1652" y="635928"/>
                    </a:cubicBezTo>
                    <a:cubicBezTo>
                      <a:pt x="-1547" y="645942"/>
                      <a:pt x="-777" y="657318"/>
                      <a:pt x="10066" y="672961"/>
                    </a:cubicBezTo>
                    <a:cubicBezTo>
                      <a:pt x="21028" y="688782"/>
                      <a:pt x="31456" y="694114"/>
                      <a:pt x="41648" y="695122"/>
                    </a:cubicBezTo>
                    <a:cubicBezTo>
                      <a:pt x="51839" y="696129"/>
                      <a:pt x="62919" y="692278"/>
                      <a:pt x="73644" y="685108"/>
                    </a:cubicBezTo>
                    <a:cubicBezTo>
                      <a:pt x="82710" y="679064"/>
                      <a:pt x="86383" y="670710"/>
                      <a:pt x="89879" y="660044"/>
                    </a:cubicBezTo>
                    <a:cubicBezTo>
                      <a:pt x="93375" y="649379"/>
                      <a:pt x="95449" y="636106"/>
                      <a:pt x="107063" y="626626"/>
                    </a:cubicBezTo>
                    <a:cubicBezTo>
                      <a:pt x="107359" y="626389"/>
                      <a:pt x="107655" y="626152"/>
                      <a:pt x="108011" y="625974"/>
                    </a:cubicBezTo>
                    <a:lnTo>
                      <a:pt x="155887" y="594096"/>
                    </a:lnTo>
                    <a:lnTo>
                      <a:pt x="237241" y="709816"/>
                    </a:lnTo>
                    <a:cubicBezTo>
                      <a:pt x="298449" y="684812"/>
                      <a:pt x="283399" y="773809"/>
                      <a:pt x="347154" y="699980"/>
                    </a:cubicBezTo>
                    <a:cubicBezTo>
                      <a:pt x="418257" y="617678"/>
                      <a:pt x="304078" y="662296"/>
                      <a:pt x="351421" y="564470"/>
                    </a:cubicBezTo>
                    <a:cubicBezTo>
                      <a:pt x="398763" y="466584"/>
                      <a:pt x="434611" y="583845"/>
                      <a:pt x="455053" y="477072"/>
                    </a:cubicBezTo>
                    <a:cubicBezTo>
                      <a:pt x="475496" y="370299"/>
                      <a:pt x="398526" y="465399"/>
                      <a:pt x="390587" y="356967"/>
                    </a:cubicBezTo>
                    <a:cubicBezTo>
                      <a:pt x="382647" y="248535"/>
                      <a:pt x="472474" y="331903"/>
                      <a:pt x="436804" y="229218"/>
                    </a:cubicBezTo>
                    <a:cubicBezTo>
                      <a:pt x="401074" y="126533"/>
                      <a:pt x="382173" y="247409"/>
                      <a:pt x="321083" y="157463"/>
                    </a:cubicBezTo>
                    <a:cubicBezTo>
                      <a:pt x="259994" y="67518"/>
                      <a:pt x="379921" y="95070"/>
                      <a:pt x="297619" y="23967"/>
                    </a:cubicBezTo>
                    <a:cubicBezTo>
                      <a:pt x="274451" y="3999"/>
                      <a:pt x="261356" y="-1334"/>
                      <a:pt x="252291" y="266"/>
                    </a:cubicBezTo>
                    <a:lnTo>
                      <a:pt x="252291" y="266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B9BF3D4-3B63-F40F-8ACF-29AA6D54207E}"/>
                  </a:ext>
                </a:extLst>
              </p:cNvPr>
              <p:cNvSpPr/>
              <p:nvPr/>
            </p:nvSpPr>
            <p:spPr>
              <a:xfrm>
                <a:off x="7149594" y="4334884"/>
                <a:ext cx="181313" cy="233150"/>
              </a:xfrm>
              <a:custGeom>
                <a:avLst/>
                <a:gdLst>
                  <a:gd name="connsiteX0" fmla="*/ 270552 w 367726"/>
                  <a:gd name="connsiteY0" fmla="*/ 496 h 472857"/>
                  <a:gd name="connsiteX1" fmla="*/ 263027 w 367726"/>
                  <a:gd name="connsiteY1" fmla="*/ 2866 h 472857"/>
                  <a:gd name="connsiteX2" fmla="*/ 240096 w 367726"/>
                  <a:gd name="connsiteY2" fmla="*/ 27337 h 472857"/>
                  <a:gd name="connsiteX3" fmla="*/ 238319 w 367726"/>
                  <a:gd name="connsiteY3" fmla="*/ 57141 h 472857"/>
                  <a:gd name="connsiteX4" fmla="*/ 239800 w 367726"/>
                  <a:gd name="connsiteY4" fmla="*/ 94708 h 472857"/>
                  <a:gd name="connsiteX5" fmla="*/ 239267 w 367726"/>
                  <a:gd name="connsiteY5" fmla="*/ 95715 h 472857"/>
                  <a:gd name="connsiteX6" fmla="*/ 213136 w 367726"/>
                  <a:gd name="connsiteY6" fmla="*/ 147324 h 472857"/>
                  <a:gd name="connsiteX7" fmla="*/ 95520 w 367726"/>
                  <a:gd name="connsiteY7" fmla="*/ 86175 h 472857"/>
                  <a:gd name="connsiteX8" fmla="*/ 3441 w 367726"/>
                  <a:gd name="connsiteY8" fmla="*/ 153545 h 472857"/>
                  <a:gd name="connsiteX9" fmla="*/ 67908 w 367726"/>
                  <a:gd name="connsiteY9" fmla="*/ 273710 h 472857"/>
                  <a:gd name="connsiteX10" fmla="*/ 21691 w 367726"/>
                  <a:gd name="connsiteY10" fmla="*/ 401458 h 472857"/>
                  <a:gd name="connsiteX11" fmla="*/ 136878 w 367726"/>
                  <a:gd name="connsiteY11" fmla="*/ 472384 h 472857"/>
                  <a:gd name="connsiteX12" fmla="*/ 137175 w 367726"/>
                  <a:gd name="connsiteY12" fmla="*/ 472858 h 472857"/>
                  <a:gd name="connsiteX13" fmla="*/ 215151 w 367726"/>
                  <a:gd name="connsiteY13" fmla="*/ 420360 h 472857"/>
                  <a:gd name="connsiteX14" fmla="*/ 204604 w 367726"/>
                  <a:gd name="connsiteY14" fmla="*/ 404717 h 472857"/>
                  <a:gd name="connsiteX15" fmla="*/ 185169 w 367726"/>
                  <a:gd name="connsiteY15" fmla="*/ 397014 h 472857"/>
                  <a:gd name="connsiteX16" fmla="*/ 144463 w 367726"/>
                  <a:gd name="connsiteY16" fmla="*/ 369284 h 472857"/>
                  <a:gd name="connsiteX17" fmla="*/ 129294 w 367726"/>
                  <a:gd name="connsiteY17" fmla="*/ 317912 h 472857"/>
                  <a:gd name="connsiteX18" fmla="*/ 163838 w 367726"/>
                  <a:gd name="connsiteY18" fmla="*/ 264763 h 472857"/>
                  <a:gd name="connsiteX19" fmla="*/ 226765 w 367726"/>
                  <a:gd name="connsiteY19" fmla="*/ 252142 h 472857"/>
                  <a:gd name="connsiteX20" fmla="*/ 268597 w 367726"/>
                  <a:gd name="connsiteY20" fmla="*/ 285797 h 472857"/>
                  <a:gd name="connsiteX21" fmla="*/ 279736 w 367726"/>
                  <a:gd name="connsiteY21" fmla="*/ 331896 h 472857"/>
                  <a:gd name="connsiteX22" fmla="*/ 280092 w 367726"/>
                  <a:gd name="connsiteY22" fmla="*/ 349731 h 472857"/>
                  <a:gd name="connsiteX23" fmla="*/ 292594 w 367726"/>
                  <a:gd name="connsiteY23" fmla="*/ 368277 h 472857"/>
                  <a:gd name="connsiteX24" fmla="*/ 367727 w 367726"/>
                  <a:gd name="connsiteY24" fmla="*/ 317675 h 472857"/>
                  <a:gd name="connsiteX25" fmla="*/ 347284 w 367726"/>
                  <a:gd name="connsiteY25" fmla="*/ 217183 h 472857"/>
                  <a:gd name="connsiteX26" fmla="*/ 243237 w 367726"/>
                  <a:gd name="connsiteY26" fmla="*/ 163085 h 472857"/>
                  <a:gd name="connsiteX27" fmla="*/ 270375 w 367726"/>
                  <a:gd name="connsiteY27" fmla="*/ 109521 h 472857"/>
                  <a:gd name="connsiteX28" fmla="*/ 298697 w 367726"/>
                  <a:gd name="connsiteY28" fmla="*/ 87597 h 472857"/>
                  <a:gd name="connsiteX29" fmla="*/ 320680 w 367726"/>
                  <a:gd name="connsiteY29" fmla="*/ 68222 h 472857"/>
                  <a:gd name="connsiteX30" fmla="*/ 326902 w 367726"/>
                  <a:gd name="connsiteY30" fmla="*/ 34744 h 472857"/>
                  <a:gd name="connsiteX31" fmla="*/ 301364 w 367726"/>
                  <a:gd name="connsiteY31" fmla="*/ 6658 h 472857"/>
                  <a:gd name="connsiteX32" fmla="*/ 270434 w 367726"/>
                  <a:gd name="connsiteY32" fmla="*/ 555 h 472857"/>
                  <a:gd name="connsiteX33" fmla="*/ 270434 w 367726"/>
                  <a:gd name="connsiteY33" fmla="*/ 555 h 47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7726" h="472857">
                    <a:moveTo>
                      <a:pt x="270552" y="496"/>
                    </a:moveTo>
                    <a:cubicBezTo>
                      <a:pt x="267886" y="970"/>
                      <a:pt x="265397" y="1799"/>
                      <a:pt x="263027" y="2866"/>
                    </a:cubicBezTo>
                    <a:cubicBezTo>
                      <a:pt x="253665" y="7014"/>
                      <a:pt x="245903" y="15842"/>
                      <a:pt x="240096" y="27337"/>
                    </a:cubicBezTo>
                    <a:cubicBezTo>
                      <a:pt x="235178" y="37055"/>
                      <a:pt x="236126" y="46180"/>
                      <a:pt x="238319" y="57141"/>
                    </a:cubicBezTo>
                    <a:cubicBezTo>
                      <a:pt x="240511" y="68103"/>
                      <a:pt x="245251" y="80724"/>
                      <a:pt x="239800" y="94708"/>
                    </a:cubicBezTo>
                    <a:cubicBezTo>
                      <a:pt x="239622" y="95063"/>
                      <a:pt x="239445" y="95419"/>
                      <a:pt x="239267" y="95715"/>
                    </a:cubicBezTo>
                    <a:lnTo>
                      <a:pt x="213136" y="147324"/>
                    </a:lnTo>
                    <a:lnTo>
                      <a:pt x="95520" y="86175"/>
                    </a:lnTo>
                    <a:cubicBezTo>
                      <a:pt x="53865" y="145902"/>
                      <a:pt x="22165" y="55601"/>
                      <a:pt x="3441" y="153545"/>
                    </a:cubicBezTo>
                    <a:cubicBezTo>
                      <a:pt x="-17001" y="260319"/>
                      <a:pt x="59968" y="165277"/>
                      <a:pt x="67908" y="273710"/>
                    </a:cubicBezTo>
                    <a:cubicBezTo>
                      <a:pt x="75848" y="382142"/>
                      <a:pt x="-13979" y="298774"/>
                      <a:pt x="21691" y="401458"/>
                    </a:cubicBezTo>
                    <a:cubicBezTo>
                      <a:pt x="57421" y="504143"/>
                      <a:pt x="75848" y="382438"/>
                      <a:pt x="136878" y="472384"/>
                    </a:cubicBezTo>
                    <a:cubicBezTo>
                      <a:pt x="136997" y="472562"/>
                      <a:pt x="137115" y="472680"/>
                      <a:pt x="137175" y="472858"/>
                    </a:cubicBezTo>
                    <a:lnTo>
                      <a:pt x="215151" y="420360"/>
                    </a:lnTo>
                    <a:lnTo>
                      <a:pt x="204604" y="404717"/>
                    </a:lnTo>
                    <a:cubicBezTo>
                      <a:pt x="202530" y="402288"/>
                      <a:pt x="199212" y="401577"/>
                      <a:pt x="185169" y="397014"/>
                    </a:cubicBezTo>
                    <a:cubicBezTo>
                      <a:pt x="173022" y="393104"/>
                      <a:pt x="155543" y="385756"/>
                      <a:pt x="144463" y="369284"/>
                    </a:cubicBezTo>
                    <a:cubicBezTo>
                      <a:pt x="134805" y="354886"/>
                      <a:pt x="127457" y="337584"/>
                      <a:pt x="129294" y="317912"/>
                    </a:cubicBezTo>
                    <a:cubicBezTo>
                      <a:pt x="131012" y="299544"/>
                      <a:pt x="143337" y="279102"/>
                      <a:pt x="163838" y="264763"/>
                    </a:cubicBezTo>
                    <a:cubicBezTo>
                      <a:pt x="184399" y="250423"/>
                      <a:pt x="209167" y="246631"/>
                      <a:pt x="226765" y="252142"/>
                    </a:cubicBezTo>
                    <a:cubicBezTo>
                      <a:pt x="246081" y="258186"/>
                      <a:pt x="258998" y="271517"/>
                      <a:pt x="268597" y="285797"/>
                    </a:cubicBezTo>
                    <a:cubicBezTo>
                      <a:pt x="279322" y="301736"/>
                      <a:pt x="280151" y="319630"/>
                      <a:pt x="279736" y="331896"/>
                    </a:cubicBezTo>
                    <a:cubicBezTo>
                      <a:pt x="279262" y="346353"/>
                      <a:pt x="278848" y="347835"/>
                      <a:pt x="280092" y="349731"/>
                    </a:cubicBezTo>
                    <a:lnTo>
                      <a:pt x="292594" y="368277"/>
                    </a:lnTo>
                    <a:lnTo>
                      <a:pt x="367727" y="317675"/>
                    </a:lnTo>
                    <a:cubicBezTo>
                      <a:pt x="347403" y="288404"/>
                      <a:pt x="339996" y="252082"/>
                      <a:pt x="347284" y="217183"/>
                    </a:cubicBezTo>
                    <a:lnTo>
                      <a:pt x="243237" y="163085"/>
                    </a:lnTo>
                    <a:lnTo>
                      <a:pt x="270375" y="109521"/>
                    </a:lnTo>
                    <a:cubicBezTo>
                      <a:pt x="276952" y="96544"/>
                      <a:pt x="289158" y="92515"/>
                      <a:pt x="298697" y="87597"/>
                    </a:cubicBezTo>
                    <a:cubicBezTo>
                      <a:pt x="308237" y="82679"/>
                      <a:pt x="315881" y="77761"/>
                      <a:pt x="320680" y="68222"/>
                    </a:cubicBezTo>
                    <a:cubicBezTo>
                      <a:pt x="326309" y="57141"/>
                      <a:pt x="329035" y="45054"/>
                      <a:pt x="326902" y="34744"/>
                    </a:cubicBezTo>
                    <a:cubicBezTo>
                      <a:pt x="324768" y="24434"/>
                      <a:pt x="318488" y="14953"/>
                      <a:pt x="301364" y="6658"/>
                    </a:cubicBezTo>
                    <a:cubicBezTo>
                      <a:pt x="288387" y="377"/>
                      <a:pt x="278551" y="-926"/>
                      <a:pt x="270434" y="555"/>
                    </a:cubicBezTo>
                    <a:lnTo>
                      <a:pt x="270434" y="55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9251FAD-4C2F-C609-D5FD-C5F1EBB15A48}"/>
                  </a:ext>
                </a:extLst>
              </p:cNvPr>
              <p:cNvSpPr/>
              <p:nvPr/>
            </p:nvSpPr>
            <p:spPr>
              <a:xfrm>
                <a:off x="7214069" y="4472388"/>
                <a:ext cx="278867" cy="216455"/>
              </a:xfrm>
              <a:custGeom>
                <a:avLst/>
                <a:gdLst>
                  <a:gd name="connsiteX0" fmla="*/ 70700 w 565577"/>
                  <a:gd name="connsiteY0" fmla="*/ 643 h 438998"/>
                  <a:gd name="connsiteX1" fmla="*/ 50139 w 565577"/>
                  <a:gd name="connsiteY1" fmla="*/ 10182 h 438998"/>
                  <a:gd name="connsiteX2" fmla="*/ 28097 w 565577"/>
                  <a:gd name="connsiteY2" fmla="*/ 41883 h 438998"/>
                  <a:gd name="connsiteX3" fmla="*/ 38229 w 565577"/>
                  <a:gd name="connsiteY3" fmla="*/ 73820 h 438998"/>
                  <a:gd name="connsiteX4" fmla="*/ 63412 w 565577"/>
                  <a:gd name="connsiteY4" fmla="*/ 89936 h 438998"/>
                  <a:gd name="connsiteX5" fmla="*/ 96949 w 565577"/>
                  <a:gd name="connsiteY5" fmla="*/ 106942 h 438998"/>
                  <a:gd name="connsiteX6" fmla="*/ 97601 w 565577"/>
                  <a:gd name="connsiteY6" fmla="*/ 107890 h 438998"/>
                  <a:gd name="connsiteX7" fmla="*/ 128827 w 565577"/>
                  <a:gd name="connsiteY7" fmla="*/ 154344 h 438998"/>
                  <a:gd name="connsiteX8" fmla="*/ 22468 w 565577"/>
                  <a:gd name="connsiteY8" fmla="*/ 225921 h 438998"/>
                  <a:gd name="connsiteX9" fmla="*/ 30112 w 565577"/>
                  <a:gd name="connsiteY9" fmla="*/ 327658 h 438998"/>
                  <a:gd name="connsiteX10" fmla="*/ 44036 w 565577"/>
                  <a:gd name="connsiteY10" fmla="*/ 338857 h 438998"/>
                  <a:gd name="connsiteX11" fmla="*/ 165860 w 565577"/>
                  <a:gd name="connsiteY11" fmla="*/ 331272 h 438998"/>
                  <a:gd name="connsiteX12" fmla="*/ 253139 w 565577"/>
                  <a:gd name="connsiteY12" fmla="*/ 435557 h 438998"/>
                  <a:gd name="connsiteX13" fmla="*/ 373303 w 565577"/>
                  <a:gd name="connsiteY13" fmla="*/ 371090 h 438998"/>
                  <a:gd name="connsiteX14" fmla="*/ 501052 w 565577"/>
                  <a:gd name="connsiteY14" fmla="*/ 417307 h 438998"/>
                  <a:gd name="connsiteX15" fmla="*/ 565578 w 565577"/>
                  <a:gd name="connsiteY15" fmla="*/ 306090 h 438998"/>
                  <a:gd name="connsiteX16" fmla="*/ 502355 w 565577"/>
                  <a:gd name="connsiteY16" fmla="*/ 216145 h 438998"/>
                  <a:gd name="connsiteX17" fmla="*/ 484757 w 565577"/>
                  <a:gd name="connsiteY17" fmla="*/ 227817 h 438998"/>
                  <a:gd name="connsiteX18" fmla="*/ 476995 w 565577"/>
                  <a:gd name="connsiteY18" fmla="*/ 247252 h 438998"/>
                  <a:gd name="connsiteX19" fmla="*/ 449087 w 565577"/>
                  <a:gd name="connsiteY19" fmla="*/ 287840 h 438998"/>
                  <a:gd name="connsiteX20" fmla="*/ 397597 w 565577"/>
                  <a:gd name="connsiteY20" fmla="*/ 302772 h 438998"/>
                  <a:gd name="connsiteX21" fmla="*/ 344625 w 565577"/>
                  <a:gd name="connsiteY21" fmla="*/ 267991 h 438998"/>
                  <a:gd name="connsiteX22" fmla="*/ 332300 w 565577"/>
                  <a:gd name="connsiteY22" fmla="*/ 205005 h 438998"/>
                  <a:gd name="connsiteX23" fmla="*/ 366193 w 565577"/>
                  <a:gd name="connsiteY23" fmla="*/ 163350 h 438998"/>
                  <a:gd name="connsiteX24" fmla="*/ 412291 w 565577"/>
                  <a:gd name="connsiteY24" fmla="*/ 152448 h 438998"/>
                  <a:gd name="connsiteX25" fmla="*/ 430126 w 565577"/>
                  <a:gd name="connsiteY25" fmla="*/ 152152 h 438998"/>
                  <a:gd name="connsiteX26" fmla="*/ 448672 w 565577"/>
                  <a:gd name="connsiteY26" fmla="*/ 139827 h 438998"/>
                  <a:gd name="connsiteX27" fmla="*/ 405536 w 565577"/>
                  <a:gd name="connsiteY27" fmla="*/ 78441 h 438998"/>
                  <a:gd name="connsiteX28" fmla="*/ 311799 w 565577"/>
                  <a:gd name="connsiteY28" fmla="*/ 90410 h 438998"/>
                  <a:gd name="connsiteX29" fmla="*/ 261671 w 565577"/>
                  <a:gd name="connsiteY29" fmla="*/ 65050 h 438998"/>
                  <a:gd name="connsiteX30" fmla="*/ 157149 w 565577"/>
                  <a:gd name="connsiteY30" fmla="*/ 135383 h 438998"/>
                  <a:gd name="connsiteX31" fmla="*/ 124916 w 565577"/>
                  <a:gd name="connsiteY31" fmla="*/ 87448 h 438998"/>
                  <a:gd name="connsiteX32" fmla="*/ 119583 w 565577"/>
                  <a:gd name="connsiteY32" fmla="*/ 52015 h 438998"/>
                  <a:gd name="connsiteX33" fmla="*/ 113421 w 565577"/>
                  <a:gd name="connsiteY33" fmla="*/ 23336 h 438998"/>
                  <a:gd name="connsiteX34" fmla="*/ 87231 w 565577"/>
                  <a:gd name="connsiteY34" fmla="*/ 1591 h 438998"/>
                  <a:gd name="connsiteX35" fmla="*/ 70818 w 565577"/>
                  <a:gd name="connsiteY35" fmla="*/ 643 h 438998"/>
                  <a:gd name="connsiteX36" fmla="*/ 70818 w 565577"/>
                  <a:gd name="connsiteY36" fmla="*/ 643 h 43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65577" h="438998">
                    <a:moveTo>
                      <a:pt x="70700" y="643"/>
                    </a:moveTo>
                    <a:cubicBezTo>
                      <a:pt x="64656" y="1828"/>
                      <a:pt x="57901" y="4731"/>
                      <a:pt x="50139" y="10182"/>
                    </a:cubicBezTo>
                    <a:cubicBezTo>
                      <a:pt x="34378" y="21203"/>
                      <a:pt x="29105" y="31691"/>
                      <a:pt x="28097" y="41883"/>
                    </a:cubicBezTo>
                    <a:cubicBezTo>
                      <a:pt x="27149" y="52074"/>
                      <a:pt x="31060" y="63154"/>
                      <a:pt x="38229" y="73820"/>
                    </a:cubicBezTo>
                    <a:cubicBezTo>
                      <a:pt x="44332" y="82885"/>
                      <a:pt x="52687" y="86500"/>
                      <a:pt x="63412" y="89936"/>
                    </a:cubicBezTo>
                    <a:cubicBezTo>
                      <a:pt x="74077" y="93373"/>
                      <a:pt x="87350" y="95388"/>
                      <a:pt x="96949" y="106942"/>
                    </a:cubicBezTo>
                    <a:cubicBezTo>
                      <a:pt x="97186" y="107238"/>
                      <a:pt x="97423" y="107594"/>
                      <a:pt x="97601" y="107890"/>
                    </a:cubicBezTo>
                    <a:lnTo>
                      <a:pt x="128827" y="154344"/>
                    </a:lnTo>
                    <a:lnTo>
                      <a:pt x="22468" y="225921"/>
                    </a:lnTo>
                    <a:cubicBezTo>
                      <a:pt x="36511" y="277530"/>
                      <a:pt x="-40162" y="266924"/>
                      <a:pt x="30112" y="327658"/>
                    </a:cubicBezTo>
                    <a:cubicBezTo>
                      <a:pt x="35267" y="332102"/>
                      <a:pt x="39770" y="335776"/>
                      <a:pt x="44036" y="338857"/>
                    </a:cubicBezTo>
                    <a:cubicBezTo>
                      <a:pt x="107318" y="385015"/>
                      <a:pt x="74077" y="286892"/>
                      <a:pt x="165860" y="331272"/>
                    </a:cubicBezTo>
                    <a:cubicBezTo>
                      <a:pt x="263745" y="378615"/>
                      <a:pt x="146306" y="415115"/>
                      <a:pt x="253139" y="435557"/>
                    </a:cubicBezTo>
                    <a:cubicBezTo>
                      <a:pt x="359971" y="455999"/>
                      <a:pt x="264811" y="379030"/>
                      <a:pt x="373303" y="371090"/>
                    </a:cubicBezTo>
                    <a:cubicBezTo>
                      <a:pt x="481735" y="363150"/>
                      <a:pt x="398308" y="453037"/>
                      <a:pt x="501052" y="417307"/>
                    </a:cubicBezTo>
                    <a:cubicBezTo>
                      <a:pt x="601070" y="382526"/>
                      <a:pt x="488431" y="363506"/>
                      <a:pt x="565578" y="306090"/>
                    </a:cubicBezTo>
                    <a:lnTo>
                      <a:pt x="502355" y="216145"/>
                    </a:lnTo>
                    <a:lnTo>
                      <a:pt x="484757" y="227817"/>
                    </a:lnTo>
                    <a:cubicBezTo>
                      <a:pt x="482328" y="229891"/>
                      <a:pt x="481558" y="233209"/>
                      <a:pt x="476995" y="247252"/>
                    </a:cubicBezTo>
                    <a:cubicBezTo>
                      <a:pt x="473025" y="259399"/>
                      <a:pt x="465619" y="276878"/>
                      <a:pt x="449087" y="287840"/>
                    </a:cubicBezTo>
                    <a:cubicBezTo>
                      <a:pt x="434629" y="297439"/>
                      <a:pt x="417268" y="304668"/>
                      <a:pt x="397597" y="302772"/>
                    </a:cubicBezTo>
                    <a:cubicBezTo>
                      <a:pt x="379228" y="300935"/>
                      <a:pt x="358845" y="288551"/>
                      <a:pt x="344625" y="267991"/>
                    </a:cubicBezTo>
                    <a:cubicBezTo>
                      <a:pt x="330404" y="247371"/>
                      <a:pt x="326671" y="222544"/>
                      <a:pt x="332300" y="205005"/>
                    </a:cubicBezTo>
                    <a:cubicBezTo>
                      <a:pt x="338462" y="185748"/>
                      <a:pt x="351854" y="172831"/>
                      <a:pt x="366193" y="163350"/>
                    </a:cubicBezTo>
                    <a:cubicBezTo>
                      <a:pt x="382191" y="152685"/>
                      <a:pt x="400026" y="151974"/>
                      <a:pt x="412291" y="152448"/>
                    </a:cubicBezTo>
                    <a:cubicBezTo>
                      <a:pt x="426749" y="152981"/>
                      <a:pt x="428230" y="153396"/>
                      <a:pt x="430126" y="152152"/>
                    </a:cubicBezTo>
                    <a:lnTo>
                      <a:pt x="448672" y="139827"/>
                    </a:lnTo>
                    <a:lnTo>
                      <a:pt x="405536" y="78441"/>
                    </a:lnTo>
                    <a:cubicBezTo>
                      <a:pt x="376917" y="94084"/>
                      <a:pt x="343440" y="98410"/>
                      <a:pt x="311799" y="90410"/>
                    </a:cubicBezTo>
                    <a:cubicBezTo>
                      <a:pt x="293430" y="85729"/>
                      <a:pt x="276306" y="77079"/>
                      <a:pt x="261671" y="65050"/>
                    </a:cubicBezTo>
                    <a:lnTo>
                      <a:pt x="157149" y="135383"/>
                    </a:lnTo>
                    <a:lnTo>
                      <a:pt x="124916" y="87448"/>
                    </a:lnTo>
                    <a:cubicBezTo>
                      <a:pt x="116798" y="75360"/>
                      <a:pt x="119228" y="62739"/>
                      <a:pt x="119583" y="52015"/>
                    </a:cubicBezTo>
                    <a:cubicBezTo>
                      <a:pt x="119939" y="41290"/>
                      <a:pt x="119406" y="32224"/>
                      <a:pt x="113421" y="23336"/>
                    </a:cubicBezTo>
                    <a:cubicBezTo>
                      <a:pt x="106488" y="13027"/>
                      <a:pt x="97304" y="4731"/>
                      <a:pt x="87231" y="1591"/>
                    </a:cubicBezTo>
                    <a:cubicBezTo>
                      <a:pt x="82195" y="-9"/>
                      <a:pt x="76862" y="-542"/>
                      <a:pt x="70818" y="643"/>
                    </a:cubicBezTo>
                    <a:lnTo>
                      <a:pt x="70818" y="643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C6DBDAC6-E8FA-36B1-BABA-E54B17528297}"/>
              </a:ext>
            </a:extLst>
          </p:cNvPr>
          <p:cNvGrpSpPr/>
          <p:nvPr/>
        </p:nvGrpSpPr>
        <p:grpSpPr>
          <a:xfrm>
            <a:off x="8771985" y="1855716"/>
            <a:ext cx="798478" cy="949015"/>
            <a:chOff x="8922301" y="2916127"/>
            <a:chExt cx="1145727" cy="1361731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D8ADE8A6-E6B6-35D0-6E7E-674CE60D7426}"/>
                </a:ext>
              </a:extLst>
            </p:cNvPr>
            <p:cNvGrpSpPr/>
            <p:nvPr/>
          </p:nvGrpSpPr>
          <p:grpSpPr>
            <a:xfrm>
              <a:off x="8922301" y="3113436"/>
              <a:ext cx="1143524" cy="1164422"/>
              <a:chOff x="9416917" y="3548019"/>
              <a:chExt cx="674460" cy="686786"/>
            </a:xfrm>
          </p:grpSpPr>
          <p:pic>
            <p:nvPicPr>
              <p:cNvPr id="168" name="Graphic 167">
                <a:extLst>
                  <a:ext uri="{FF2B5EF4-FFF2-40B4-BE49-F238E27FC236}">
                    <a16:creationId xmlns:a16="http://schemas.microsoft.com/office/drawing/2014/main" id="{303CE24F-102E-CCC2-B9D8-AA2487042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16917" y="3620787"/>
                <a:ext cx="674460" cy="614018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3D5E1A0-7D21-0035-2A2F-132B361ACFFB}"/>
                  </a:ext>
                </a:extLst>
              </p:cNvPr>
              <p:cNvGrpSpPr/>
              <p:nvPr/>
            </p:nvGrpSpPr>
            <p:grpSpPr>
              <a:xfrm>
                <a:off x="9688829" y="3548019"/>
                <a:ext cx="321155" cy="321155"/>
                <a:chOff x="9360654" y="2157452"/>
                <a:chExt cx="540017" cy="540017"/>
              </a:xfrm>
            </p:grpSpPr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1B5C68E2-0E97-0845-BC86-9E002AF970DA}"/>
                    </a:ext>
                  </a:extLst>
                </p:cNvPr>
                <p:cNvSpPr/>
                <p:nvPr/>
              </p:nvSpPr>
              <p:spPr>
                <a:xfrm>
                  <a:off x="9360654" y="2157452"/>
                  <a:ext cx="540017" cy="5400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64" name="Graphic 163" descr="Checkmark with solid fill">
                  <a:extLst>
                    <a:ext uri="{FF2B5EF4-FFF2-40B4-BE49-F238E27FC236}">
                      <a16:creationId xmlns:a16="http://schemas.microsoft.com/office/drawing/2014/main" id="{0BDC49C1-9D52-CC04-991D-18A32206C3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26738" y="2250208"/>
                  <a:ext cx="400568" cy="40056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B8977325-8B9B-1FD7-388A-7CBA385D4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35773" y="2916127"/>
              <a:ext cx="832255" cy="308557"/>
            </a:xfrm>
            <a:prstGeom prst="rect">
              <a:avLst/>
            </a:prstGeom>
          </p:spPr>
        </p:pic>
      </p:grpSp>
      <p:sp>
        <p:nvSpPr>
          <p:cNvPr id="37" name="Google Shape;186;p38">
            <a:extLst>
              <a:ext uri="{FF2B5EF4-FFF2-40B4-BE49-F238E27FC236}">
                <a16:creationId xmlns:a16="http://schemas.microsoft.com/office/drawing/2014/main" id="{D7EBC19C-02CB-0923-8292-57B99C2187D3}"/>
              </a:ext>
            </a:extLst>
          </p:cNvPr>
          <p:cNvSpPr txBox="1"/>
          <p:nvPr/>
        </p:nvSpPr>
        <p:spPr>
          <a:xfrm>
            <a:off x="8121920" y="3021911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ENSURE UNDERSTANDING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F8BB9EB7-4C57-1FD2-83E3-E9999865FE5E}"/>
              </a:ext>
            </a:extLst>
          </p:cNvPr>
          <p:cNvSpPr/>
          <p:nvPr/>
        </p:nvSpPr>
        <p:spPr>
          <a:xfrm>
            <a:off x="2595641" y="4091084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25475927-9F7C-CF8C-F921-BC6B0117792A}"/>
              </a:ext>
            </a:extLst>
          </p:cNvPr>
          <p:cNvSpPr/>
          <p:nvPr/>
        </p:nvSpPr>
        <p:spPr>
          <a:xfrm>
            <a:off x="5358219" y="3693016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CF84862A-08B3-3DBA-40CB-42517208BFB3}"/>
              </a:ext>
            </a:extLst>
          </p:cNvPr>
          <p:cNvSpPr/>
          <p:nvPr/>
        </p:nvSpPr>
        <p:spPr>
          <a:xfrm>
            <a:off x="7805549" y="3330541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66ED7BF0-0879-4485-8EB6-3527B48A8AC0}"/>
              </a:ext>
            </a:extLst>
          </p:cNvPr>
          <p:cNvSpPr/>
          <p:nvPr/>
        </p:nvSpPr>
        <p:spPr>
          <a:xfrm>
            <a:off x="10512829" y="2934598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D5BEEC1D-AB47-781B-7A4E-22DE82CA25FD}"/>
              </a:ext>
            </a:extLst>
          </p:cNvPr>
          <p:cNvSpPr/>
          <p:nvPr/>
        </p:nvSpPr>
        <p:spPr>
          <a:xfrm>
            <a:off x="13196376" y="2614599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4" name="Group 92">
            <a:extLst>
              <a:ext uri="{FF2B5EF4-FFF2-40B4-BE49-F238E27FC236}">
                <a16:creationId xmlns:a16="http://schemas.microsoft.com/office/drawing/2014/main" id="{7E1A189C-7FE3-690C-F793-BFB759E59146}"/>
              </a:ext>
            </a:extLst>
          </p:cNvPr>
          <p:cNvGrpSpPr/>
          <p:nvPr/>
        </p:nvGrpSpPr>
        <p:grpSpPr>
          <a:xfrm>
            <a:off x="211446" y="7640880"/>
            <a:ext cx="3371111" cy="950007"/>
            <a:chOff x="211446" y="7640880"/>
            <a:chExt cx="3371111" cy="950007"/>
          </a:xfrm>
        </p:grpSpPr>
        <p:sp>
          <p:nvSpPr>
            <p:cNvPr id="40" name="Google Shape;164;p38">
              <a:extLst>
                <a:ext uri="{FF2B5EF4-FFF2-40B4-BE49-F238E27FC236}">
                  <a16:creationId xmlns:a16="http://schemas.microsoft.com/office/drawing/2014/main" id="{BCC8F5EE-FD37-3D43-78F0-88D97188BEE6}"/>
                </a:ext>
              </a:extLst>
            </p:cNvPr>
            <p:cNvSpPr txBox="1"/>
            <p:nvPr/>
          </p:nvSpPr>
          <p:spPr>
            <a:xfrm>
              <a:off x="428387" y="8067707"/>
              <a:ext cx="293722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COMMUNICATION AND CONTINOUS COACHING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2" name="Google Shape;183;p38">
              <a:extLst>
                <a:ext uri="{FF2B5EF4-FFF2-40B4-BE49-F238E27FC236}">
                  <a16:creationId xmlns:a16="http://schemas.microsoft.com/office/drawing/2014/main" id="{87BEA358-3EEC-6C77-2534-8F8E59D2C97F}"/>
                </a:ext>
              </a:extLst>
            </p:cNvPr>
            <p:cNvSpPr txBox="1"/>
            <p:nvPr/>
          </p:nvSpPr>
          <p:spPr>
            <a:xfrm>
              <a:off x="211446" y="7640880"/>
              <a:ext cx="337111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COMMUNITY </a:t>
              </a:r>
            </a:p>
          </p:txBody>
        </p:sp>
      </p:grpSp>
      <p:grpSp>
        <p:nvGrpSpPr>
          <p:cNvPr id="62" name="Group 94">
            <a:extLst>
              <a:ext uri="{FF2B5EF4-FFF2-40B4-BE49-F238E27FC236}">
                <a16:creationId xmlns:a16="http://schemas.microsoft.com/office/drawing/2014/main" id="{4EAB2111-6A41-0AE7-F60D-9DF4F381EE6B}"/>
              </a:ext>
            </a:extLst>
          </p:cNvPr>
          <p:cNvGrpSpPr/>
          <p:nvPr/>
        </p:nvGrpSpPr>
        <p:grpSpPr>
          <a:xfrm>
            <a:off x="8690520" y="7640880"/>
            <a:ext cx="3371111" cy="950007"/>
            <a:chOff x="8690520" y="7640880"/>
            <a:chExt cx="3371111" cy="950007"/>
          </a:xfrm>
        </p:grpSpPr>
        <p:sp>
          <p:nvSpPr>
            <p:cNvPr id="63" name="Google Shape;182;p38">
              <a:extLst>
                <a:ext uri="{FF2B5EF4-FFF2-40B4-BE49-F238E27FC236}">
                  <a16:creationId xmlns:a16="http://schemas.microsoft.com/office/drawing/2014/main" id="{DC8AE89A-D1E6-AD43-C6D0-0F11D2B3C3A1}"/>
                </a:ext>
              </a:extLst>
            </p:cNvPr>
            <p:cNvSpPr txBox="1"/>
            <p:nvPr/>
          </p:nvSpPr>
          <p:spPr>
            <a:xfrm>
              <a:off x="8714062" y="8067707"/>
              <a:ext cx="332402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REINFORCEMENT &amp; APPLICATION OF KNOWLEDGE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64" name="Google Shape;184;p38">
              <a:extLst>
                <a:ext uri="{FF2B5EF4-FFF2-40B4-BE49-F238E27FC236}">
                  <a16:creationId xmlns:a16="http://schemas.microsoft.com/office/drawing/2014/main" id="{EF4ED6DA-FA8E-761D-EB8F-9C0E76F2BE6A}"/>
                </a:ext>
              </a:extLst>
            </p:cNvPr>
            <p:cNvSpPr txBox="1"/>
            <p:nvPr/>
          </p:nvSpPr>
          <p:spPr>
            <a:xfrm>
              <a:off x="8690520" y="7640880"/>
              <a:ext cx="337111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GUIDED PRACTICE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65" name="Group 95">
            <a:extLst>
              <a:ext uri="{FF2B5EF4-FFF2-40B4-BE49-F238E27FC236}">
                <a16:creationId xmlns:a16="http://schemas.microsoft.com/office/drawing/2014/main" id="{3440BFB0-A303-ECB4-F86E-64F35D8F3A44}"/>
              </a:ext>
            </a:extLst>
          </p:cNvPr>
          <p:cNvGrpSpPr/>
          <p:nvPr/>
        </p:nvGrpSpPr>
        <p:grpSpPr>
          <a:xfrm>
            <a:off x="12690282" y="7640880"/>
            <a:ext cx="3371111" cy="948035"/>
            <a:chOff x="12690282" y="7640880"/>
            <a:chExt cx="3371111" cy="948035"/>
          </a:xfrm>
        </p:grpSpPr>
        <p:sp>
          <p:nvSpPr>
            <p:cNvPr id="66" name="Google Shape;170;p38">
              <a:extLst>
                <a:ext uri="{FF2B5EF4-FFF2-40B4-BE49-F238E27FC236}">
                  <a16:creationId xmlns:a16="http://schemas.microsoft.com/office/drawing/2014/main" id="{15D0806B-D429-9448-1096-BD6AD7703280}"/>
                </a:ext>
              </a:extLst>
            </p:cNvPr>
            <p:cNvSpPr txBox="1"/>
            <p:nvPr/>
          </p:nvSpPr>
          <p:spPr>
            <a:xfrm>
              <a:off x="12839467" y="8067707"/>
              <a:ext cx="3072740" cy="521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KNOWLEDGE, CONTENT, TOOLS &amp; ASSISTANCE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67" name="Google Shape;185;p38">
              <a:extLst>
                <a:ext uri="{FF2B5EF4-FFF2-40B4-BE49-F238E27FC236}">
                  <a16:creationId xmlns:a16="http://schemas.microsoft.com/office/drawing/2014/main" id="{6DB9F2A8-CB94-1744-F9A5-9B7027CB3647}"/>
                </a:ext>
              </a:extLst>
            </p:cNvPr>
            <p:cNvSpPr txBox="1"/>
            <p:nvPr/>
          </p:nvSpPr>
          <p:spPr>
            <a:xfrm>
              <a:off x="12690282" y="7640880"/>
              <a:ext cx="337111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CONTENT IN CONTEXT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" name="Group 93">
            <a:extLst>
              <a:ext uri="{FF2B5EF4-FFF2-40B4-BE49-F238E27FC236}">
                <a16:creationId xmlns:a16="http://schemas.microsoft.com/office/drawing/2014/main" id="{DA9E4151-1FDF-2068-E5E0-CDCF292B5399}"/>
              </a:ext>
            </a:extLst>
          </p:cNvPr>
          <p:cNvGrpSpPr/>
          <p:nvPr/>
        </p:nvGrpSpPr>
        <p:grpSpPr>
          <a:xfrm>
            <a:off x="4429174" y="7640880"/>
            <a:ext cx="3371111" cy="950007"/>
            <a:chOff x="4429174" y="7640880"/>
            <a:chExt cx="3371111" cy="950007"/>
          </a:xfrm>
        </p:grpSpPr>
        <p:sp>
          <p:nvSpPr>
            <p:cNvPr id="69" name="Google Shape;165;p38">
              <a:extLst>
                <a:ext uri="{FF2B5EF4-FFF2-40B4-BE49-F238E27FC236}">
                  <a16:creationId xmlns:a16="http://schemas.microsoft.com/office/drawing/2014/main" id="{6F6154FF-0A84-FA29-25DE-D2271A5DF06F}"/>
                </a:ext>
              </a:extLst>
            </p:cNvPr>
            <p:cNvSpPr txBox="1"/>
            <p:nvPr/>
          </p:nvSpPr>
          <p:spPr>
            <a:xfrm>
              <a:off x="4553244" y="8067707"/>
              <a:ext cx="312297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AWARENESS, UNDERSTANDING</a:t>
              </a:r>
            </a:p>
            <a:p>
              <a:pPr algn="ctr">
                <a:buSzPts val="1400"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&amp; RETENTION</a:t>
              </a:r>
            </a:p>
          </p:txBody>
        </p:sp>
        <p:sp>
          <p:nvSpPr>
            <p:cNvPr id="70" name="Google Shape;186;p38">
              <a:extLst>
                <a:ext uri="{FF2B5EF4-FFF2-40B4-BE49-F238E27FC236}">
                  <a16:creationId xmlns:a16="http://schemas.microsoft.com/office/drawing/2014/main" id="{CF80E3F2-B294-C15D-FA2E-DA766003C04A}"/>
                </a:ext>
              </a:extLst>
            </p:cNvPr>
            <p:cNvSpPr txBox="1"/>
            <p:nvPr/>
          </p:nvSpPr>
          <p:spPr>
            <a:xfrm>
              <a:off x="4429174" y="7640880"/>
              <a:ext cx="337111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LEARNING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71" name="Group 51">
            <a:extLst>
              <a:ext uri="{FF2B5EF4-FFF2-40B4-BE49-F238E27FC236}">
                <a16:creationId xmlns:a16="http://schemas.microsoft.com/office/drawing/2014/main" id="{DCF5E205-C850-653F-F6E6-27CDA66325FD}"/>
              </a:ext>
            </a:extLst>
          </p:cNvPr>
          <p:cNvGrpSpPr/>
          <p:nvPr/>
        </p:nvGrpSpPr>
        <p:grpSpPr>
          <a:xfrm>
            <a:off x="1015273" y="5404560"/>
            <a:ext cx="1763457" cy="1792223"/>
            <a:chOff x="927100" y="4408776"/>
            <a:chExt cx="1763457" cy="179222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AD3C8F8-A0F4-3A62-0241-2BE31A3E4E34}"/>
                </a:ext>
              </a:extLst>
            </p:cNvPr>
            <p:cNvSpPr/>
            <p:nvPr/>
          </p:nvSpPr>
          <p:spPr>
            <a:xfrm>
              <a:off x="992917" y="4408776"/>
              <a:ext cx="1631727" cy="914114"/>
            </a:xfrm>
            <a:custGeom>
              <a:avLst/>
              <a:gdLst>
                <a:gd name="connsiteX0" fmla="*/ 112395 w 1631727"/>
                <a:gd name="connsiteY0" fmla="*/ 825532 h 914114"/>
                <a:gd name="connsiteX1" fmla="*/ 111919 w 1631727"/>
                <a:gd name="connsiteY1" fmla="*/ 816102 h 914114"/>
                <a:gd name="connsiteX2" fmla="*/ 815626 w 1631727"/>
                <a:gd name="connsiteY2" fmla="*/ 111919 h 914114"/>
                <a:gd name="connsiteX3" fmla="*/ 1519809 w 1631727"/>
                <a:gd name="connsiteY3" fmla="*/ 816102 h 914114"/>
                <a:gd name="connsiteX4" fmla="*/ 1519333 w 1631727"/>
                <a:gd name="connsiteY4" fmla="*/ 825056 h 914114"/>
                <a:gd name="connsiteX5" fmla="*/ 1625727 w 1631727"/>
                <a:gd name="connsiteY5" fmla="*/ 913543 h 914114"/>
                <a:gd name="connsiteX6" fmla="*/ 1631728 w 1631727"/>
                <a:gd name="connsiteY6" fmla="*/ 816102 h 914114"/>
                <a:gd name="connsiteX7" fmla="*/ 815626 w 1631727"/>
                <a:gd name="connsiteY7" fmla="*/ 0 h 914114"/>
                <a:gd name="connsiteX8" fmla="*/ 0 w 1631727"/>
                <a:gd name="connsiteY8" fmla="*/ 816102 h 914114"/>
                <a:gd name="connsiteX9" fmla="*/ 6001 w 1631727"/>
                <a:gd name="connsiteY9" fmla="*/ 914114 h 914114"/>
                <a:gd name="connsiteX10" fmla="*/ 112395 w 1631727"/>
                <a:gd name="connsiteY10" fmla="*/ 825627 h 91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1727" h="914114">
                  <a:moveTo>
                    <a:pt x="112395" y="825532"/>
                  </a:moveTo>
                  <a:cubicBezTo>
                    <a:pt x="111919" y="822579"/>
                    <a:pt x="111919" y="819055"/>
                    <a:pt x="111919" y="816102"/>
                  </a:cubicBezTo>
                  <a:cubicBezTo>
                    <a:pt x="111919" y="427673"/>
                    <a:pt x="427768" y="111919"/>
                    <a:pt x="815626" y="111919"/>
                  </a:cubicBezTo>
                  <a:cubicBezTo>
                    <a:pt x="1203484" y="111919"/>
                    <a:pt x="1519809" y="427673"/>
                    <a:pt x="1519809" y="816102"/>
                  </a:cubicBezTo>
                  <a:cubicBezTo>
                    <a:pt x="1519809" y="819055"/>
                    <a:pt x="1519809" y="822103"/>
                    <a:pt x="1519333" y="825056"/>
                  </a:cubicBezTo>
                  <a:cubicBezTo>
                    <a:pt x="1561624" y="845915"/>
                    <a:pt x="1597914" y="876300"/>
                    <a:pt x="1625727" y="913543"/>
                  </a:cubicBezTo>
                  <a:cubicBezTo>
                    <a:pt x="1629728" y="881729"/>
                    <a:pt x="1631728" y="848868"/>
                    <a:pt x="1631728" y="816102"/>
                  </a:cubicBezTo>
                  <a:cubicBezTo>
                    <a:pt x="1631728" y="366046"/>
                    <a:pt x="1265682" y="0"/>
                    <a:pt x="815626" y="0"/>
                  </a:cubicBezTo>
                  <a:cubicBezTo>
                    <a:pt x="365570" y="0"/>
                    <a:pt x="0" y="366046"/>
                    <a:pt x="0" y="816102"/>
                  </a:cubicBezTo>
                  <a:cubicBezTo>
                    <a:pt x="0" y="849440"/>
                    <a:pt x="2000" y="881729"/>
                    <a:pt x="6001" y="914114"/>
                  </a:cubicBezTo>
                  <a:cubicBezTo>
                    <a:pt x="33338" y="876776"/>
                    <a:pt x="70199" y="846011"/>
                    <a:pt x="112395" y="825627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F33F64B-CCEB-F3F8-A553-52704F6AC80D}"/>
                </a:ext>
              </a:extLst>
            </p:cNvPr>
            <p:cNvSpPr/>
            <p:nvPr/>
          </p:nvSpPr>
          <p:spPr>
            <a:xfrm>
              <a:off x="1051115" y="5314889"/>
              <a:ext cx="371856" cy="371856"/>
            </a:xfrm>
            <a:custGeom>
              <a:avLst/>
              <a:gdLst>
                <a:gd name="connsiteX0" fmla="*/ 0 w 371856"/>
                <a:gd name="connsiteY0" fmla="*/ 185928 h 371856"/>
                <a:gd name="connsiteX1" fmla="*/ 185928 w 371856"/>
                <a:gd name="connsiteY1" fmla="*/ 371856 h 371856"/>
                <a:gd name="connsiteX2" fmla="*/ 371856 w 371856"/>
                <a:gd name="connsiteY2" fmla="*/ 185928 h 371856"/>
                <a:gd name="connsiteX3" fmla="*/ 185928 w 371856"/>
                <a:gd name="connsiteY3" fmla="*/ 0 h 371856"/>
                <a:gd name="connsiteX4" fmla="*/ 0 w 371856"/>
                <a:gd name="connsiteY4" fmla="*/ 185928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6" h="371856">
                  <a:moveTo>
                    <a:pt x="0" y="185928"/>
                  </a:moveTo>
                  <a:cubicBezTo>
                    <a:pt x="0" y="288608"/>
                    <a:pt x="83249" y="371856"/>
                    <a:pt x="185928" y="371856"/>
                  </a:cubicBezTo>
                  <a:cubicBezTo>
                    <a:pt x="288608" y="371856"/>
                    <a:pt x="371856" y="288608"/>
                    <a:pt x="371856" y="185928"/>
                  </a:cubicBezTo>
                  <a:cubicBezTo>
                    <a:pt x="371856" y="83249"/>
                    <a:pt x="288608" y="0"/>
                    <a:pt x="185928" y="0"/>
                  </a:cubicBezTo>
                  <a:cubicBezTo>
                    <a:pt x="83249" y="0"/>
                    <a:pt x="0" y="83153"/>
                    <a:pt x="0" y="185928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7C4D183-45BB-A855-A6A9-57BE97C932A8}"/>
                </a:ext>
              </a:extLst>
            </p:cNvPr>
            <p:cNvSpPr/>
            <p:nvPr/>
          </p:nvSpPr>
          <p:spPr>
            <a:xfrm>
              <a:off x="927100" y="5735513"/>
              <a:ext cx="571214" cy="369665"/>
            </a:xfrm>
            <a:custGeom>
              <a:avLst/>
              <a:gdLst>
                <a:gd name="connsiteX0" fmla="*/ 469297 w 571214"/>
                <a:gd name="connsiteY0" fmla="*/ 95 h 369665"/>
                <a:gd name="connsiteX1" fmla="*/ 309944 w 571214"/>
                <a:gd name="connsiteY1" fmla="*/ 49149 h 369665"/>
                <a:gd name="connsiteX2" fmla="*/ 150495 w 571214"/>
                <a:gd name="connsiteY2" fmla="*/ 0 h 369665"/>
                <a:gd name="connsiteX3" fmla="*/ 0 w 571214"/>
                <a:gd name="connsiteY3" fmla="*/ 256508 h 369665"/>
                <a:gd name="connsiteX4" fmla="*/ 0 w 571214"/>
                <a:gd name="connsiteY4" fmla="*/ 294704 h 369665"/>
                <a:gd name="connsiteX5" fmla="*/ 75057 w 571214"/>
                <a:gd name="connsiteY5" fmla="*/ 369665 h 369665"/>
                <a:gd name="connsiteX6" fmla="*/ 474155 w 571214"/>
                <a:gd name="connsiteY6" fmla="*/ 369665 h 369665"/>
                <a:gd name="connsiteX7" fmla="*/ 474155 w 571214"/>
                <a:gd name="connsiteY7" fmla="*/ 352044 h 369665"/>
                <a:gd name="connsiteX8" fmla="*/ 571214 w 571214"/>
                <a:gd name="connsiteY8" fmla="*/ 94679 h 369665"/>
                <a:gd name="connsiteX9" fmla="*/ 469392 w 571214"/>
                <a:gd name="connsiteY9" fmla="*/ 0 h 36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214" h="369665">
                  <a:moveTo>
                    <a:pt x="469297" y="95"/>
                  </a:moveTo>
                  <a:cubicBezTo>
                    <a:pt x="423863" y="31052"/>
                    <a:pt x="368999" y="49149"/>
                    <a:pt x="309944" y="49149"/>
                  </a:cubicBezTo>
                  <a:cubicBezTo>
                    <a:pt x="250889" y="49149"/>
                    <a:pt x="196025" y="30956"/>
                    <a:pt x="150495" y="0"/>
                  </a:cubicBezTo>
                  <a:cubicBezTo>
                    <a:pt x="60770" y="50387"/>
                    <a:pt x="0" y="146399"/>
                    <a:pt x="0" y="256508"/>
                  </a:cubicBezTo>
                  <a:lnTo>
                    <a:pt x="0" y="294704"/>
                  </a:lnTo>
                  <a:cubicBezTo>
                    <a:pt x="0" y="336328"/>
                    <a:pt x="33814" y="369665"/>
                    <a:pt x="75057" y="369665"/>
                  </a:cubicBezTo>
                  <a:lnTo>
                    <a:pt x="474155" y="369665"/>
                  </a:lnTo>
                  <a:lnTo>
                    <a:pt x="474155" y="352044"/>
                  </a:lnTo>
                  <a:cubicBezTo>
                    <a:pt x="474155" y="253460"/>
                    <a:pt x="510921" y="163259"/>
                    <a:pt x="571214" y="94679"/>
                  </a:cubicBezTo>
                  <a:cubicBezTo>
                    <a:pt x="545402" y="55626"/>
                    <a:pt x="510445" y="23051"/>
                    <a:pt x="469392" y="0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3202275-011D-5BD3-F6CF-90B800D15080}"/>
                </a:ext>
              </a:extLst>
            </p:cNvPr>
            <p:cNvSpPr/>
            <p:nvPr/>
          </p:nvSpPr>
          <p:spPr>
            <a:xfrm>
              <a:off x="2194877" y="5314889"/>
              <a:ext cx="371855" cy="371856"/>
            </a:xfrm>
            <a:custGeom>
              <a:avLst/>
              <a:gdLst>
                <a:gd name="connsiteX0" fmla="*/ 185928 w 371855"/>
                <a:gd name="connsiteY0" fmla="*/ 0 h 371856"/>
                <a:gd name="connsiteX1" fmla="*/ 0 w 371855"/>
                <a:gd name="connsiteY1" fmla="*/ 185928 h 371856"/>
                <a:gd name="connsiteX2" fmla="*/ 185928 w 371855"/>
                <a:gd name="connsiteY2" fmla="*/ 371856 h 371856"/>
                <a:gd name="connsiteX3" fmla="*/ 371856 w 371855"/>
                <a:gd name="connsiteY3" fmla="*/ 185928 h 371856"/>
                <a:gd name="connsiteX4" fmla="*/ 185928 w 371855"/>
                <a:gd name="connsiteY4" fmla="*/ 0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5" h="371856">
                  <a:moveTo>
                    <a:pt x="185928" y="0"/>
                  </a:moveTo>
                  <a:cubicBezTo>
                    <a:pt x="83248" y="0"/>
                    <a:pt x="0" y="83153"/>
                    <a:pt x="0" y="185928"/>
                  </a:cubicBezTo>
                  <a:cubicBezTo>
                    <a:pt x="0" y="288703"/>
                    <a:pt x="83248" y="371856"/>
                    <a:pt x="185928" y="371856"/>
                  </a:cubicBezTo>
                  <a:cubicBezTo>
                    <a:pt x="288607" y="371856"/>
                    <a:pt x="371856" y="288608"/>
                    <a:pt x="371856" y="185928"/>
                  </a:cubicBezTo>
                  <a:cubicBezTo>
                    <a:pt x="371856" y="83249"/>
                    <a:pt x="288703" y="0"/>
                    <a:pt x="18592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72F4548-BE1D-C58D-5258-C002707C9619}"/>
                </a:ext>
              </a:extLst>
            </p:cNvPr>
            <p:cNvSpPr/>
            <p:nvPr/>
          </p:nvSpPr>
          <p:spPr>
            <a:xfrm>
              <a:off x="2119915" y="5735608"/>
              <a:ext cx="570642" cy="369760"/>
            </a:xfrm>
            <a:custGeom>
              <a:avLst/>
              <a:gdLst>
                <a:gd name="connsiteX0" fmla="*/ 420243 w 570642"/>
                <a:gd name="connsiteY0" fmla="*/ 0 h 369760"/>
                <a:gd name="connsiteX1" fmla="*/ 260890 w 570642"/>
                <a:gd name="connsiteY1" fmla="*/ 49149 h 369760"/>
                <a:gd name="connsiteX2" fmla="*/ 101441 w 570642"/>
                <a:gd name="connsiteY2" fmla="*/ 0 h 369760"/>
                <a:gd name="connsiteX3" fmla="*/ 0 w 570642"/>
                <a:gd name="connsiteY3" fmla="*/ 94297 h 369760"/>
                <a:gd name="connsiteX4" fmla="*/ 97060 w 570642"/>
                <a:gd name="connsiteY4" fmla="*/ 352139 h 369760"/>
                <a:gd name="connsiteX5" fmla="*/ 97060 w 570642"/>
                <a:gd name="connsiteY5" fmla="*/ 369760 h 369760"/>
                <a:gd name="connsiteX6" fmla="*/ 495586 w 570642"/>
                <a:gd name="connsiteY6" fmla="*/ 369760 h 369760"/>
                <a:gd name="connsiteX7" fmla="*/ 570643 w 570642"/>
                <a:gd name="connsiteY7" fmla="*/ 294799 h 369760"/>
                <a:gd name="connsiteX8" fmla="*/ 570643 w 570642"/>
                <a:gd name="connsiteY8" fmla="*/ 256604 h 369760"/>
                <a:gd name="connsiteX9" fmla="*/ 420338 w 570642"/>
                <a:gd name="connsiteY9" fmla="*/ 95 h 3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642" h="369760">
                  <a:moveTo>
                    <a:pt x="420243" y="0"/>
                  </a:moveTo>
                  <a:cubicBezTo>
                    <a:pt x="374714" y="30956"/>
                    <a:pt x="319849" y="49149"/>
                    <a:pt x="260890" y="49149"/>
                  </a:cubicBezTo>
                  <a:cubicBezTo>
                    <a:pt x="201930" y="49149"/>
                    <a:pt x="146971" y="30956"/>
                    <a:pt x="101441" y="0"/>
                  </a:cubicBezTo>
                  <a:cubicBezTo>
                    <a:pt x="60579" y="22955"/>
                    <a:pt x="25717" y="55340"/>
                    <a:pt x="0" y="94297"/>
                  </a:cubicBezTo>
                  <a:cubicBezTo>
                    <a:pt x="60293" y="162973"/>
                    <a:pt x="97060" y="253175"/>
                    <a:pt x="97060" y="352139"/>
                  </a:cubicBezTo>
                  <a:lnTo>
                    <a:pt x="97060" y="369760"/>
                  </a:lnTo>
                  <a:lnTo>
                    <a:pt x="495586" y="369760"/>
                  </a:lnTo>
                  <a:cubicBezTo>
                    <a:pt x="537210" y="369760"/>
                    <a:pt x="570643" y="336423"/>
                    <a:pt x="570643" y="294799"/>
                  </a:cubicBezTo>
                  <a:lnTo>
                    <a:pt x="570643" y="256604"/>
                  </a:lnTo>
                  <a:cubicBezTo>
                    <a:pt x="570643" y="146494"/>
                    <a:pt x="510064" y="50483"/>
                    <a:pt x="420338" y="9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791EA20-2D6A-EEC3-272D-6B65309F52BD}"/>
                </a:ext>
              </a:extLst>
            </p:cNvPr>
            <p:cNvSpPr/>
            <p:nvPr/>
          </p:nvSpPr>
          <p:spPr>
            <a:xfrm>
              <a:off x="1622996" y="5410329"/>
              <a:ext cx="371856" cy="371856"/>
            </a:xfrm>
            <a:custGeom>
              <a:avLst/>
              <a:gdLst>
                <a:gd name="connsiteX0" fmla="*/ 0 w 371856"/>
                <a:gd name="connsiteY0" fmla="*/ 185928 h 371856"/>
                <a:gd name="connsiteX1" fmla="*/ 185928 w 371856"/>
                <a:gd name="connsiteY1" fmla="*/ 371856 h 371856"/>
                <a:gd name="connsiteX2" fmla="*/ 371856 w 371856"/>
                <a:gd name="connsiteY2" fmla="*/ 185928 h 371856"/>
                <a:gd name="connsiteX3" fmla="*/ 185928 w 371856"/>
                <a:gd name="connsiteY3" fmla="*/ 0 h 371856"/>
                <a:gd name="connsiteX4" fmla="*/ 0 w 371856"/>
                <a:gd name="connsiteY4" fmla="*/ 185928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6" h="371856">
                  <a:moveTo>
                    <a:pt x="0" y="185928"/>
                  </a:moveTo>
                  <a:cubicBezTo>
                    <a:pt x="0" y="288607"/>
                    <a:pt x="83249" y="371856"/>
                    <a:pt x="185928" y="371856"/>
                  </a:cubicBezTo>
                  <a:cubicBezTo>
                    <a:pt x="288608" y="371856"/>
                    <a:pt x="371856" y="288607"/>
                    <a:pt x="371856" y="185928"/>
                  </a:cubicBezTo>
                  <a:cubicBezTo>
                    <a:pt x="371856" y="83248"/>
                    <a:pt x="288608" y="0"/>
                    <a:pt x="185928" y="0"/>
                  </a:cubicBezTo>
                  <a:cubicBezTo>
                    <a:pt x="83249" y="0"/>
                    <a:pt x="0" y="83248"/>
                    <a:pt x="0" y="185928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4DA2395-A74D-17E3-A83A-5493B7B2E672}"/>
                </a:ext>
              </a:extLst>
            </p:cNvPr>
            <p:cNvSpPr/>
            <p:nvPr/>
          </p:nvSpPr>
          <p:spPr>
            <a:xfrm>
              <a:off x="1499076" y="5831049"/>
              <a:ext cx="619696" cy="369950"/>
            </a:xfrm>
            <a:custGeom>
              <a:avLst/>
              <a:gdLst>
                <a:gd name="connsiteX0" fmla="*/ 469201 w 619696"/>
                <a:gd name="connsiteY0" fmla="*/ 0 h 369950"/>
                <a:gd name="connsiteX1" fmla="*/ 309848 w 619696"/>
                <a:gd name="connsiteY1" fmla="*/ 49149 h 369950"/>
                <a:gd name="connsiteX2" fmla="*/ 150400 w 619696"/>
                <a:gd name="connsiteY2" fmla="*/ 0 h 369950"/>
                <a:gd name="connsiteX3" fmla="*/ 0 w 619696"/>
                <a:gd name="connsiteY3" fmla="*/ 256413 h 369950"/>
                <a:gd name="connsiteX4" fmla="*/ 0 w 619696"/>
                <a:gd name="connsiteY4" fmla="*/ 294799 h 369950"/>
                <a:gd name="connsiteX5" fmla="*/ 75152 w 619696"/>
                <a:gd name="connsiteY5" fmla="*/ 369951 h 369950"/>
                <a:gd name="connsiteX6" fmla="*/ 544544 w 619696"/>
                <a:gd name="connsiteY6" fmla="*/ 369951 h 369950"/>
                <a:gd name="connsiteX7" fmla="*/ 619697 w 619696"/>
                <a:gd name="connsiteY7" fmla="*/ 294799 h 369950"/>
                <a:gd name="connsiteX8" fmla="*/ 619697 w 619696"/>
                <a:gd name="connsiteY8" fmla="*/ 256413 h 369950"/>
                <a:gd name="connsiteX9" fmla="*/ 469297 w 619696"/>
                <a:gd name="connsiteY9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696" h="369950">
                  <a:moveTo>
                    <a:pt x="469201" y="0"/>
                  </a:moveTo>
                  <a:cubicBezTo>
                    <a:pt x="423672" y="30956"/>
                    <a:pt x="368808" y="49149"/>
                    <a:pt x="309848" y="49149"/>
                  </a:cubicBezTo>
                  <a:cubicBezTo>
                    <a:pt x="250889" y="49149"/>
                    <a:pt x="195929" y="30956"/>
                    <a:pt x="150400" y="0"/>
                  </a:cubicBezTo>
                  <a:cubicBezTo>
                    <a:pt x="60674" y="50387"/>
                    <a:pt x="0" y="146209"/>
                    <a:pt x="0" y="256413"/>
                  </a:cubicBezTo>
                  <a:lnTo>
                    <a:pt x="0" y="294799"/>
                  </a:lnTo>
                  <a:cubicBezTo>
                    <a:pt x="0" y="336328"/>
                    <a:pt x="33623" y="369951"/>
                    <a:pt x="75152" y="369951"/>
                  </a:cubicBezTo>
                  <a:lnTo>
                    <a:pt x="544544" y="369951"/>
                  </a:lnTo>
                  <a:cubicBezTo>
                    <a:pt x="586073" y="369951"/>
                    <a:pt x="619697" y="336328"/>
                    <a:pt x="619697" y="294799"/>
                  </a:cubicBezTo>
                  <a:lnTo>
                    <a:pt x="619697" y="256413"/>
                  </a:lnTo>
                  <a:cubicBezTo>
                    <a:pt x="619697" y="146209"/>
                    <a:pt x="559022" y="50387"/>
                    <a:pt x="469297" y="0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A497EA2-95EB-0BF0-662B-2B186DE0F475}"/>
                </a:ext>
              </a:extLst>
            </p:cNvPr>
            <p:cNvSpPr/>
            <p:nvPr/>
          </p:nvSpPr>
          <p:spPr>
            <a:xfrm>
              <a:off x="1456880" y="4735102"/>
              <a:ext cx="703992" cy="578143"/>
            </a:xfrm>
            <a:custGeom>
              <a:avLst/>
              <a:gdLst>
                <a:gd name="connsiteX0" fmla="*/ 703993 w 703992"/>
                <a:gd name="connsiteY0" fmla="*/ 340328 h 578143"/>
                <a:gd name="connsiteX1" fmla="*/ 703993 w 703992"/>
                <a:gd name="connsiteY1" fmla="*/ 101822 h 578143"/>
                <a:gd name="connsiteX2" fmla="*/ 602171 w 703992"/>
                <a:gd name="connsiteY2" fmla="*/ 0 h 578143"/>
                <a:gd name="connsiteX3" fmla="*/ 101822 w 703992"/>
                <a:gd name="connsiteY3" fmla="*/ 0 h 578143"/>
                <a:gd name="connsiteX4" fmla="*/ 0 w 703992"/>
                <a:gd name="connsiteY4" fmla="*/ 101822 h 578143"/>
                <a:gd name="connsiteX5" fmla="*/ 0 w 703992"/>
                <a:gd name="connsiteY5" fmla="*/ 340328 h 578143"/>
                <a:gd name="connsiteX6" fmla="*/ 101822 w 703992"/>
                <a:gd name="connsiteY6" fmla="*/ 442151 h 578143"/>
                <a:gd name="connsiteX7" fmla="*/ 251365 w 703992"/>
                <a:gd name="connsiteY7" fmla="*/ 442151 h 578143"/>
                <a:gd name="connsiteX8" fmla="*/ 315754 w 703992"/>
                <a:gd name="connsiteY8" fmla="*/ 556927 h 578143"/>
                <a:gd name="connsiteX9" fmla="*/ 388144 w 703992"/>
                <a:gd name="connsiteY9" fmla="*/ 556927 h 578143"/>
                <a:gd name="connsiteX10" fmla="*/ 452533 w 703992"/>
                <a:gd name="connsiteY10" fmla="*/ 442151 h 578143"/>
                <a:gd name="connsiteX11" fmla="*/ 602075 w 703992"/>
                <a:gd name="connsiteY11" fmla="*/ 442151 h 578143"/>
                <a:gd name="connsiteX12" fmla="*/ 703898 w 703992"/>
                <a:gd name="connsiteY12" fmla="*/ 340328 h 578143"/>
                <a:gd name="connsiteX13" fmla="*/ 351949 w 703992"/>
                <a:gd name="connsiteY13" fmla="*/ 164116 h 578143"/>
                <a:gd name="connsiteX14" fmla="*/ 409004 w 703992"/>
                <a:gd name="connsiteY14" fmla="*/ 221075 h 578143"/>
                <a:gd name="connsiteX15" fmla="*/ 351949 w 703992"/>
                <a:gd name="connsiteY15" fmla="*/ 278130 h 578143"/>
                <a:gd name="connsiteX16" fmla="*/ 294989 w 703992"/>
                <a:gd name="connsiteY16" fmla="*/ 221075 h 578143"/>
                <a:gd name="connsiteX17" fmla="*/ 351949 w 703992"/>
                <a:gd name="connsiteY17" fmla="*/ 164116 h 578143"/>
                <a:gd name="connsiteX18" fmla="*/ 158496 w 703992"/>
                <a:gd name="connsiteY18" fmla="*/ 278130 h 578143"/>
                <a:gd name="connsiteX19" fmla="*/ 101441 w 703992"/>
                <a:gd name="connsiteY19" fmla="*/ 221075 h 578143"/>
                <a:gd name="connsiteX20" fmla="*/ 158496 w 703992"/>
                <a:gd name="connsiteY20" fmla="*/ 164116 h 578143"/>
                <a:gd name="connsiteX21" fmla="*/ 215551 w 703992"/>
                <a:gd name="connsiteY21" fmla="*/ 221075 h 578143"/>
                <a:gd name="connsiteX22" fmla="*/ 158496 w 703992"/>
                <a:gd name="connsiteY22" fmla="*/ 278130 h 578143"/>
                <a:gd name="connsiteX23" fmla="*/ 545402 w 703992"/>
                <a:gd name="connsiteY23" fmla="*/ 278130 h 578143"/>
                <a:gd name="connsiteX24" fmla="*/ 488347 w 703992"/>
                <a:gd name="connsiteY24" fmla="*/ 221075 h 578143"/>
                <a:gd name="connsiteX25" fmla="*/ 545402 w 703992"/>
                <a:gd name="connsiteY25" fmla="*/ 164116 h 578143"/>
                <a:gd name="connsiteX26" fmla="*/ 602456 w 703992"/>
                <a:gd name="connsiteY26" fmla="*/ 221075 h 578143"/>
                <a:gd name="connsiteX27" fmla="*/ 545402 w 703992"/>
                <a:gd name="connsiteY27" fmla="*/ 278130 h 5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03992" h="578143">
                  <a:moveTo>
                    <a:pt x="703993" y="340328"/>
                  </a:moveTo>
                  <a:lnTo>
                    <a:pt x="703993" y="101822"/>
                  </a:lnTo>
                  <a:cubicBezTo>
                    <a:pt x="703993" y="45625"/>
                    <a:pt x="658368" y="0"/>
                    <a:pt x="602171" y="0"/>
                  </a:cubicBezTo>
                  <a:lnTo>
                    <a:pt x="101822" y="0"/>
                  </a:lnTo>
                  <a:cubicBezTo>
                    <a:pt x="45625" y="0"/>
                    <a:pt x="0" y="45625"/>
                    <a:pt x="0" y="101822"/>
                  </a:cubicBezTo>
                  <a:lnTo>
                    <a:pt x="0" y="340328"/>
                  </a:lnTo>
                  <a:cubicBezTo>
                    <a:pt x="0" y="396526"/>
                    <a:pt x="45625" y="442151"/>
                    <a:pt x="101822" y="442151"/>
                  </a:cubicBezTo>
                  <a:lnTo>
                    <a:pt x="251365" y="442151"/>
                  </a:lnTo>
                  <a:lnTo>
                    <a:pt x="315754" y="556927"/>
                  </a:lnTo>
                  <a:cubicBezTo>
                    <a:pt x="331565" y="585216"/>
                    <a:pt x="372332" y="585216"/>
                    <a:pt x="388144" y="556927"/>
                  </a:cubicBezTo>
                  <a:lnTo>
                    <a:pt x="452533" y="442151"/>
                  </a:lnTo>
                  <a:lnTo>
                    <a:pt x="602075" y="442151"/>
                  </a:lnTo>
                  <a:cubicBezTo>
                    <a:pt x="658273" y="442151"/>
                    <a:pt x="703898" y="396526"/>
                    <a:pt x="703898" y="340328"/>
                  </a:cubicBezTo>
                  <a:close/>
                  <a:moveTo>
                    <a:pt x="351949" y="164116"/>
                  </a:moveTo>
                  <a:cubicBezTo>
                    <a:pt x="383381" y="164116"/>
                    <a:pt x="409004" y="189738"/>
                    <a:pt x="409004" y="221075"/>
                  </a:cubicBezTo>
                  <a:cubicBezTo>
                    <a:pt x="409004" y="252413"/>
                    <a:pt x="383381" y="278130"/>
                    <a:pt x="351949" y="278130"/>
                  </a:cubicBezTo>
                  <a:cubicBezTo>
                    <a:pt x="320516" y="278130"/>
                    <a:pt x="294989" y="252603"/>
                    <a:pt x="294989" y="221075"/>
                  </a:cubicBezTo>
                  <a:cubicBezTo>
                    <a:pt x="294989" y="189548"/>
                    <a:pt x="320516" y="164116"/>
                    <a:pt x="351949" y="164116"/>
                  </a:cubicBezTo>
                  <a:close/>
                  <a:moveTo>
                    <a:pt x="158496" y="278130"/>
                  </a:moveTo>
                  <a:cubicBezTo>
                    <a:pt x="127064" y="278130"/>
                    <a:pt x="101441" y="252603"/>
                    <a:pt x="101441" y="221075"/>
                  </a:cubicBezTo>
                  <a:cubicBezTo>
                    <a:pt x="101441" y="189548"/>
                    <a:pt x="127064" y="164116"/>
                    <a:pt x="158496" y="164116"/>
                  </a:cubicBezTo>
                  <a:cubicBezTo>
                    <a:pt x="189928" y="164116"/>
                    <a:pt x="215551" y="189738"/>
                    <a:pt x="215551" y="221075"/>
                  </a:cubicBezTo>
                  <a:cubicBezTo>
                    <a:pt x="215551" y="252413"/>
                    <a:pt x="189928" y="278130"/>
                    <a:pt x="158496" y="278130"/>
                  </a:cubicBezTo>
                  <a:close/>
                  <a:moveTo>
                    <a:pt x="545402" y="278130"/>
                  </a:moveTo>
                  <a:cubicBezTo>
                    <a:pt x="513969" y="278130"/>
                    <a:pt x="488347" y="252603"/>
                    <a:pt x="488347" y="221075"/>
                  </a:cubicBezTo>
                  <a:cubicBezTo>
                    <a:pt x="488347" y="189548"/>
                    <a:pt x="513969" y="164116"/>
                    <a:pt x="545402" y="164116"/>
                  </a:cubicBezTo>
                  <a:cubicBezTo>
                    <a:pt x="576834" y="164116"/>
                    <a:pt x="602456" y="189738"/>
                    <a:pt x="602456" y="221075"/>
                  </a:cubicBezTo>
                  <a:cubicBezTo>
                    <a:pt x="602456" y="252413"/>
                    <a:pt x="576834" y="278130"/>
                    <a:pt x="545402" y="278130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0" name="Group 50">
            <a:extLst>
              <a:ext uri="{FF2B5EF4-FFF2-40B4-BE49-F238E27FC236}">
                <a16:creationId xmlns:a16="http://schemas.microsoft.com/office/drawing/2014/main" id="{084BE4B5-8860-7429-71C0-64AA40DC490B}"/>
              </a:ext>
            </a:extLst>
          </p:cNvPr>
          <p:cNvGrpSpPr/>
          <p:nvPr/>
        </p:nvGrpSpPr>
        <p:grpSpPr>
          <a:xfrm>
            <a:off x="5182982" y="5134928"/>
            <a:ext cx="1485381" cy="2331487"/>
            <a:chOff x="5194467" y="4141260"/>
            <a:chExt cx="1485381" cy="2331487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C57CAA7-D1A3-1771-AC1E-E2EF4BD5BF04}"/>
                </a:ext>
              </a:extLst>
            </p:cNvPr>
            <p:cNvSpPr/>
            <p:nvPr/>
          </p:nvSpPr>
          <p:spPr>
            <a:xfrm>
              <a:off x="6102270" y="5065486"/>
              <a:ext cx="554640" cy="914590"/>
            </a:xfrm>
            <a:custGeom>
              <a:avLst/>
              <a:gdLst>
                <a:gd name="connsiteX0" fmla="*/ 554641 w 554640"/>
                <a:gd name="connsiteY0" fmla="*/ 161639 h 914590"/>
                <a:gd name="connsiteX1" fmla="*/ 420053 w 554640"/>
                <a:gd name="connsiteY1" fmla="*/ 387763 h 914590"/>
                <a:gd name="connsiteX2" fmla="*/ 273748 w 554640"/>
                <a:gd name="connsiteY2" fmla="*/ 726091 h 914590"/>
                <a:gd name="connsiteX3" fmla="*/ 273748 w 554640"/>
                <a:gd name="connsiteY3" fmla="*/ 914590 h 914590"/>
                <a:gd name="connsiteX4" fmla="*/ 0 w 554640"/>
                <a:gd name="connsiteY4" fmla="*/ 914590 h 914590"/>
                <a:gd name="connsiteX5" fmla="*/ 0 w 554640"/>
                <a:gd name="connsiteY5" fmla="*/ 503587 h 914590"/>
                <a:gd name="connsiteX6" fmla="*/ 67342 w 554640"/>
                <a:gd name="connsiteY6" fmla="*/ 531400 h 914590"/>
                <a:gd name="connsiteX7" fmla="*/ 162496 w 554640"/>
                <a:gd name="connsiteY7" fmla="*/ 436245 h 914590"/>
                <a:gd name="connsiteX8" fmla="*/ 67342 w 554640"/>
                <a:gd name="connsiteY8" fmla="*/ 341090 h 914590"/>
                <a:gd name="connsiteX9" fmla="*/ 0 w 554640"/>
                <a:gd name="connsiteY9" fmla="*/ 368903 h 914590"/>
                <a:gd name="connsiteX10" fmla="*/ 0 w 554640"/>
                <a:gd name="connsiteY10" fmla="*/ 161544 h 914590"/>
                <a:gd name="connsiteX11" fmla="*/ 236029 w 554640"/>
                <a:gd name="connsiteY11" fmla="*/ 161544 h 914590"/>
                <a:gd name="connsiteX12" fmla="*/ 209074 w 554640"/>
                <a:gd name="connsiteY12" fmla="*/ 95155 h 914590"/>
                <a:gd name="connsiteX13" fmla="*/ 304229 w 554640"/>
                <a:gd name="connsiteY13" fmla="*/ 0 h 914590"/>
                <a:gd name="connsiteX14" fmla="*/ 399383 w 554640"/>
                <a:gd name="connsiteY14" fmla="*/ 95155 h 914590"/>
                <a:gd name="connsiteX15" fmla="*/ 372428 w 554640"/>
                <a:gd name="connsiteY15" fmla="*/ 161544 h 914590"/>
                <a:gd name="connsiteX16" fmla="*/ 554641 w 554640"/>
                <a:gd name="connsiteY16" fmla="*/ 161544 h 91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4640" h="914590">
                  <a:moveTo>
                    <a:pt x="554641" y="161639"/>
                  </a:moveTo>
                  <a:cubicBezTo>
                    <a:pt x="527685" y="247840"/>
                    <a:pt x="481012" y="324040"/>
                    <a:pt x="420053" y="387763"/>
                  </a:cubicBezTo>
                  <a:cubicBezTo>
                    <a:pt x="332137" y="480251"/>
                    <a:pt x="273748" y="597789"/>
                    <a:pt x="273748" y="726091"/>
                  </a:cubicBezTo>
                  <a:lnTo>
                    <a:pt x="273748" y="914590"/>
                  </a:lnTo>
                  <a:lnTo>
                    <a:pt x="0" y="914590"/>
                  </a:lnTo>
                  <a:lnTo>
                    <a:pt x="0" y="503587"/>
                  </a:lnTo>
                  <a:cubicBezTo>
                    <a:pt x="17050" y="520636"/>
                    <a:pt x="41243" y="531400"/>
                    <a:pt x="67342" y="531400"/>
                  </a:cubicBezTo>
                  <a:cubicBezTo>
                    <a:pt x="120301" y="531400"/>
                    <a:pt x="162496" y="489204"/>
                    <a:pt x="162496" y="436245"/>
                  </a:cubicBezTo>
                  <a:cubicBezTo>
                    <a:pt x="162496" y="383286"/>
                    <a:pt x="120301" y="341090"/>
                    <a:pt x="67342" y="341090"/>
                  </a:cubicBezTo>
                  <a:cubicBezTo>
                    <a:pt x="41338" y="341090"/>
                    <a:pt x="17050" y="351853"/>
                    <a:pt x="0" y="368903"/>
                  </a:cubicBezTo>
                  <a:lnTo>
                    <a:pt x="0" y="161544"/>
                  </a:lnTo>
                  <a:lnTo>
                    <a:pt x="236029" y="161544"/>
                  </a:lnTo>
                  <a:cubicBezTo>
                    <a:pt x="218980" y="144494"/>
                    <a:pt x="209074" y="121158"/>
                    <a:pt x="209074" y="95155"/>
                  </a:cubicBezTo>
                  <a:cubicBezTo>
                    <a:pt x="209074" y="42196"/>
                    <a:pt x="251269" y="0"/>
                    <a:pt x="304229" y="0"/>
                  </a:cubicBezTo>
                  <a:cubicBezTo>
                    <a:pt x="357187" y="0"/>
                    <a:pt x="399383" y="42196"/>
                    <a:pt x="399383" y="95155"/>
                  </a:cubicBezTo>
                  <a:cubicBezTo>
                    <a:pt x="399383" y="121158"/>
                    <a:pt x="389477" y="144494"/>
                    <a:pt x="372428" y="161544"/>
                  </a:cubicBezTo>
                  <a:lnTo>
                    <a:pt x="554641" y="161544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F3ADC66-93C1-001C-88FA-7FBE1FD8CF82}"/>
                </a:ext>
              </a:extLst>
            </p:cNvPr>
            <p:cNvSpPr/>
            <p:nvPr/>
          </p:nvSpPr>
          <p:spPr>
            <a:xfrm>
              <a:off x="6099205" y="4460009"/>
              <a:ext cx="580643" cy="753046"/>
            </a:xfrm>
            <a:custGeom>
              <a:avLst/>
              <a:gdLst>
                <a:gd name="connsiteX0" fmla="*/ 580644 w 580643"/>
                <a:gd name="connsiteY0" fmla="*/ 580739 h 753046"/>
                <a:gd name="connsiteX1" fmla="*/ 554641 w 580643"/>
                <a:gd name="connsiteY1" fmla="*/ 753047 h 753046"/>
                <a:gd name="connsiteX2" fmla="*/ 372428 w 580643"/>
                <a:gd name="connsiteY2" fmla="*/ 753047 h 753046"/>
                <a:gd name="connsiteX3" fmla="*/ 399383 w 580643"/>
                <a:gd name="connsiteY3" fmla="*/ 686657 h 753046"/>
                <a:gd name="connsiteX4" fmla="*/ 304229 w 580643"/>
                <a:gd name="connsiteY4" fmla="*/ 591503 h 753046"/>
                <a:gd name="connsiteX5" fmla="*/ 209074 w 580643"/>
                <a:gd name="connsiteY5" fmla="*/ 686657 h 753046"/>
                <a:gd name="connsiteX6" fmla="*/ 236029 w 580643"/>
                <a:gd name="connsiteY6" fmla="*/ 753047 h 753046"/>
                <a:gd name="connsiteX7" fmla="*/ 0 w 580643"/>
                <a:gd name="connsiteY7" fmla="*/ 753047 h 753046"/>
                <a:gd name="connsiteX8" fmla="*/ 0 w 580643"/>
                <a:gd name="connsiteY8" fmla="*/ 449675 h 753046"/>
                <a:gd name="connsiteX9" fmla="*/ 67342 w 580643"/>
                <a:gd name="connsiteY9" fmla="*/ 477488 h 753046"/>
                <a:gd name="connsiteX10" fmla="*/ 162496 w 580643"/>
                <a:gd name="connsiteY10" fmla="*/ 382333 h 753046"/>
                <a:gd name="connsiteX11" fmla="*/ 67342 w 580643"/>
                <a:gd name="connsiteY11" fmla="*/ 287179 h 753046"/>
                <a:gd name="connsiteX12" fmla="*/ 0 w 580643"/>
                <a:gd name="connsiteY12" fmla="*/ 314992 h 753046"/>
                <a:gd name="connsiteX13" fmla="*/ 0 w 580643"/>
                <a:gd name="connsiteY13" fmla="*/ 0 h 753046"/>
                <a:gd name="connsiteX14" fmla="*/ 580644 w 580643"/>
                <a:gd name="connsiteY14" fmla="*/ 580644 h 75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0643" h="753046">
                  <a:moveTo>
                    <a:pt x="580644" y="580739"/>
                  </a:moveTo>
                  <a:cubicBezTo>
                    <a:pt x="580644" y="640842"/>
                    <a:pt x="571690" y="699230"/>
                    <a:pt x="554641" y="753047"/>
                  </a:cubicBezTo>
                  <a:lnTo>
                    <a:pt x="372428" y="753047"/>
                  </a:lnTo>
                  <a:cubicBezTo>
                    <a:pt x="389477" y="735997"/>
                    <a:pt x="399383" y="712660"/>
                    <a:pt x="399383" y="686657"/>
                  </a:cubicBezTo>
                  <a:cubicBezTo>
                    <a:pt x="399383" y="633698"/>
                    <a:pt x="357187" y="591503"/>
                    <a:pt x="304229" y="591503"/>
                  </a:cubicBezTo>
                  <a:cubicBezTo>
                    <a:pt x="251269" y="591503"/>
                    <a:pt x="209074" y="633698"/>
                    <a:pt x="209074" y="686657"/>
                  </a:cubicBezTo>
                  <a:cubicBezTo>
                    <a:pt x="209074" y="712660"/>
                    <a:pt x="218980" y="735997"/>
                    <a:pt x="236029" y="753047"/>
                  </a:cubicBezTo>
                  <a:lnTo>
                    <a:pt x="0" y="753047"/>
                  </a:lnTo>
                  <a:lnTo>
                    <a:pt x="0" y="449675"/>
                  </a:lnTo>
                  <a:cubicBezTo>
                    <a:pt x="17050" y="466725"/>
                    <a:pt x="41243" y="477488"/>
                    <a:pt x="67342" y="477488"/>
                  </a:cubicBezTo>
                  <a:cubicBezTo>
                    <a:pt x="120301" y="477488"/>
                    <a:pt x="162496" y="435293"/>
                    <a:pt x="162496" y="382333"/>
                  </a:cubicBezTo>
                  <a:cubicBezTo>
                    <a:pt x="162496" y="329374"/>
                    <a:pt x="120301" y="287179"/>
                    <a:pt x="67342" y="287179"/>
                  </a:cubicBezTo>
                  <a:cubicBezTo>
                    <a:pt x="41338" y="287179"/>
                    <a:pt x="17050" y="297942"/>
                    <a:pt x="0" y="314992"/>
                  </a:cubicBezTo>
                  <a:lnTo>
                    <a:pt x="0" y="0"/>
                  </a:lnTo>
                  <a:cubicBezTo>
                    <a:pt x="320421" y="0"/>
                    <a:pt x="580644" y="260318"/>
                    <a:pt x="580644" y="580644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2BD037C-FAE7-2656-5DCD-AF2DEB6EA97A}"/>
                </a:ext>
              </a:extLst>
            </p:cNvPr>
            <p:cNvSpPr/>
            <p:nvPr/>
          </p:nvSpPr>
          <p:spPr>
            <a:xfrm>
              <a:off x="5718563" y="5958302"/>
              <a:ext cx="762666" cy="171450"/>
            </a:xfrm>
            <a:custGeom>
              <a:avLst/>
              <a:gdLst>
                <a:gd name="connsiteX0" fmla="*/ 676942 w 762666"/>
                <a:gd name="connsiteY0" fmla="*/ 0 h 171450"/>
                <a:gd name="connsiteX1" fmla="*/ 762667 w 762666"/>
                <a:gd name="connsiteY1" fmla="*/ 85725 h 171450"/>
                <a:gd name="connsiteX2" fmla="*/ 762667 w 762666"/>
                <a:gd name="connsiteY2" fmla="*/ 85725 h 171450"/>
                <a:gd name="connsiteX3" fmla="*/ 676942 w 762666"/>
                <a:gd name="connsiteY3" fmla="*/ 171450 h 171450"/>
                <a:gd name="connsiteX4" fmla="*/ 85725 w 762666"/>
                <a:gd name="connsiteY4" fmla="*/ 171450 h 171450"/>
                <a:gd name="connsiteX5" fmla="*/ 0 w 762666"/>
                <a:gd name="connsiteY5" fmla="*/ 85725 h 171450"/>
                <a:gd name="connsiteX6" fmla="*/ 0 w 762666"/>
                <a:gd name="connsiteY6" fmla="*/ 85725 h 171450"/>
                <a:gd name="connsiteX7" fmla="*/ 85725 w 76266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666" h="171450">
                  <a:moveTo>
                    <a:pt x="676942" y="0"/>
                  </a:moveTo>
                  <a:cubicBezTo>
                    <a:pt x="724286" y="0"/>
                    <a:pt x="762667" y="38380"/>
                    <a:pt x="762667" y="85725"/>
                  </a:cubicBezTo>
                  <a:lnTo>
                    <a:pt x="762667" y="85725"/>
                  </a:lnTo>
                  <a:cubicBezTo>
                    <a:pt x="762667" y="133070"/>
                    <a:pt x="724286" y="171450"/>
                    <a:pt x="67694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06004F8-E853-7D17-A476-DA61E6F61BA8}"/>
                </a:ext>
              </a:extLst>
            </p:cNvPr>
            <p:cNvSpPr/>
            <p:nvPr/>
          </p:nvSpPr>
          <p:spPr>
            <a:xfrm>
              <a:off x="5770054" y="6129752"/>
              <a:ext cx="682656" cy="171450"/>
            </a:xfrm>
            <a:custGeom>
              <a:avLst/>
              <a:gdLst>
                <a:gd name="connsiteX0" fmla="*/ 596932 w 682656"/>
                <a:gd name="connsiteY0" fmla="*/ 0 h 171450"/>
                <a:gd name="connsiteX1" fmla="*/ 682657 w 682656"/>
                <a:gd name="connsiteY1" fmla="*/ 85725 h 171450"/>
                <a:gd name="connsiteX2" fmla="*/ 682657 w 682656"/>
                <a:gd name="connsiteY2" fmla="*/ 85725 h 171450"/>
                <a:gd name="connsiteX3" fmla="*/ 596932 w 682656"/>
                <a:gd name="connsiteY3" fmla="*/ 171450 h 171450"/>
                <a:gd name="connsiteX4" fmla="*/ 85725 w 682656"/>
                <a:gd name="connsiteY4" fmla="*/ 171450 h 171450"/>
                <a:gd name="connsiteX5" fmla="*/ 0 w 682656"/>
                <a:gd name="connsiteY5" fmla="*/ 85725 h 171450"/>
                <a:gd name="connsiteX6" fmla="*/ 0 w 682656"/>
                <a:gd name="connsiteY6" fmla="*/ 85725 h 171450"/>
                <a:gd name="connsiteX7" fmla="*/ 85725 w 68265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2656" h="171450">
                  <a:moveTo>
                    <a:pt x="596932" y="0"/>
                  </a:moveTo>
                  <a:cubicBezTo>
                    <a:pt x="644276" y="0"/>
                    <a:pt x="682657" y="38380"/>
                    <a:pt x="682657" y="85725"/>
                  </a:cubicBezTo>
                  <a:lnTo>
                    <a:pt x="682657" y="85725"/>
                  </a:lnTo>
                  <a:cubicBezTo>
                    <a:pt x="682657" y="133070"/>
                    <a:pt x="644276" y="171450"/>
                    <a:pt x="59693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631135F-BBF1-F5A0-0301-EDA01352977F}"/>
                </a:ext>
              </a:extLst>
            </p:cNvPr>
            <p:cNvSpPr/>
            <p:nvPr/>
          </p:nvSpPr>
          <p:spPr>
            <a:xfrm>
              <a:off x="5948486" y="6301297"/>
              <a:ext cx="366617" cy="171450"/>
            </a:xfrm>
            <a:custGeom>
              <a:avLst/>
              <a:gdLst>
                <a:gd name="connsiteX0" fmla="*/ 195167 w 366617"/>
                <a:gd name="connsiteY0" fmla="*/ 171450 h 171450"/>
                <a:gd name="connsiteX1" fmla="*/ 171450 w 366617"/>
                <a:gd name="connsiteY1" fmla="*/ 171450 h 171450"/>
                <a:gd name="connsiteX2" fmla="*/ 0 w 366617"/>
                <a:gd name="connsiteY2" fmla="*/ 0 h 171450"/>
                <a:gd name="connsiteX3" fmla="*/ 366617 w 366617"/>
                <a:gd name="connsiteY3" fmla="*/ 0 h 171450"/>
                <a:gd name="connsiteX4" fmla="*/ 195167 w 366617"/>
                <a:gd name="connsiteY4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617" h="171450">
                  <a:moveTo>
                    <a:pt x="195167" y="171450"/>
                  </a:moveTo>
                  <a:lnTo>
                    <a:pt x="171450" y="171450"/>
                  </a:lnTo>
                  <a:cubicBezTo>
                    <a:pt x="76771" y="171450"/>
                    <a:pt x="0" y="94679"/>
                    <a:pt x="0" y="0"/>
                  </a:cubicBezTo>
                  <a:lnTo>
                    <a:pt x="366617" y="0"/>
                  </a:lnTo>
                  <a:cubicBezTo>
                    <a:pt x="366617" y="94679"/>
                    <a:pt x="289846" y="171450"/>
                    <a:pt x="195167" y="17145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5488671-A53E-7807-0308-AF7F237FD9B5}"/>
                </a:ext>
              </a:extLst>
            </p:cNvPr>
            <p:cNvSpPr/>
            <p:nvPr/>
          </p:nvSpPr>
          <p:spPr>
            <a:xfrm>
              <a:off x="5519678" y="5042248"/>
              <a:ext cx="717137" cy="914495"/>
            </a:xfrm>
            <a:custGeom>
              <a:avLst/>
              <a:gdLst>
                <a:gd name="connsiteX0" fmla="*/ 717137 w 717137"/>
                <a:gd name="connsiteY0" fmla="*/ 436150 h 914495"/>
                <a:gd name="connsiteX1" fmla="*/ 621983 w 717137"/>
                <a:gd name="connsiteY1" fmla="*/ 531305 h 914495"/>
                <a:gd name="connsiteX2" fmla="*/ 554641 w 717137"/>
                <a:gd name="connsiteY2" fmla="*/ 503492 h 914495"/>
                <a:gd name="connsiteX3" fmla="*/ 554641 w 717137"/>
                <a:gd name="connsiteY3" fmla="*/ 914495 h 914495"/>
                <a:gd name="connsiteX4" fmla="*/ 280892 w 717137"/>
                <a:gd name="connsiteY4" fmla="*/ 914495 h 914495"/>
                <a:gd name="connsiteX5" fmla="*/ 280892 w 717137"/>
                <a:gd name="connsiteY5" fmla="*/ 725996 h 914495"/>
                <a:gd name="connsiteX6" fmla="*/ 134588 w 717137"/>
                <a:gd name="connsiteY6" fmla="*/ 387667 h 914495"/>
                <a:gd name="connsiteX7" fmla="*/ 0 w 717137"/>
                <a:gd name="connsiteY7" fmla="*/ 161544 h 914495"/>
                <a:gd name="connsiteX8" fmla="*/ 182213 w 717137"/>
                <a:gd name="connsiteY8" fmla="*/ 161544 h 914495"/>
                <a:gd name="connsiteX9" fmla="*/ 155258 w 717137"/>
                <a:gd name="connsiteY9" fmla="*/ 95155 h 914495"/>
                <a:gd name="connsiteX10" fmla="*/ 250412 w 717137"/>
                <a:gd name="connsiteY10" fmla="*/ 0 h 914495"/>
                <a:gd name="connsiteX11" fmla="*/ 345567 w 717137"/>
                <a:gd name="connsiteY11" fmla="*/ 95155 h 914495"/>
                <a:gd name="connsiteX12" fmla="*/ 318611 w 717137"/>
                <a:gd name="connsiteY12" fmla="*/ 161544 h 914495"/>
                <a:gd name="connsiteX13" fmla="*/ 554641 w 717137"/>
                <a:gd name="connsiteY13" fmla="*/ 161544 h 914495"/>
                <a:gd name="connsiteX14" fmla="*/ 554641 w 717137"/>
                <a:gd name="connsiteY14" fmla="*/ 368903 h 914495"/>
                <a:gd name="connsiteX15" fmla="*/ 621983 w 717137"/>
                <a:gd name="connsiteY15" fmla="*/ 341090 h 914495"/>
                <a:gd name="connsiteX16" fmla="*/ 717137 w 717137"/>
                <a:gd name="connsiteY16" fmla="*/ 436245 h 91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7137" h="914495">
                  <a:moveTo>
                    <a:pt x="717137" y="436150"/>
                  </a:moveTo>
                  <a:cubicBezTo>
                    <a:pt x="717137" y="489109"/>
                    <a:pt x="674942" y="531305"/>
                    <a:pt x="621983" y="531305"/>
                  </a:cubicBezTo>
                  <a:cubicBezTo>
                    <a:pt x="595979" y="531305"/>
                    <a:pt x="571691" y="520541"/>
                    <a:pt x="554641" y="503492"/>
                  </a:cubicBezTo>
                  <a:lnTo>
                    <a:pt x="554641" y="914495"/>
                  </a:lnTo>
                  <a:lnTo>
                    <a:pt x="280892" y="914495"/>
                  </a:lnTo>
                  <a:lnTo>
                    <a:pt x="280892" y="725996"/>
                  </a:lnTo>
                  <a:cubicBezTo>
                    <a:pt x="280892" y="597694"/>
                    <a:pt x="223456" y="480060"/>
                    <a:pt x="134588" y="387667"/>
                  </a:cubicBezTo>
                  <a:cubicBezTo>
                    <a:pt x="73533" y="324802"/>
                    <a:pt x="26860" y="247650"/>
                    <a:pt x="0" y="161544"/>
                  </a:cubicBezTo>
                  <a:lnTo>
                    <a:pt x="182213" y="161544"/>
                  </a:lnTo>
                  <a:cubicBezTo>
                    <a:pt x="165164" y="144494"/>
                    <a:pt x="155258" y="121158"/>
                    <a:pt x="155258" y="95155"/>
                  </a:cubicBezTo>
                  <a:cubicBezTo>
                    <a:pt x="155258" y="42196"/>
                    <a:pt x="197453" y="0"/>
                    <a:pt x="250412" y="0"/>
                  </a:cubicBezTo>
                  <a:cubicBezTo>
                    <a:pt x="303371" y="0"/>
                    <a:pt x="345567" y="42196"/>
                    <a:pt x="345567" y="95155"/>
                  </a:cubicBezTo>
                  <a:cubicBezTo>
                    <a:pt x="345567" y="121158"/>
                    <a:pt x="335661" y="144494"/>
                    <a:pt x="318611" y="161544"/>
                  </a:cubicBezTo>
                  <a:lnTo>
                    <a:pt x="554641" y="161544"/>
                  </a:lnTo>
                  <a:lnTo>
                    <a:pt x="554641" y="368903"/>
                  </a:lnTo>
                  <a:cubicBezTo>
                    <a:pt x="571691" y="351854"/>
                    <a:pt x="595884" y="341090"/>
                    <a:pt x="621983" y="341090"/>
                  </a:cubicBezTo>
                  <a:cubicBezTo>
                    <a:pt x="674942" y="341090"/>
                    <a:pt x="717137" y="383286"/>
                    <a:pt x="717137" y="436245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BD1E540-7E21-B496-4F14-3F08032BEDBA}"/>
                </a:ext>
              </a:extLst>
            </p:cNvPr>
            <p:cNvSpPr/>
            <p:nvPr/>
          </p:nvSpPr>
          <p:spPr>
            <a:xfrm>
              <a:off x="5194467" y="4141260"/>
              <a:ext cx="743290" cy="752951"/>
            </a:xfrm>
            <a:custGeom>
              <a:avLst/>
              <a:gdLst>
                <a:gd name="connsiteX0" fmla="*/ 743196 w 743290"/>
                <a:gd name="connsiteY0" fmla="*/ 382238 h 752951"/>
                <a:gd name="connsiteX1" fmla="*/ 648041 w 743290"/>
                <a:gd name="connsiteY1" fmla="*/ 477393 h 752951"/>
                <a:gd name="connsiteX2" fmla="*/ 580699 w 743290"/>
                <a:gd name="connsiteY2" fmla="*/ 449580 h 752951"/>
                <a:gd name="connsiteX3" fmla="*/ 580699 w 743290"/>
                <a:gd name="connsiteY3" fmla="*/ 752951 h 752951"/>
                <a:gd name="connsiteX4" fmla="*/ 344670 w 743290"/>
                <a:gd name="connsiteY4" fmla="*/ 752951 h 752951"/>
                <a:gd name="connsiteX5" fmla="*/ 371625 w 743290"/>
                <a:gd name="connsiteY5" fmla="*/ 686562 h 752951"/>
                <a:gd name="connsiteX6" fmla="*/ 276471 w 743290"/>
                <a:gd name="connsiteY6" fmla="*/ 591407 h 752951"/>
                <a:gd name="connsiteX7" fmla="*/ 181316 w 743290"/>
                <a:gd name="connsiteY7" fmla="*/ 686562 h 752951"/>
                <a:gd name="connsiteX8" fmla="*/ 208272 w 743290"/>
                <a:gd name="connsiteY8" fmla="*/ 752951 h 752951"/>
                <a:gd name="connsiteX9" fmla="*/ 26154 w 743290"/>
                <a:gd name="connsiteY9" fmla="*/ 752951 h 752951"/>
                <a:gd name="connsiteX10" fmla="*/ 24344 w 743290"/>
                <a:gd name="connsiteY10" fmla="*/ 746665 h 752951"/>
                <a:gd name="connsiteX11" fmla="*/ 10914 w 743290"/>
                <a:gd name="connsiteY11" fmla="*/ 467582 h 752951"/>
                <a:gd name="connsiteX12" fmla="*/ 455160 w 743290"/>
                <a:gd name="connsiteY12" fmla="*/ 13430 h 752951"/>
                <a:gd name="connsiteX13" fmla="*/ 580794 w 743290"/>
                <a:gd name="connsiteY13" fmla="*/ 0 h 752951"/>
                <a:gd name="connsiteX14" fmla="*/ 580794 w 743290"/>
                <a:gd name="connsiteY14" fmla="*/ 314992 h 752951"/>
                <a:gd name="connsiteX15" fmla="*/ 648136 w 743290"/>
                <a:gd name="connsiteY15" fmla="*/ 287179 h 752951"/>
                <a:gd name="connsiteX16" fmla="*/ 743291 w 743290"/>
                <a:gd name="connsiteY16" fmla="*/ 382334 h 75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3290" h="752951">
                  <a:moveTo>
                    <a:pt x="743196" y="382238"/>
                  </a:moveTo>
                  <a:cubicBezTo>
                    <a:pt x="743196" y="435197"/>
                    <a:pt x="701000" y="477393"/>
                    <a:pt x="648041" y="477393"/>
                  </a:cubicBezTo>
                  <a:cubicBezTo>
                    <a:pt x="622038" y="477393"/>
                    <a:pt x="597749" y="466630"/>
                    <a:pt x="580699" y="449580"/>
                  </a:cubicBezTo>
                  <a:lnTo>
                    <a:pt x="580699" y="752951"/>
                  </a:lnTo>
                  <a:lnTo>
                    <a:pt x="344670" y="752951"/>
                  </a:lnTo>
                  <a:cubicBezTo>
                    <a:pt x="361719" y="735902"/>
                    <a:pt x="371625" y="712565"/>
                    <a:pt x="371625" y="686562"/>
                  </a:cubicBezTo>
                  <a:cubicBezTo>
                    <a:pt x="371625" y="633603"/>
                    <a:pt x="329430" y="591407"/>
                    <a:pt x="276471" y="591407"/>
                  </a:cubicBezTo>
                  <a:cubicBezTo>
                    <a:pt x="223512" y="591407"/>
                    <a:pt x="181316" y="633603"/>
                    <a:pt x="181316" y="686562"/>
                  </a:cubicBezTo>
                  <a:cubicBezTo>
                    <a:pt x="181316" y="712565"/>
                    <a:pt x="191222" y="735902"/>
                    <a:pt x="208272" y="752951"/>
                  </a:cubicBezTo>
                  <a:lnTo>
                    <a:pt x="26154" y="752951"/>
                  </a:lnTo>
                  <a:cubicBezTo>
                    <a:pt x="25296" y="751142"/>
                    <a:pt x="25296" y="748475"/>
                    <a:pt x="24344" y="746665"/>
                  </a:cubicBezTo>
                  <a:cubicBezTo>
                    <a:pt x="-1659" y="660464"/>
                    <a:pt x="-7946" y="566261"/>
                    <a:pt x="10914" y="467582"/>
                  </a:cubicBezTo>
                  <a:cubicBezTo>
                    <a:pt x="53014" y="243173"/>
                    <a:pt x="231703" y="60008"/>
                    <a:pt x="455160" y="13430"/>
                  </a:cubicBezTo>
                  <a:cubicBezTo>
                    <a:pt x="497355" y="4477"/>
                    <a:pt x="539551" y="0"/>
                    <a:pt x="580794" y="0"/>
                  </a:cubicBezTo>
                  <a:lnTo>
                    <a:pt x="580794" y="314992"/>
                  </a:lnTo>
                  <a:cubicBezTo>
                    <a:pt x="597844" y="297942"/>
                    <a:pt x="622038" y="287179"/>
                    <a:pt x="648136" y="287179"/>
                  </a:cubicBezTo>
                  <a:cubicBezTo>
                    <a:pt x="701095" y="287179"/>
                    <a:pt x="743291" y="329375"/>
                    <a:pt x="743291" y="382334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90377E70-26E4-3BAF-149A-CE55C832009D}"/>
                </a:ext>
              </a:extLst>
            </p:cNvPr>
            <p:cNvSpPr/>
            <p:nvPr/>
          </p:nvSpPr>
          <p:spPr>
            <a:xfrm>
              <a:off x="6091332" y="5043616"/>
              <a:ext cx="554640" cy="914590"/>
            </a:xfrm>
            <a:custGeom>
              <a:avLst/>
              <a:gdLst>
                <a:gd name="connsiteX0" fmla="*/ 554641 w 554640"/>
                <a:gd name="connsiteY0" fmla="*/ 161639 h 914590"/>
                <a:gd name="connsiteX1" fmla="*/ 420053 w 554640"/>
                <a:gd name="connsiteY1" fmla="*/ 387763 h 914590"/>
                <a:gd name="connsiteX2" fmla="*/ 273748 w 554640"/>
                <a:gd name="connsiteY2" fmla="*/ 726091 h 914590"/>
                <a:gd name="connsiteX3" fmla="*/ 273748 w 554640"/>
                <a:gd name="connsiteY3" fmla="*/ 914590 h 914590"/>
                <a:gd name="connsiteX4" fmla="*/ 0 w 554640"/>
                <a:gd name="connsiteY4" fmla="*/ 914590 h 914590"/>
                <a:gd name="connsiteX5" fmla="*/ 0 w 554640"/>
                <a:gd name="connsiteY5" fmla="*/ 503587 h 914590"/>
                <a:gd name="connsiteX6" fmla="*/ 67342 w 554640"/>
                <a:gd name="connsiteY6" fmla="*/ 531400 h 914590"/>
                <a:gd name="connsiteX7" fmla="*/ 162496 w 554640"/>
                <a:gd name="connsiteY7" fmla="*/ 436245 h 914590"/>
                <a:gd name="connsiteX8" fmla="*/ 67342 w 554640"/>
                <a:gd name="connsiteY8" fmla="*/ 341090 h 914590"/>
                <a:gd name="connsiteX9" fmla="*/ 0 w 554640"/>
                <a:gd name="connsiteY9" fmla="*/ 368903 h 914590"/>
                <a:gd name="connsiteX10" fmla="*/ 0 w 554640"/>
                <a:gd name="connsiteY10" fmla="*/ 161544 h 914590"/>
                <a:gd name="connsiteX11" fmla="*/ 236029 w 554640"/>
                <a:gd name="connsiteY11" fmla="*/ 161544 h 914590"/>
                <a:gd name="connsiteX12" fmla="*/ 209074 w 554640"/>
                <a:gd name="connsiteY12" fmla="*/ 95155 h 914590"/>
                <a:gd name="connsiteX13" fmla="*/ 304229 w 554640"/>
                <a:gd name="connsiteY13" fmla="*/ 0 h 914590"/>
                <a:gd name="connsiteX14" fmla="*/ 399383 w 554640"/>
                <a:gd name="connsiteY14" fmla="*/ 95155 h 914590"/>
                <a:gd name="connsiteX15" fmla="*/ 372428 w 554640"/>
                <a:gd name="connsiteY15" fmla="*/ 161544 h 914590"/>
                <a:gd name="connsiteX16" fmla="*/ 554641 w 554640"/>
                <a:gd name="connsiteY16" fmla="*/ 161544 h 91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4640" h="914590">
                  <a:moveTo>
                    <a:pt x="554641" y="161639"/>
                  </a:moveTo>
                  <a:cubicBezTo>
                    <a:pt x="527685" y="247840"/>
                    <a:pt x="481012" y="324040"/>
                    <a:pt x="420053" y="387763"/>
                  </a:cubicBezTo>
                  <a:cubicBezTo>
                    <a:pt x="332137" y="480251"/>
                    <a:pt x="273748" y="597789"/>
                    <a:pt x="273748" y="726091"/>
                  </a:cubicBezTo>
                  <a:lnTo>
                    <a:pt x="273748" y="914590"/>
                  </a:lnTo>
                  <a:lnTo>
                    <a:pt x="0" y="914590"/>
                  </a:lnTo>
                  <a:lnTo>
                    <a:pt x="0" y="503587"/>
                  </a:lnTo>
                  <a:cubicBezTo>
                    <a:pt x="17050" y="520636"/>
                    <a:pt x="41243" y="531400"/>
                    <a:pt x="67342" y="531400"/>
                  </a:cubicBezTo>
                  <a:cubicBezTo>
                    <a:pt x="120301" y="531400"/>
                    <a:pt x="162496" y="489204"/>
                    <a:pt x="162496" y="436245"/>
                  </a:cubicBezTo>
                  <a:cubicBezTo>
                    <a:pt x="162496" y="383286"/>
                    <a:pt x="120301" y="341090"/>
                    <a:pt x="67342" y="341090"/>
                  </a:cubicBezTo>
                  <a:cubicBezTo>
                    <a:pt x="41338" y="341090"/>
                    <a:pt x="17050" y="351853"/>
                    <a:pt x="0" y="368903"/>
                  </a:cubicBezTo>
                  <a:lnTo>
                    <a:pt x="0" y="161544"/>
                  </a:lnTo>
                  <a:lnTo>
                    <a:pt x="236029" y="161544"/>
                  </a:lnTo>
                  <a:cubicBezTo>
                    <a:pt x="218980" y="144494"/>
                    <a:pt x="209074" y="121158"/>
                    <a:pt x="209074" y="95155"/>
                  </a:cubicBezTo>
                  <a:cubicBezTo>
                    <a:pt x="209074" y="42196"/>
                    <a:pt x="251269" y="0"/>
                    <a:pt x="304229" y="0"/>
                  </a:cubicBezTo>
                  <a:cubicBezTo>
                    <a:pt x="357187" y="0"/>
                    <a:pt x="399383" y="42196"/>
                    <a:pt x="399383" y="95155"/>
                  </a:cubicBezTo>
                  <a:cubicBezTo>
                    <a:pt x="399383" y="121158"/>
                    <a:pt x="389477" y="144494"/>
                    <a:pt x="372428" y="161544"/>
                  </a:cubicBezTo>
                  <a:lnTo>
                    <a:pt x="554641" y="161544"/>
                  </a:ln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04A27E3-EE36-E3AF-ED3A-AB1BEAA85269}"/>
                </a:ext>
              </a:extLst>
            </p:cNvPr>
            <p:cNvSpPr/>
            <p:nvPr/>
          </p:nvSpPr>
          <p:spPr>
            <a:xfrm>
              <a:off x="6091332" y="4452209"/>
              <a:ext cx="580643" cy="753046"/>
            </a:xfrm>
            <a:custGeom>
              <a:avLst/>
              <a:gdLst>
                <a:gd name="connsiteX0" fmla="*/ 580644 w 580643"/>
                <a:gd name="connsiteY0" fmla="*/ 580739 h 753046"/>
                <a:gd name="connsiteX1" fmla="*/ 554641 w 580643"/>
                <a:gd name="connsiteY1" fmla="*/ 753047 h 753046"/>
                <a:gd name="connsiteX2" fmla="*/ 372428 w 580643"/>
                <a:gd name="connsiteY2" fmla="*/ 753047 h 753046"/>
                <a:gd name="connsiteX3" fmla="*/ 399383 w 580643"/>
                <a:gd name="connsiteY3" fmla="*/ 686657 h 753046"/>
                <a:gd name="connsiteX4" fmla="*/ 304229 w 580643"/>
                <a:gd name="connsiteY4" fmla="*/ 591503 h 753046"/>
                <a:gd name="connsiteX5" fmla="*/ 209074 w 580643"/>
                <a:gd name="connsiteY5" fmla="*/ 686657 h 753046"/>
                <a:gd name="connsiteX6" fmla="*/ 236029 w 580643"/>
                <a:gd name="connsiteY6" fmla="*/ 753047 h 753046"/>
                <a:gd name="connsiteX7" fmla="*/ 0 w 580643"/>
                <a:gd name="connsiteY7" fmla="*/ 753047 h 753046"/>
                <a:gd name="connsiteX8" fmla="*/ 0 w 580643"/>
                <a:gd name="connsiteY8" fmla="*/ 449675 h 753046"/>
                <a:gd name="connsiteX9" fmla="*/ 67342 w 580643"/>
                <a:gd name="connsiteY9" fmla="*/ 477488 h 753046"/>
                <a:gd name="connsiteX10" fmla="*/ 162496 w 580643"/>
                <a:gd name="connsiteY10" fmla="*/ 382333 h 753046"/>
                <a:gd name="connsiteX11" fmla="*/ 67342 w 580643"/>
                <a:gd name="connsiteY11" fmla="*/ 287179 h 753046"/>
                <a:gd name="connsiteX12" fmla="*/ 0 w 580643"/>
                <a:gd name="connsiteY12" fmla="*/ 314992 h 753046"/>
                <a:gd name="connsiteX13" fmla="*/ 0 w 580643"/>
                <a:gd name="connsiteY13" fmla="*/ 0 h 753046"/>
                <a:gd name="connsiteX14" fmla="*/ 580644 w 580643"/>
                <a:gd name="connsiteY14" fmla="*/ 580644 h 75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0643" h="753046">
                  <a:moveTo>
                    <a:pt x="580644" y="580739"/>
                  </a:moveTo>
                  <a:cubicBezTo>
                    <a:pt x="580644" y="640842"/>
                    <a:pt x="571690" y="699230"/>
                    <a:pt x="554641" y="753047"/>
                  </a:cubicBezTo>
                  <a:lnTo>
                    <a:pt x="372428" y="753047"/>
                  </a:lnTo>
                  <a:cubicBezTo>
                    <a:pt x="389477" y="735997"/>
                    <a:pt x="399383" y="712660"/>
                    <a:pt x="399383" y="686657"/>
                  </a:cubicBezTo>
                  <a:cubicBezTo>
                    <a:pt x="399383" y="633698"/>
                    <a:pt x="357187" y="591503"/>
                    <a:pt x="304229" y="591503"/>
                  </a:cubicBezTo>
                  <a:cubicBezTo>
                    <a:pt x="251269" y="591503"/>
                    <a:pt x="209074" y="633698"/>
                    <a:pt x="209074" y="686657"/>
                  </a:cubicBezTo>
                  <a:cubicBezTo>
                    <a:pt x="209074" y="712660"/>
                    <a:pt x="218980" y="735997"/>
                    <a:pt x="236029" y="753047"/>
                  </a:cubicBezTo>
                  <a:lnTo>
                    <a:pt x="0" y="753047"/>
                  </a:lnTo>
                  <a:lnTo>
                    <a:pt x="0" y="449675"/>
                  </a:lnTo>
                  <a:cubicBezTo>
                    <a:pt x="17050" y="466725"/>
                    <a:pt x="41243" y="477488"/>
                    <a:pt x="67342" y="477488"/>
                  </a:cubicBezTo>
                  <a:cubicBezTo>
                    <a:pt x="120301" y="477488"/>
                    <a:pt x="162496" y="435293"/>
                    <a:pt x="162496" y="382333"/>
                  </a:cubicBezTo>
                  <a:cubicBezTo>
                    <a:pt x="162496" y="329374"/>
                    <a:pt x="120301" y="287179"/>
                    <a:pt x="67342" y="287179"/>
                  </a:cubicBezTo>
                  <a:cubicBezTo>
                    <a:pt x="41338" y="287179"/>
                    <a:pt x="17050" y="297942"/>
                    <a:pt x="0" y="314992"/>
                  </a:cubicBezTo>
                  <a:lnTo>
                    <a:pt x="0" y="0"/>
                  </a:lnTo>
                  <a:cubicBezTo>
                    <a:pt x="320421" y="0"/>
                    <a:pt x="580644" y="260318"/>
                    <a:pt x="580644" y="580644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78E4C5B-35FF-CE74-F7E2-A04E868114AB}"/>
                </a:ext>
              </a:extLst>
            </p:cNvPr>
            <p:cNvSpPr/>
            <p:nvPr/>
          </p:nvSpPr>
          <p:spPr>
            <a:xfrm>
              <a:off x="5710046" y="5958302"/>
              <a:ext cx="762666" cy="171450"/>
            </a:xfrm>
            <a:custGeom>
              <a:avLst/>
              <a:gdLst>
                <a:gd name="connsiteX0" fmla="*/ 676942 w 762666"/>
                <a:gd name="connsiteY0" fmla="*/ 0 h 171450"/>
                <a:gd name="connsiteX1" fmla="*/ 762667 w 762666"/>
                <a:gd name="connsiteY1" fmla="*/ 85725 h 171450"/>
                <a:gd name="connsiteX2" fmla="*/ 762667 w 762666"/>
                <a:gd name="connsiteY2" fmla="*/ 85725 h 171450"/>
                <a:gd name="connsiteX3" fmla="*/ 676942 w 762666"/>
                <a:gd name="connsiteY3" fmla="*/ 171450 h 171450"/>
                <a:gd name="connsiteX4" fmla="*/ 85725 w 762666"/>
                <a:gd name="connsiteY4" fmla="*/ 171450 h 171450"/>
                <a:gd name="connsiteX5" fmla="*/ 0 w 762666"/>
                <a:gd name="connsiteY5" fmla="*/ 85725 h 171450"/>
                <a:gd name="connsiteX6" fmla="*/ 0 w 762666"/>
                <a:gd name="connsiteY6" fmla="*/ 85725 h 171450"/>
                <a:gd name="connsiteX7" fmla="*/ 85725 w 76266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666" h="171450">
                  <a:moveTo>
                    <a:pt x="676942" y="0"/>
                  </a:moveTo>
                  <a:cubicBezTo>
                    <a:pt x="724286" y="0"/>
                    <a:pt x="762667" y="38380"/>
                    <a:pt x="762667" y="85725"/>
                  </a:cubicBezTo>
                  <a:lnTo>
                    <a:pt x="762667" y="85725"/>
                  </a:lnTo>
                  <a:cubicBezTo>
                    <a:pt x="762667" y="133070"/>
                    <a:pt x="724286" y="171450"/>
                    <a:pt x="67694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DB23940-ED87-28ED-9498-9E40107228B0}"/>
                </a:ext>
              </a:extLst>
            </p:cNvPr>
            <p:cNvSpPr/>
            <p:nvPr/>
          </p:nvSpPr>
          <p:spPr>
            <a:xfrm>
              <a:off x="5750051" y="6129752"/>
              <a:ext cx="682656" cy="171450"/>
            </a:xfrm>
            <a:custGeom>
              <a:avLst/>
              <a:gdLst>
                <a:gd name="connsiteX0" fmla="*/ 596932 w 682656"/>
                <a:gd name="connsiteY0" fmla="*/ 0 h 171450"/>
                <a:gd name="connsiteX1" fmla="*/ 682657 w 682656"/>
                <a:gd name="connsiteY1" fmla="*/ 85725 h 171450"/>
                <a:gd name="connsiteX2" fmla="*/ 682657 w 682656"/>
                <a:gd name="connsiteY2" fmla="*/ 85725 h 171450"/>
                <a:gd name="connsiteX3" fmla="*/ 596932 w 682656"/>
                <a:gd name="connsiteY3" fmla="*/ 171450 h 171450"/>
                <a:gd name="connsiteX4" fmla="*/ 85725 w 682656"/>
                <a:gd name="connsiteY4" fmla="*/ 171450 h 171450"/>
                <a:gd name="connsiteX5" fmla="*/ 0 w 682656"/>
                <a:gd name="connsiteY5" fmla="*/ 85725 h 171450"/>
                <a:gd name="connsiteX6" fmla="*/ 0 w 682656"/>
                <a:gd name="connsiteY6" fmla="*/ 85725 h 171450"/>
                <a:gd name="connsiteX7" fmla="*/ 85725 w 68265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2656" h="171450">
                  <a:moveTo>
                    <a:pt x="596932" y="0"/>
                  </a:moveTo>
                  <a:cubicBezTo>
                    <a:pt x="644276" y="0"/>
                    <a:pt x="682657" y="38380"/>
                    <a:pt x="682657" y="85725"/>
                  </a:cubicBezTo>
                  <a:lnTo>
                    <a:pt x="682657" y="85725"/>
                  </a:lnTo>
                  <a:cubicBezTo>
                    <a:pt x="682657" y="133070"/>
                    <a:pt x="644276" y="171450"/>
                    <a:pt x="59693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9BBBC72-6095-C08E-885C-FDB51FEC7E66}"/>
                </a:ext>
              </a:extLst>
            </p:cNvPr>
            <p:cNvSpPr/>
            <p:nvPr/>
          </p:nvSpPr>
          <p:spPr>
            <a:xfrm>
              <a:off x="5907975" y="6301297"/>
              <a:ext cx="366617" cy="171450"/>
            </a:xfrm>
            <a:custGeom>
              <a:avLst/>
              <a:gdLst>
                <a:gd name="connsiteX0" fmla="*/ 195167 w 366617"/>
                <a:gd name="connsiteY0" fmla="*/ 171450 h 171450"/>
                <a:gd name="connsiteX1" fmla="*/ 171450 w 366617"/>
                <a:gd name="connsiteY1" fmla="*/ 171450 h 171450"/>
                <a:gd name="connsiteX2" fmla="*/ 0 w 366617"/>
                <a:gd name="connsiteY2" fmla="*/ 0 h 171450"/>
                <a:gd name="connsiteX3" fmla="*/ 366617 w 366617"/>
                <a:gd name="connsiteY3" fmla="*/ 0 h 171450"/>
                <a:gd name="connsiteX4" fmla="*/ 195167 w 366617"/>
                <a:gd name="connsiteY4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617" h="171450">
                  <a:moveTo>
                    <a:pt x="195167" y="171450"/>
                  </a:moveTo>
                  <a:lnTo>
                    <a:pt x="171450" y="171450"/>
                  </a:lnTo>
                  <a:cubicBezTo>
                    <a:pt x="76771" y="171450"/>
                    <a:pt x="0" y="94679"/>
                    <a:pt x="0" y="0"/>
                  </a:cubicBezTo>
                  <a:lnTo>
                    <a:pt x="366617" y="0"/>
                  </a:lnTo>
                  <a:cubicBezTo>
                    <a:pt x="366617" y="94679"/>
                    <a:pt x="289846" y="171450"/>
                    <a:pt x="195167" y="171450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DFCB78C-3B5F-EA05-AC55-56F7B5F67DA4}"/>
                </a:ext>
              </a:extLst>
            </p:cNvPr>
            <p:cNvSpPr/>
            <p:nvPr/>
          </p:nvSpPr>
          <p:spPr>
            <a:xfrm>
              <a:off x="5536691" y="5043712"/>
              <a:ext cx="717137" cy="914495"/>
            </a:xfrm>
            <a:custGeom>
              <a:avLst/>
              <a:gdLst>
                <a:gd name="connsiteX0" fmla="*/ 717137 w 717137"/>
                <a:gd name="connsiteY0" fmla="*/ 436150 h 914495"/>
                <a:gd name="connsiteX1" fmla="*/ 621983 w 717137"/>
                <a:gd name="connsiteY1" fmla="*/ 531305 h 914495"/>
                <a:gd name="connsiteX2" fmla="*/ 554641 w 717137"/>
                <a:gd name="connsiteY2" fmla="*/ 503492 h 914495"/>
                <a:gd name="connsiteX3" fmla="*/ 554641 w 717137"/>
                <a:gd name="connsiteY3" fmla="*/ 914495 h 914495"/>
                <a:gd name="connsiteX4" fmla="*/ 280892 w 717137"/>
                <a:gd name="connsiteY4" fmla="*/ 914495 h 914495"/>
                <a:gd name="connsiteX5" fmla="*/ 280892 w 717137"/>
                <a:gd name="connsiteY5" fmla="*/ 725996 h 914495"/>
                <a:gd name="connsiteX6" fmla="*/ 134588 w 717137"/>
                <a:gd name="connsiteY6" fmla="*/ 387667 h 914495"/>
                <a:gd name="connsiteX7" fmla="*/ 0 w 717137"/>
                <a:gd name="connsiteY7" fmla="*/ 161544 h 914495"/>
                <a:gd name="connsiteX8" fmla="*/ 182213 w 717137"/>
                <a:gd name="connsiteY8" fmla="*/ 161544 h 914495"/>
                <a:gd name="connsiteX9" fmla="*/ 155258 w 717137"/>
                <a:gd name="connsiteY9" fmla="*/ 95155 h 914495"/>
                <a:gd name="connsiteX10" fmla="*/ 250412 w 717137"/>
                <a:gd name="connsiteY10" fmla="*/ 0 h 914495"/>
                <a:gd name="connsiteX11" fmla="*/ 345567 w 717137"/>
                <a:gd name="connsiteY11" fmla="*/ 95155 h 914495"/>
                <a:gd name="connsiteX12" fmla="*/ 318611 w 717137"/>
                <a:gd name="connsiteY12" fmla="*/ 161544 h 914495"/>
                <a:gd name="connsiteX13" fmla="*/ 554641 w 717137"/>
                <a:gd name="connsiteY13" fmla="*/ 161544 h 914495"/>
                <a:gd name="connsiteX14" fmla="*/ 554641 w 717137"/>
                <a:gd name="connsiteY14" fmla="*/ 368903 h 914495"/>
                <a:gd name="connsiteX15" fmla="*/ 621983 w 717137"/>
                <a:gd name="connsiteY15" fmla="*/ 341090 h 914495"/>
                <a:gd name="connsiteX16" fmla="*/ 717137 w 717137"/>
                <a:gd name="connsiteY16" fmla="*/ 436245 h 91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7137" h="914495">
                  <a:moveTo>
                    <a:pt x="717137" y="436150"/>
                  </a:moveTo>
                  <a:cubicBezTo>
                    <a:pt x="717137" y="489109"/>
                    <a:pt x="674942" y="531305"/>
                    <a:pt x="621983" y="531305"/>
                  </a:cubicBezTo>
                  <a:cubicBezTo>
                    <a:pt x="595979" y="531305"/>
                    <a:pt x="571691" y="520541"/>
                    <a:pt x="554641" y="503492"/>
                  </a:cubicBezTo>
                  <a:lnTo>
                    <a:pt x="554641" y="914495"/>
                  </a:lnTo>
                  <a:lnTo>
                    <a:pt x="280892" y="914495"/>
                  </a:lnTo>
                  <a:lnTo>
                    <a:pt x="280892" y="725996"/>
                  </a:lnTo>
                  <a:cubicBezTo>
                    <a:pt x="280892" y="597694"/>
                    <a:pt x="223456" y="480060"/>
                    <a:pt x="134588" y="387667"/>
                  </a:cubicBezTo>
                  <a:cubicBezTo>
                    <a:pt x="73533" y="324802"/>
                    <a:pt x="26860" y="247650"/>
                    <a:pt x="0" y="161544"/>
                  </a:cubicBezTo>
                  <a:lnTo>
                    <a:pt x="182213" y="161544"/>
                  </a:lnTo>
                  <a:cubicBezTo>
                    <a:pt x="165164" y="144494"/>
                    <a:pt x="155258" y="121158"/>
                    <a:pt x="155258" y="95155"/>
                  </a:cubicBezTo>
                  <a:cubicBezTo>
                    <a:pt x="155258" y="42196"/>
                    <a:pt x="197453" y="0"/>
                    <a:pt x="250412" y="0"/>
                  </a:cubicBezTo>
                  <a:cubicBezTo>
                    <a:pt x="303371" y="0"/>
                    <a:pt x="345567" y="42196"/>
                    <a:pt x="345567" y="95155"/>
                  </a:cubicBezTo>
                  <a:cubicBezTo>
                    <a:pt x="345567" y="121158"/>
                    <a:pt x="335661" y="144494"/>
                    <a:pt x="318611" y="161544"/>
                  </a:cubicBezTo>
                  <a:lnTo>
                    <a:pt x="554641" y="161544"/>
                  </a:lnTo>
                  <a:lnTo>
                    <a:pt x="554641" y="368903"/>
                  </a:lnTo>
                  <a:cubicBezTo>
                    <a:pt x="571691" y="351854"/>
                    <a:pt x="595884" y="341090"/>
                    <a:pt x="621983" y="341090"/>
                  </a:cubicBezTo>
                  <a:cubicBezTo>
                    <a:pt x="674942" y="341090"/>
                    <a:pt x="717137" y="383286"/>
                    <a:pt x="717137" y="436245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8C0B96D-9161-C193-1872-66D76AEB9858}"/>
                </a:ext>
              </a:extLst>
            </p:cNvPr>
            <p:cNvSpPr/>
            <p:nvPr/>
          </p:nvSpPr>
          <p:spPr>
            <a:xfrm>
              <a:off x="5197641" y="4149324"/>
              <a:ext cx="743290" cy="752951"/>
            </a:xfrm>
            <a:custGeom>
              <a:avLst/>
              <a:gdLst>
                <a:gd name="connsiteX0" fmla="*/ 743196 w 743290"/>
                <a:gd name="connsiteY0" fmla="*/ 382238 h 752951"/>
                <a:gd name="connsiteX1" fmla="*/ 648041 w 743290"/>
                <a:gd name="connsiteY1" fmla="*/ 477393 h 752951"/>
                <a:gd name="connsiteX2" fmla="*/ 580699 w 743290"/>
                <a:gd name="connsiteY2" fmla="*/ 449580 h 752951"/>
                <a:gd name="connsiteX3" fmla="*/ 580699 w 743290"/>
                <a:gd name="connsiteY3" fmla="*/ 752951 h 752951"/>
                <a:gd name="connsiteX4" fmla="*/ 344670 w 743290"/>
                <a:gd name="connsiteY4" fmla="*/ 752951 h 752951"/>
                <a:gd name="connsiteX5" fmla="*/ 371625 w 743290"/>
                <a:gd name="connsiteY5" fmla="*/ 686562 h 752951"/>
                <a:gd name="connsiteX6" fmla="*/ 276471 w 743290"/>
                <a:gd name="connsiteY6" fmla="*/ 591407 h 752951"/>
                <a:gd name="connsiteX7" fmla="*/ 181316 w 743290"/>
                <a:gd name="connsiteY7" fmla="*/ 686562 h 752951"/>
                <a:gd name="connsiteX8" fmla="*/ 208272 w 743290"/>
                <a:gd name="connsiteY8" fmla="*/ 752951 h 752951"/>
                <a:gd name="connsiteX9" fmla="*/ 26154 w 743290"/>
                <a:gd name="connsiteY9" fmla="*/ 752951 h 752951"/>
                <a:gd name="connsiteX10" fmla="*/ 24344 w 743290"/>
                <a:gd name="connsiteY10" fmla="*/ 746665 h 752951"/>
                <a:gd name="connsiteX11" fmla="*/ 10914 w 743290"/>
                <a:gd name="connsiteY11" fmla="*/ 467582 h 752951"/>
                <a:gd name="connsiteX12" fmla="*/ 455160 w 743290"/>
                <a:gd name="connsiteY12" fmla="*/ 13430 h 752951"/>
                <a:gd name="connsiteX13" fmla="*/ 580794 w 743290"/>
                <a:gd name="connsiteY13" fmla="*/ 0 h 752951"/>
                <a:gd name="connsiteX14" fmla="*/ 580794 w 743290"/>
                <a:gd name="connsiteY14" fmla="*/ 314992 h 752951"/>
                <a:gd name="connsiteX15" fmla="*/ 648136 w 743290"/>
                <a:gd name="connsiteY15" fmla="*/ 287179 h 752951"/>
                <a:gd name="connsiteX16" fmla="*/ 743291 w 743290"/>
                <a:gd name="connsiteY16" fmla="*/ 382334 h 75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3290" h="752951">
                  <a:moveTo>
                    <a:pt x="743196" y="382238"/>
                  </a:moveTo>
                  <a:cubicBezTo>
                    <a:pt x="743196" y="435197"/>
                    <a:pt x="701000" y="477393"/>
                    <a:pt x="648041" y="477393"/>
                  </a:cubicBezTo>
                  <a:cubicBezTo>
                    <a:pt x="622038" y="477393"/>
                    <a:pt x="597749" y="466630"/>
                    <a:pt x="580699" y="449580"/>
                  </a:cubicBezTo>
                  <a:lnTo>
                    <a:pt x="580699" y="752951"/>
                  </a:lnTo>
                  <a:lnTo>
                    <a:pt x="344670" y="752951"/>
                  </a:lnTo>
                  <a:cubicBezTo>
                    <a:pt x="361719" y="735902"/>
                    <a:pt x="371625" y="712565"/>
                    <a:pt x="371625" y="686562"/>
                  </a:cubicBezTo>
                  <a:cubicBezTo>
                    <a:pt x="371625" y="633603"/>
                    <a:pt x="329430" y="591407"/>
                    <a:pt x="276471" y="591407"/>
                  </a:cubicBezTo>
                  <a:cubicBezTo>
                    <a:pt x="223512" y="591407"/>
                    <a:pt x="181316" y="633603"/>
                    <a:pt x="181316" y="686562"/>
                  </a:cubicBezTo>
                  <a:cubicBezTo>
                    <a:pt x="181316" y="712565"/>
                    <a:pt x="191222" y="735902"/>
                    <a:pt x="208272" y="752951"/>
                  </a:cubicBezTo>
                  <a:lnTo>
                    <a:pt x="26154" y="752951"/>
                  </a:lnTo>
                  <a:cubicBezTo>
                    <a:pt x="25296" y="751142"/>
                    <a:pt x="25296" y="748475"/>
                    <a:pt x="24344" y="746665"/>
                  </a:cubicBezTo>
                  <a:cubicBezTo>
                    <a:pt x="-1659" y="660464"/>
                    <a:pt x="-7946" y="566261"/>
                    <a:pt x="10914" y="467582"/>
                  </a:cubicBezTo>
                  <a:cubicBezTo>
                    <a:pt x="53014" y="243173"/>
                    <a:pt x="231703" y="60008"/>
                    <a:pt x="455160" y="13430"/>
                  </a:cubicBezTo>
                  <a:cubicBezTo>
                    <a:pt x="497355" y="4477"/>
                    <a:pt x="539551" y="0"/>
                    <a:pt x="580794" y="0"/>
                  </a:cubicBezTo>
                  <a:lnTo>
                    <a:pt x="580794" y="314992"/>
                  </a:lnTo>
                  <a:cubicBezTo>
                    <a:pt x="597844" y="297942"/>
                    <a:pt x="622038" y="287179"/>
                    <a:pt x="648136" y="287179"/>
                  </a:cubicBezTo>
                  <a:cubicBezTo>
                    <a:pt x="701095" y="287179"/>
                    <a:pt x="743291" y="329375"/>
                    <a:pt x="743291" y="382334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6" name="Group 63">
            <a:extLst>
              <a:ext uri="{FF2B5EF4-FFF2-40B4-BE49-F238E27FC236}">
                <a16:creationId xmlns:a16="http://schemas.microsoft.com/office/drawing/2014/main" id="{B55F9336-AAE7-D354-6656-F928C56F1675}"/>
              </a:ext>
            </a:extLst>
          </p:cNvPr>
          <p:cNvGrpSpPr/>
          <p:nvPr/>
        </p:nvGrpSpPr>
        <p:grpSpPr>
          <a:xfrm>
            <a:off x="9030682" y="5456328"/>
            <a:ext cx="2081974" cy="1688686"/>
            <a:chOff x="9323180" y="4248150"/>
            <a:chExt cx="2081974" cy="1688686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6C4E434-8A91-8C79-9D69-8B141F3BFD26}"/>
                </a:ext>
              </a:extLst>
            </p:cNvPr>
            <p:cNvSpPr/>
            <p:nvPr/>
          </p:nvSpPr>
          <p:spPr>
            <a:xfrm>
              <a:off x="9323180" y="4248150"/>
              <a:ext cx="2081974" cy="1349692"/>
            </a:xfrm>
            <a:custGeom>
              <a:avLst/>
              <a:gdLst>
                <a:gd name="connsiteX0" fmla="*/ 1958816 w 2081974"/>
                <a:gd name="connsiteY0" fmla="*/ 0 h 1349692"/>
                <a:gd name="connsiteX1" fmla="*/ 2081974 w 2081974"/>
                <a:gd name="connsiteY1" fmla="*/ 123158 h 1349692"/>
                <a:gd name="connsiteX2" fmla="*/ 2081974 w 2081974"/>
                <a:gd name="connsiteY2" fmla="*/ 1226534 h 1349692"/>
                <a:gd name="connsiteX3" fmla="*/ 1958816 w 2081974"/>
                <a:gd name="connsiteY3" fmla="*/ 1349693 h 1349692"/>
                <a:gd name="connsiteX4" fmla="*/ 123158 w 2081974"/>
                <a:gd name="connsiteY4" fmla="*/ 1349693 h 1349692"/>
                <a:gd name="connsiteX5" fmla="*/ 0 w 2081974"/>
                <a:gd name="connsiteY5" fmla="*/ 1226534 h 1349692"/>
                <a:gd name="connsiteX6" fmla="*/ 0 w 2081974"/>
                <a:gd name="connsiteY6" fmla="*/ 123158 h 1349692"/>
                <a:gd name="connsiteX7" fmla="*/ 123158 w 2081974"/>
                <a:gd name="connsiteY7" fmla="*/ 0 h 134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1974" h="1349692">
                  <a:moveTo>
                    <a:pt x="1958816" y="0"/>
                  </a:moveTo>
                  <a:cubicBezTo>
                    <a:pt x="2026835" y="0"/>
                    <a:pt x="2081974" y="55140"/>
                    <a:pt x="2081974" y="123158"/>
                  </a:cubicBezTo>
                  <a:lnTo>
                    <a:pt x="2081974" y="1226534"/>
                  </a:lnTo>
                  <a:cubicBezTo>
                    <a:pt x="2081974" y="1294553"/>
                    <a:pt x="2026835" y="1349693"/>
                    <a:pt x="1958816" y="1349693"/>
                  </a:cubicBezTo>
                  <a:lnTo>
                    <a:pt x="123158" y="1349693"/>
                  </a:lnTo>
                  <a:cubicBezTo>
                    <a:pt x="55140" y="1349693"/>
                    <a:pt x="0" y="1294553"/>
                    <a:pt x="0" y="1226534"/>
                  </a:cubicBezTo>
                  <a:lnTo>
                    <a:pt x="0" y="123158"/>
                  </a:lnTo>
                  <a:cubicBezTo>
                    <a:pt x="0" y="55140"/>
                    <a:pt x="55140" y="0"/>
                    <a:pt x="123158" y="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BB351BEF-BB85-4C0C-2D41-BE7F89291F1A}"/>
                </a:ext>
              </a:extLst>
            </p:cNvPr>
            <p:cNvSpPr/>
            <p:nvPr/>
          </p:nvSpPr>
          <p:spPr>
            <a:xfrm rot="5400000">
              <a:off x="9812526" y="3968924"/>
              <a:ext cx="1103376" cy="1871948"/>
            </a:xfrm>
            <a:custGeom>
              <a:avLst/>
              <a:gdLst>
                <a:gd name="connsiteX0" fmla="*/ 1085279 w 1103376"/>
                <a:gd name="connsiteY0" fmla="*/ 0 h 1871948"/>
                <a:gd name="connsiteX1" fmla="*/ 1103376 w 1103376"/>
                <a:gd name="connsiteY1" fmla="*/ 18098 h 1871948"/>
                <a:gd name="connsiteX2" fmla="*/ 1103376 w 1103376"/>
                <a:gd name="connsiteY2" fmla="*/ 1853851 h 1871948"/>
                <a:gd name="connsiteX3" fmla="*/ 1085279 w 1103376"/>
                <a:gd name="connsiteY3" fmla="*/ 1871948 h 1871948"/>
                <a:gd name="connsiteX4" fmla="*/ 18097 w 1103376"/>
                <a:gd name="connsiteY4" fmla="*/ 1871948 h 1871948"/>
                <a:gd name="connsiteX5" fmla="*/ 0 w 1103376"/>
                <a:gd name="connsiteY5" fmla="*/ 1853851 h 1871948"/>
                <a:gd name="connsiteX6" fmla="*/ 0 w 1103376"/>
                <a:gd name="connsiteY6" fmla="*/ 18097 h 1871948"/>
                <a:gd name="connsiteX7" fmla="*/ 18097 w 1103376"/>
                <a:gd name="connsiteY7" fmla="*/ 0 h 18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3376" h="1871948">
                  <a:moveTo>
                    <a:pt x="1085279" y="0"/>
                  </a:moveTo>
                  <a:cubicBezTo>
                    <a:pt x="1095274" y="0"/>
                    <a:pt x="1103376" y="8103"/>
                    <a:pt x="1103376" y="18098"/>
                  </a:cubicBezTo>
                  <a:lnTo>
                    <a:pt x="1103376" y="1853851"/>
                  </a:lnTo>
                  <a:cubicBezTo>
                    <a:pt x="1103376" y="1863846"/>
                    <a:pt x="1095273" y="1871948"/>
                    <a:pt x="1085279" y="1871948"/>
                  </a:cubicBezTo>
                  <a:lnTo>
                    <a:pt x="18097" y="1871948"/>
                  </a:lnTo>
                  <a:cubicBezTo>
                    <a:pt x="8103" y="1871948"/>
                    <a:pt x="0" y="1863846"/>
                    <a:pt x="0" y="1853851"/>
                  </a:cubicBezTo>
                  <a:lnTo>
                    <a:pt x="0" y="18097"/>
                  </a:lnTo>
                  <a:cubicBezTo>
                    <a:pt x="0" y="8103"/>
                    <a:pt x="8102" y="0"/>
                    <a:pt x="18097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8982F3B-16CA-36AA-6F9C-049962452B16}"/>
                </a:ext>
              </a:extLst>
            </p:cNvPr>
            <p:cNvSpPr/>
            <p:nvPr/>
          </p:nvSpPr>
          <p:spPr>
            <a:xfrm>
              <a:off x="9988448" y="5569553"/>
              <a:ext cx="751480" cy="367283"/>
            </a:xfrm>
            <a:custGeom>
              <a:avLst/>
              <a:gdLst>
                <a:gd name="connsiteX0" fmla="*/ 738145 w 751480"/>
                <a:gd name="connsiteY0" fmla="*/ 294989 h 367283"/>
                <a:gd name="connsiteX1" fmla="*/ 656516 w 751480"/>
                <a:gd name="connsiteY1" fmla="*/ 218408 h 367283"/>
                <a:gd name="connsiteX2" fmla="*/ 607748 w 751480"/>
                <a:gd name="connsiteY2" fmla="*/ 103727 h 367283"/>
                <a:gd name="connsiteX3" fmla="*/ 607748 w 751480"/>
                <a:gd name="connsiteY3" fmla="*/ 0 h 367283"/>
                <a:gd name="connsiteX4" fmla="*/ 143690 w 751480"/>
                <a:gd name="connsiteY4" fmla="*/ 0 h 367283"/>
                <a:gd name="connsiteX5" fmla="*/ 143690 w 751480"/>
                <a:gd name="connsiteY5" fmla="*/ 103727 h 367283"/>
                <a:gd name="connsiteX6" fmla="*/ 94922 w 751480"/>
                <a:gd name="connsiteY6" fmla="*/ 218408 h 367283"/>
                <a:gd name="connsiteX7" fmla="*/ 13293 w 751480"/>
                <a:gd name="connsiteY7" fmla="*/ 294989 h 367283"/>
                <a:gd name="connsiteX8" fmla="*/ 41868 w 751480"/>
                <a:gd name="connsiteY8" fmla="*/ 367284 h 367283"/>
                <a:gd name="connsiteX9" fmla="*/ 709570 w 751480"/>
                <a:gd name="connsiteY9" fmla="*/ 367284 h 367283"/>
                <a:gd name="connsiteX10" fmla="*/ 738145 w 751480"/>
                <a:gd name="connsiteY10" fmla="*/ 294989 h 36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1480" h="367283">
                  <a:moveTo>
                    <a:pt x="738145" y="294989"/>
                  </a:moveTo>
                  <a:lnTo>
                    <a:pt x="656516" y="218408"/>
                  </a:lnTo>
                  <a:cubicBezTo>
                    <a:pt x="624893" y="188690"/>
                    <a:pt x="607177" y="147066"/>
                    <a:pt x="607748" y="103727"/>
                  </a:cubicBezTo>
                  <a:lnTo>
                    <a:pt x="607748" y="0"/>
                  </a:lnTo>
                  <a:lnTo>
                    <a:pt x="143690" y="0"/>
                  </a:lnTo>
                  <a:lnTo>
                    <a:pt x="143690" y="103727"/>
                  </a:lnTo>
                  <a:cubicBezTo>
                    <a:pt x="144262" y="147161"/>
                    <a:pt x="126545" y="188690"/>
                    <a:pt x="94922" y="218408"/>
                  </a:cubicBezTo>
                  <a:lnTo>
                    <a:pt x="13293" y="294989"/>
                  </a:lnTo>
                  <a:cubicBezTo>
                    <a:pt x="-14330" y="320897"/>
                    <a:pt x="3958" y="367284"/>
                    <a:pt x="41868" y="367284"/>
                  </a:cubicBezTo>
                  <a:lnTo>
                    <a:pt x="709570" y="367284"/>
                  </a:lnTo>
                  <a:cubicBezTo>
                    <a:pt x="747480" y="367284"/>
                    <a:pt x="765863" y="320897"/>
                    <a:pt x="738145" y="294989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D7C2CBA-DBC2-25D6-7663-16EE423A90A0}"/>
                </a:ext>
              </a:extLst>
            </p:cNvPr>
            <p:cNvSpPr/>
            <p:nvPr/>
          </p:nvSpPr>
          <p:spPr>
            <a:xfrm>
              <a:off x="10601103" y="4766119"/>
              <a:ext cx="532111" cy="524715"/>
            </a:xfrm>
            <a:custGeom>
              <a:avLst/>
              <a:gdLst>
                <a:gd name="connsiteX0" fmla="*/ 309894 w 532111"/>
                <a:gd name="connsiteY0" fmla="*/ 54102 h 524715"/>
                <a:gd name="connsiteX1" fmla="*/ 340088 w 532111"/>
                <a:gd name="connsiteY1" fmla="*/ 62198 h 524715"/>
                <a:gd name="connsiteX2" fmla="*/ 368854 w 532111"/>
                <a:gd name="connsiteY2" fmla="*/ 74676 h 524715"/>
                <a:gd name="connsiteX3" fmla="*/ 402953 w 532111"/>
                <a:gd name="connsiteY3" fmla="*/ 47530 h 524715"/>
                <a:gd name="connsiteX4" fmla="*/ 410383 w 532111"/>
                <a:gd name="connsiteY4" fmla="*/ 44387 h 524715"/>
                <a:gd name="connsiteX5" fmla="*/ 418098 w 532111"/>
                <a:gd name="connsiteY5" fmla="*/ 46768 h 524715"/>
                <a:gd name="connsiteX6" fmla="*/ 455055 w 532111"/>
                <a:gd name="connsiteY6" fmla="*/ 77533 h 524715"/>
                <a:gd name="connsiteX7" fmla="*/ 458770 w 532111"/>
                <a:gd name="connsiteY7" fmla="*/ 84677 h 524715"/>
                <a:gd name="connsiteX8" fmla="*/ 456960 w 532111"/>
                <a:gd name="connsiteY8" fmla="*/ 92583 h 524715"/>
                <a:gd name="connsiteX9" fmla="*/ 436767 w 532111"/>
                <a:gd name="connsiteY9" fmla="*/ 130207 h 524715"/>
                <a:gd name="connsiteX10" fmla="*/ 455055 w 532111"/>
                <a:gd name="connsiteY10" fmla="*/ 156496 h 524715"/>
                <a:gd name="connsiteX11" fmla="*/ 469247 w 532111"/>
                <a:gd name="connsiteY11" fmla="*/ 185261 h 524715"/>
                <a:gd name="connsiteX12" fmla="*/ 511443 w 532111"/>
                <a:gd name="connsiteY12" fmla="*/ 186309 h 524715"/>
                <a:gd name="connsiteX13" fmla="*/ 519158 w 532111"/>
                <a:gd name="connsiteY13" fmla="*/ 188690 h 524715"/>
                <a:gd name="connsiteX14" fmla="*/ 523540 w 532111"/>
                <a:gd name="connsiteY14" fmla="*/ 195548 h 524715"/>
                <a:gd name="connsiteX15" fmla="*/ 523540 w 532111"/>
                <a:gd name="connsiteY15" fmla="*/ 195929 h 524715"/>
                <a:gd name="connsiteX16" fmla="*/ 531922 w 532111"/>
                <a:gd name="connsiteY16" fmla="*/ 242792 h 524715"/>
                <a:gd name="connsiteX17" fmla="*/ 530207 w 532111"/>
                <a:gd name="connsiteY17" fmla="*/ 250698 h 524715"/>
                <a:gd name="connsiteX18" fmla="*/ 523730 w 532111"/>
                <a:gd name="connsiteY18" fmla="*/ 255651 h 524715"/>
                <a:gd name="connsiteX19" fmla="*/ 484678 w 532111"/>
                <a:gd name="connsiteY19" fmla="*/ 271272 h 524715"/>
                <a:gd name="connsiteX20" fmla="*/ 481535 w 532111"/>
                <a:gd name="connsiteY20" fmla="*/ 303371 h 524715"/>
                <a:gd name="connsiteX21" fmla="*/ 473629 w 532111"/>
                <a:gd name="connsiteY21" fmla="*/ 334613 h 524715"/>
                <a:gd name="connsiteX22" fmla="*/ 505252 w 532111"/>
                <a:gd name="connsiteY22" fmla="*/ 362522 h 524715"/>
                <a:gd name="connsiteX23" fmla="*/ 509633 w 532111"/>
                <a:gd name="connsiteY23" fmla="*/ 369284 h 524715"/>
                <a:gd name="connsiteX24" fmla="*/ 508585 w 532111"/>
                <a:gd name="connsiteY24" fmla="*/ 377285 h 524715"/>
                <a:gd name="connsiteX25" fmla="*/ 508585 w 532111"/>
                <a:gd name="connsiteY25" fmla="*/ 377285 h 524715"/>
                <a:gd name="connsiteX26" fmla="*/ 484678 w 532111"/>
                <a:gd name="connsiteY26" fmla="*/ 419005 h 524715"/>
                <a:gd name="connsiteX27" fmla="*/ 484392 w 532111"/>
                <a:gd name="connsiteY27" fmla="*/ 419481 h 524715"/>
                <a:gd name="connsiteX28" fmla="*/ 478201 w 532111"/>
                <a:gd name="connsiteY28" fmla="*/ 423958 h 524715"/>
                <a:gd name="connsiteX29" fmla="*/ 470105 w 532111"/>
                <a:gd name="connsiteY29" fmla="*/ 423577 h 524715"/>
                <a:gd name="connsiteX30" fmla="*/ 429528 w 532111"/>
                <a:gd name="connsiteY30" fmla="*/ 410242 h 524715"/>
                <a:gd name="connsiteX31" fmla="*/ 406668 w 532111"/>
                <a:gd name="connsiteY31" fmla="*/ 432340 h 524715"/>
                <a:gd name="connsiteX32" fmla="*/ 380855 w 532111"/>
                <a:gd name="connsiteY32" fmla="*/ 450723 h 524715"/>
                <a:gd name="connsiteX33" fmla="*/ 387332 w 532111"/>
                <a:gd name="connsiteY33" fmla="*/ 493585 h 524715"/>
                <a:gd name="connsiteX34" fmla="*/ 386380 w 532111"/>
                <a:gd name="connsiteY34" fmla="*/ 501587 h 524715"/>
                <a:gd name="connsiteX35" fmla="*/ 380379 w 532111"/>
                <a:gd name="connsiteY35" fmla="*/ 507111 h 524715"/>
                <a:gd name="connsiteX36" fmla="*/ 335231 w 532111"/>
                <a:gd name="connsiteY36" fmla="*/ 523685 h 524715"/>
                <a:gd name="connsiteX37" fmla="*/ 327134 w 532111"/>
                <a:gd name="connsiteY37" fmla="*/ 523304 h 524715"/>
                <a:gd name="connsiteX38" fmla="*/ 321134 w 532111"/>
                <a:gd name="connsiteY38" fmla="*/ 517779 h 524715"/>
                <a:gd name="connsiteX39" fmla="*/ 320943 w 532111"/>
                <a:gd name="connsiteY39" fmla="*/ 517493 h 524715"/>
                <a:gd name="connsiteX40" fmla="*/ 297702 w 532111"/>
                <a:gd name="connsiteY40" fmla="*/ 479965 h 524715"/>
                <a:gd name="connsiteX41" fmla="*/ 266841 w 532111"/>
                <a:gd name="connsiteY41" fmla="*/ 481965 h 524715"/>
                <a:gd name="connsiteX42" fmla="*/ 236171 w 532111"/>
                <a:gd name="connsiteY42" fmla="*/ 479584 h 524715"/>
                <a:gd name="connsiteX43" fmla="*/ 212644 w 532111"/>
                <a:gd name="connsiteY43" fmla="*/ 518160 h 524715"/>
                <a:gd name="connsiteX44" fmla="*/ 206738 w 532111"/>
                <a:gd name="connsiteY44" fmla="*/ 523685 h 524715"/>
                <a:gd name="connsiteX45" fmla="*/ 198642 w 532111"/>
                <a:gd name="connsiteY45" fmla="*/ 524066 h 524715"/>
                <a:gd name="connsiteX46" fmla="*/ 153398 w 532111"/>
                <a:gd name="connsiteY46" fmla="*/ 507778 h 524715"/>
                <a:gd name="connsiteX47" fmla="*/ 147397 w 532111"/>
                <a:gd name="connsiteY47" fmla="*/ 502253 h 524715"/>
                <a:gd name="connsiteX48" fmla="*/ 146350 w 532111"/>
                <a:gd name="connsiteY48" fmla="*/ 494252 h 524715"/>
                <a:gd name="connsiteX49" fmla="*/ 152922 w 532111"/>
                <a:gd name="connsiteY49" fmla="*/ 448342 h 524715"/>
                <a:gd name="connsiteX50" fmla="*/ 152065 w 532111"/>
                <a:gd name="connsiteY50" fmla="*/ 447770 h 524715"/>
                <a:gd name="connsiteX51" fmla="*/ 148636 w 532111"/>
                <a:gd name="connsiteY51" fmla="*/ 445484 h 524715"/>
                <a:gd name="connsiteX52" fmla="*/ 125680 w 532111"/>
                <a:gd name="connsiteY52" fmla="*/ 427863 h 524715"/>
                <a:gd name="connsiteX53" fmla="*/ 107488 w 532111"/>
                <a:gd name="connsiteY53" fmla="*/ 409766 h 524715"/>
                <a:gd name="connsiteX54" fmla="*/ 63006 w 532111"/>
                <a:gd name="connsiteY54" fmla="*/ 424720 h 524715"/>
                <a:gd name="connsiteX55" fmla="*/ 54910 w 532111"/>
                <a:gd name="connsiteY55" fmla="*/ 425196 h 524715"/>
                <a:gd name="connsiteX56" fmla="*/ 48433 w 532111"/>
                <a:gd name="connsiteY56" fmla="*/ 420243 h 524715"/>
                <a:gd name="connsiteX57" fmla="*/ 24239 w 532111"/>
                <a:gd name="connsiteY57" fmla="*/ 378714 h 524715"/>
                <a:gd name="connsiteX58" fmla="*/ 23192 w 532111"/>
                <a:gd name="connsiteY58" fmla="*/ 370713 h 524715"/>
                <a:gd name="connsiteX59" fmla="*/ 27573 w 532111"/>
                <a:gd name="connsiteY59" fmla="*/ 363855 h 524715"/>
                <a:gd name="connsiteX60" fmla="*/ 63006 w 532111"/>
                <a:gd name="connsiteY60" fmla="*/ 332137 h 524715"/>
                <a:gd name="connsiteX61" fmla="*/ 55957 w 532111"/>
                <a:gd name="connsiteY61" fmla="*/ 303657 h 524715"/>
                <a:gd name="connsiteX62" fmla="*/ 52814 w 532111"/>
                <a:gd name="connsiteY62" fmla="*/ 274510 h 524715"/>
                <a:gd name="connsiteX63" fmla="*/ 8428 w 532111"/>
                <a:gd name="connsiteY63" fmla="*/ 257080 h 524715"/>
                <a:gd name="connsiteX64" fmla="*/ 1951 w 532111"/>
                <a:gd name="connsiteY64" fmla="*/ 252222 h 524715"/>
                <a:gd name="connsiteX65" fmla="*/ 141 w 532111"/>
                <a:gd name="connsiteY65" fmla="*/ 244316 h 524715"/>
                <a:gd name="connsiteX66" fmla="*/ 8332 w 532111"/>
                <a:gd name="connsiteY66" fmla="*/ 196977 h 524715"/>
                <a:gd name="connsiteX67" fmla="*/ 12714 w 532111"/>
                <a:gd name="connsiteY67" fmla="*/ 190119 h 524715"/>
                <a:gd name="connsiteX68" fmla="*/ 20429 w 532111"/>
                <a:gd name="connsiteY68" fmla="*/ 187738 h 524715"/>
                <a:gd name="connsiteX69" fmla="*/ 67864 w 532111"/>
                <a:gd name="connsiteY69" fmla="*/ 186214 h 524715"/>
                <a:gd name="connsiteX70" fmla="*/ 76627 w 532111"/>
                <a:gd name="connsiteY70" fmla="*/ 166973 h 524715"/>
                <a:gd name="connsiteX71" fmla="*/ 89009 w 532111"/>
                <a:gd name="connsiteY71" fmla="*/ 146018 h 524715"/>
                <a:gd name="connsiteX72" fmla="*/ 93772 w 532111"/>
                <a:gd name="connsiteY72" fmla="*/ 139160 h 524715"/>
                <a:gd name="connsiteX73" fmla="*/ 96915 w 532111"/>
                <a:gd name="connsiteY73" fmla="*/ 134969 h 524715"/>
                <a:gd name="connsiteX74" fmla="*/ 74436 w 532111"/>
                <a:gd name="connsiteY74" fmla="*/ 93535 h 524715"/>
                <a:gd name="connsiteX75" fmla="*/ 72626 w 532111"/>
                <a:gd name="connsiteY75" fmla="*/ 85630 h 524715"/>
                <a:gd name="connsiteX76" fmla="*/ 76341 w 532111"/>
                <a:gd name="connsiteY76" fmla="*/ 78391 h 524715"/>
                <a:gd name="connsiteX77" fmla="*/ 113107 w 532111"/>
                <a:gd name="connsiteY77" fmla="*/ 47339 h 524715"/>
                <a:gd name="connsiteX78" fmla="*/ 120823 w 532111"/>
                <a:gd name="connsiteY78" fmla="*/ 44863 h 524715"/>
                <a:gd name="connsiteX79" fmla="*/ 128252 w 532111"/>
                <a:gd name="connsiteY79" fmla="*/ 48006 h 524715"/>
                <a:gd name="connsiteX80" fmla="*/ 128252 w 532111"/>
                <a:gd name="connsiteY80" fmla="*/ 48006 h 524715"/>
                <a:gd name="connsiteX81" fmla="*/ 164543 w 532111"/>
                <a:gd name="connsiteY81" fmla="*/ 76581 h 524715"/>
                <a:gd name="connsiteX82" fmla="*/ 191975 w 532111"/>
                <a:gd name="connsiteY82" fmla="*/ 63913 h 524715"/>
                <a:gd name="connsiteX83" fmla="*/ 221026 w 532111"/>
                <a:gd name="connsiteY83" fmla="*/ 55150 h 524715"/>
                <a:gd name="connsiteX84" fmla="*/ 230075 w 532111"/>
                <a:gd name="connsiteY84" fmla="*/ 10573 h 524715"/>
                <a:gd name="connsiteX85" fmla="*/ 233694 w 532111"/>
                <a:gd name="connsiteY85" fmla="*/ 3334 h 524715"/>
                <a:gd name="connsiteX86" fmla="*/ 241219 w 532111"/>
                <a:gd name="connsiteY86" fmla="*/ 191 h 524715"/>
                <a:gd name="connsiteX87" fmla="*/ 289225 w 532111"/>
                <a:gd name="connsiteY87" fmla="*/ 0 h 524715"/>
                <a:gd name="connsiteX88" fmla="*/ 296750 w 532111"/>
                <a:gd name="connsiteY88" fmla="*/ 3048 h 524715"/>
                <a:gd name="connsiteX89" fmla="*/ 300464 w 532111"/>
                <a:gd name="connsiteY89" fmla="*/ 10287 h 524715"/>
                <a:gd name="connsiteX90" fmla="*/ 309513 w 532111"/>
                <a:gd name="connsiteY90" fmla="*/ 53626 h 52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532111" h="524715">
                  <a:moveTo>
                    <a:pt x="309894" y="54102"/>
                  </a:moveTo>
                  <a:cubicBezTo>
                    <a:pt x="319990" y="56007"/>
                    <a:pt x="330087" y="58769"/>
                    <a:pt x="340088" y="62198"/>
                  </a:cubicBezTo>
                  <a:cubicBezTo>
                    <a:pt x="349899" y="65627"/>
                    <a:pt x="359519" y="69723"/>
                    <a:pt x="368854" y="74676"/>
                  </a:cubicBezTo>
                  <a:lnTo>
                    <a:pt x="402953" y="47530"/>
                  </a:lnTo>
                  <a:cubicBezTo>
                    <a:pt x="405144" y="45815"/>
                    <a:pt x="407716" y="44577"/>
                    <a:pt x="410383" y="44387"/>
                  </a:cubicBezTo>
                  <a:cubicBezTo>
                    <a:pt x="413050" y="44101"/>
                    <a:pt x="415812" y="44863"/>
                    <a:pt x="418098" y="46768"/>
                  </a:cubicBezTo>
                  <a:lnTo>
                    <a:pt x="455055" y="77533"/>
                  </a:lnTo>
                  <a:cubicBezTo>
                    <a:pt x="457436" y="79534"/>
                    <a:pt x="458579" y="82010"/>
                    <a:pt x="458770" y="84677"/>
                  </a:cubicBezTo>
                  <a:cubicBezTo>
                    <a:pt x="459056" y="87344"/>
                    <a:pt x="458293" y="90106"/>
                    <a:pt x="456960" y="92583"/>
                  </a:cubicBezTo>
                  <a:lnTo>
                    <a:pt x="436767" y="130207"/>
                  </a:lnTo>
                  <a:cubicBezTo>
                    <a:pt x="443530" y="138589"/>
                    <a:pt x="449626" y="147352"/>
                    <a:pt x="455055" y="156496"/>
                  </a:cubicBezTo>
                  <a:cubicBezTo>
                    <a:pt x="460484" y="165735"/>
                    <a:pt x="465247" y="175451"/>
                    <a:pt x="469247" y="185261"/>
                  </a:cubicBezTo>
                  <a:lnTo>
                    <a:pt x="511443" y="186309"/>
                  </a:lnTo>
                  <a:cubicBezTo>
                    <a:pt x="514205" y="186309"/>
                    <a:pt x="516968" y="187166"/>
                    <a:pt x="519158" y="188690"/>
                  </a:cubicBezTo>
                  <a:cubicBezTo>
                    <a:pt x="521444" y="190214"/>
                    <a:pt x="523064" y="192500"/>
                    <a:pt x="523540" y="195548"/>
                  </a:cubicBezTo>
                  <a:cubicBezTo>
                    <a:pt x="523540" y="195643"/>
                    <a:pt x="523540" y="195834"/>
                    <a:pt x="523540" y="195929"/>
                  </a:cubicBezTo>
                  <a:lnTo>
                    <a:pt x="531922" y="242792"/>
                  </a:lnTo>
                  <a:cubicBezTo>
                    <a:pt x="532493" y="245840"/>
                    <a:pt x="531731" y="248507"/>
                    <a:pt x="530207" y="250698"/>
                  </a:cubicBezTo>
                  <a:cubicBezTo>
                    <a:pt x="528683" y="252889"/>
                    <a:pt x="526397" y="254603"/>
                    <a:pt x="523730" y="255651"/>
                  </a:cubicBezTo>
                  <a:lnTo>
                    <a:pt x="484678" y="271272"/>
                  </a:lnTo>
                  <a:cubicBezTo>
                    <a:pt x="484392" y="282035"/>
                    <a:pt x="483439" y="292799"/>
                    <a:pt x="481535" y="303371"/>
                  </a:cubicBezTo>
                  <a:cubicBezTo>
                    <a:pt x="479725" y="313849"/>
                    <a:pt x="477058" y="324326"/>
                    <a:pt x="473629" y="334613"/>
                  </a:cubicBezTo>
                  <a:lnTo>
                    <a:pt x="505252" y="362522"/>
                  </a:lnTo>
                  <a:cubicBezTo>
                    <a:pt x="507347" y="364426"/>
                    <a:pt x="508967" y="366712"/>
                    <a:pt x="509633" y="369284"/>
                  </a:cubicBezTo>
                  <a:cubicBezTo>
                    <a:pt x="510300" y="371856"/>
                    <a:pt x="510110" y="374618"/>
                    <a:pt x="508585" y="377285"/>
                  </a:cubicBezTo>
                  <a:lnTo>
                    <a:pt x="508585" y="377285"/>
                  </a:lnTo>
                  <a:cubicBezTo>
                    <a:pt x="508585" y="377285"/>
                    <a:pt x="484678" y="419005"/>
                    <a:pt x="484678" y="419005"/>
                  </a:cubicBezTo>
                  <a:cubicBezTo>
                    <a:pt x="484678" y="419195"/>
                    <a:pt x="484487" y="419291"/>
                    <a:pt x="484392" y="419481"/>
                  </a:cubicBezTo>
                  <a:cubicBezTo>
                    <a:pt x="482868" y="421862"/>
                    <a:pt x="480677" y="423291"/>
                    <a:pt x="478201" y="423958"/>
                  </a:cubicBezTo>
                  <a:cubicBezTo>
                    <a:pt x="475629" y="424624"/>
                    <a:pt x="472772" y="424434"/>
                    <a:pt x="470105" y="423577"/>
                  </a:cubicBezTo>
                  <a:lnTo>
                    <a:pt x="429528" y="410242"/>
                  </a:lnTo>
                  <a:cubicBezTo>
                    <a:pt x="422384" y="418243"/>
                    <a:pt x="414764" y="425577"/>
                    <a:pt x="406668" y="432340"/>
                  </a:cubicBezTo>
                  <a:cubicBezTo>
                    <a:pt x="398476" y="439198"/>
                    <a:pt x="389809" y="445294"/>
                    <a:pt x="380855" y="450723"/>
                  </a:cubicBezTo>
                  <a:lnTo>
                    <a:pt x="387332" y="493585"/>
                  </a:lnTo>
                  <a:cubicBezTo>
                    <a:pt x="387713" y="496348"/>
                    <a:pt x="387523" y="499205"/>
                    <a:pt x="386380" y="501587"/>
                  </a:cubicBezTo>
                  <a:cubicBezTo>
                    <a:pt x="385237" y="504063"/>
                    <a:pt x="383332" y="506063"/>
                    <a:pt x="380379" y="507111"/>
                  </a:cubicBezTo>
                  <a:lnTo>
                    <a:pt x="335231" y="523685"/>
                  </a:lnTo>
                  <a:cubicBezTo>
                    <a:pt x="332373" y="524732"/>
                    <a:pt x="329611" y="524447"/>
                    <a:pt x="327134" y="523304"/>
                  </a:cubicBezTo>
                  <a:cubicBezTo>
                    <a:pt x="324658" y="522160"/>
                    <a:pt x="322657" y="520160"/>
                    <a:pt x="321134" y="517779"/>
                  </a:cubicBezTo>
                  <a:lnTo>
                    <a:pt x="320943" y="517493"/>
                  </a:lnTo>
                  <a:lnTo>
                    <a:pt x="297702" y="479965"/>
                  </a:lnTo>
                  <a:cubicBezTo>
                    <a:pt x="287510" y="481298"/>
                    <a:pt x="277223" y="481965"/>
                    <a:pt x="266841" y="481965"/>
                  </a:cubicBezTo>
                  <a:cubicBezTo>
                    <a:pt x="256554" y="481965"/>
                    <a:pt x="246362" y="481108"/>
                    <a:pt x="236171" y="479584"/>
                  </a:cubicBezTo>
                  <a:lnTo>
                    <a:pt x="212644" y="518160"/>
                  </a:lnTo>
                  <a:cubicBezTo>
                    <a:pt x="211215" y="520541"/>
                    <a:pt x="209119" y="522541"/>
                    <a:pt x="206738" y="523685"/>
                  </a:cubicBezTo>
                  <a:cubicBezTo>
                    <a:pt x="204262" y="524828"/>
                    <a:pt x="201500" y="525113"/>
                    <a:pt x="198642" y="524066"/>
                  </a:cubicBezTo>
                  <a:lnTo>
                    <a:pt x="153398" y="507778"/>
                  </a:lnTo>
                  <a:cubicBezTo>
                    <a:pt x="150541" y="506730"/>
                    <a:pt x="148540" y="504730"/>
                    <a:pt x="147397" y="502253"/>
                  </a:cubicBezTo>
                  <a:cubicBezTo>
                    <a:pt x="146255" y="499777"/>
                    <a:pt x="145969" y="497014"/>
                    <a:pt x="146350" y="494252"/>
                  </a:cubicBezTo>
                  <a:lnTo>
                    <a:pt x="152922" y="448342"/>
                  </a:lnTo>
                  <a:lnTo>
                    <a:pt x="152065" y="447770"/>
                  </a:lnTo>
                  <a:cubicBezTo>
                    <a:pt x="150826" y="447008"/>
                    <a:pt x="149684" y="446246"/>
                    <a:pt x="148636" y="445484"/>
                  </a:cubicBezTo>
                  <a:cubicBezTo>
                    <a:pt x="140444" y="440055"/>
                    <a:pt x="132824" y="434149"/>
                    <a:pt x="125680" y="427863"/>
                  </a:cubicBezTo>
                  <a:cubicBezTo>
                    <a:pt x="119203" y="422148"/>
                    <a:pt x="113107" y="416147"/>
                    <a:pt x="107488" y="409766"/>
                  </a:cubicBezTo>
                  <a:lnTo>
                    <a:pt x="63006" y="424720"/>
                  </a:lnTo>
                  <a:cubicBezTo>
                    <a:pt x="60339" y="425577"/>
                    <a:pt x="57481" y="425863"/>
                    <a:pt x="54910" y="425196"/>
                  </a:cubicBezTo>
                  <a:cubicBezTo>
                    <a:pt x="52243" y="424529"/>
                    <a:pt x="49957" y="422910"/>
                    <a:pt x="48433" y="420243"/>
                  </a:cubicBezTo>
                  <a:lnTo>
                    <a:pt x="24239" y="378714"/>
                  </a:lnTo>
                  <a:cubicBezTo>
                    <a:pt x="22715" y="376047"/>
                    <a:pt x="22525" y="373285"/>
                    <a:pt x="23192" y="370713"/>
                  </a:cubicBezTo>
                  <a:cubicBezTo>
                    <a:pt x="23858" y="368141"/>
                    <a:pt x="25477" y="365760"/>
                    <a:pt x="27573" y="363855"/>
                  </a:cubicBezTo>
                  <a:lnTo>
                    <a:pt x="63006" y="332137"/>
                  </a:lnTo>
                  <a:cubicBezTo>
                    <a:pt x="59958" y="322802"/>
                    <a:pt x="57577" y="313277"/>
                    <a:pt x="55957" y="303657"/>
                  </a:cubicBezTo>
                  <a:cubicBezTo>
                    <a:pt x="54243" y="294132"/>
                    <a:pt x="53195" y="284416"/>
                    <a:pt x="52814" y="274510"/>
                  </a:cubicBezTo>
                  <a:lnTo>
                    <a:pt x="8428" y="257080"/>
                  </a:lnTo>
                  <a:cubicBezTo>
                    <a:pt x="5856" y="256032"/>
                    <a:pt x="3475" y="254413"/>
                    <a:pt x="1951" y="252222"/>
                  </a:cubicBezTo>
                  <a:cubicBezTo>
                    <a:pt x="427" y="250031"/>
                    <a:pt x="-335" y="247364"/>
                    <a:pt x="141" y="244316"/>
                  </a:cubicBezTo>
                  <a:lnTo>
                    <a:pt x="8332" y="196977"/>
                  </a:lnTo>
                  <a:cubicBezTo>
                    <a:pt x="8809" y="193929"/>
                    <a:pt x="10428" y="191643"/>
                    <a:pt x="12714" y="190119"/>
                  </a:cubicBezTo>
                  <a:cubicBezTo>
                    <a:pt x="14905" y="188595"/>
                    <a:pt x="17667" y="187833"/>
                    <a:pt x="20429" y="187738"/>
                  </a:cubicBezTo>
                  <a:lnTo>
                    <a:pt x="67864" y="186214"/>
                  </a:lnTo>
                  <a:cubicBezTo>
                    <a:pt x="70435" y="179737"/>
                    <a:pt x="73388" y="173355"/>
                    <a:pt x="76627" y="166973"/>
                  </a:cubicBezTo>
                  <a:cubicBezTo>
                    <a:pt x="80342" y="159830"/>
                    <a:pt x="84437" y="152876"/>
                    <a:pt x="89009" y="146018"/>
                  </a:cubicBezTo>
                  <a:cubicBezTo>
                    <a:pt x="90628" y="143542"/>
                    <a:pt x="92248" y="141256"/>
                    <a:pt x="93772" y="139160"/>
                  </a:cubicBezTo>
                  <a:cubicBezTo>
                    <a:pt x="94724" y="137827"/>
                    <a:pt x="95772" y="136398"/>
                    <a:pt x="96915" y="134969"/>
                  </a:cubicBezTo>
                  <a:lnTo>
                    <a:pt x="74436" y="93535"/>
                  </a:lnTo>
                  <a:cubicBezTo>
                    <a:pt x="73102" y="91059"/>
                    <a:pt x="72340" y="88297"/>
                    <a:pt x="72626" y="85630"/>
                  </a:cubicBezTo>
                  <a:cubicBezTo>
                    <a:pt x="72817" y="82963"/>
                    <a:pt x="73960" y="80391"/>
                    <a:pt x="76341" y="78391"/>
                  </a:cubicBezTo>
                  <a:lnTo>
                    <a:pt x="113107" y="47339"/>
                  </a:lnTo>
                  <a:cubicBezTo>
                    <a:pt x="115489" y="45339"/>
                    <a:pt x="118156" y="44672"/>
                    <a:pt x="120823" y="44863"/>
                  </a:cubicBezTo>
                  <a:cubicBezTo>
                    <a:pt x="123490" y="45053"/>
                    <a:pt x="126061" y="46292"/>
                    <a:pt x="128252" y="48006"/>
                  </a:cubicBezTo>
                  <a:lnTo>
                    <a:pt x="128252" y="48006"/>
                  </a:lnTo>
                  <a:cubicBezTo>
                    <a:pt x="128252" y="48006"/>
                    <a:pt x="164543" y="76581"/>
                    <a:pt x="164543" y="76581"/>
                  </a:cubicBezTo>
                  <a:cubicBezTo>
                    <a:pt x="173401" y="71723"/>
                    <a:pt x="182545" y="67532"/>
                    <a:pt x="191975" y="63913"/>
                  </a:cubicBezTo>
                  <a:cubicBezTo>
                    <a:pt x="201404" y="60293"/>
                    <a:pt x="211120" y="57436"/>
                    <a:pt x="221026" y="55150"/>
                  </a:cubicBezTo>
                  <a:lnTo>
                    <a:pt x="230075" y="10573"/>
                  </a:lnTo>
                  <a:cubicBezTo>
                    <a:pt x="230646" y="7810"/>
                    <a:pt x="231884" y="5239"/>
                    <a:pt x="233694" y="3334"/>
                  </a:cubicBezTo>
                  <a:cubicBezTo>
                    <a:pt x="235599" y="1429"/>
                    <a:pt x="238076" y="191"/>
                    <a:pt x="241219" y="191"/>
                  </a:cubicBezTo>
                  <a:lnTo>
                    <a:pt x="289225" y="0"/>
                  </a:lnTo>
                  <a:cubicBezTo>
                    <a:pt x="292273" y="0"/>
                    <a:pt x="294749" y="1143"/>
                    <a:pt x="296750" y="3048"/>
                  </a:cubicBezTo>
                  <a:cubicBezTo>
                    <a:pt x="298655" y="4953"/>
                    <a:pt x="299893" y="7525"/>
                    <a:pt x="300464" y="10287"/>
                  </a:cubicBezTo>
                  <a:lnTo>
                    <a:pt x="309513" y="53626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2C0BA89-EDB8-1327-C0DE-A78FC2AA2892}"/>
                </a:ext>
              </a:extLst>
            </p:cNvPr>
            <p:cNvSpPr/>
            <p:nvPr/>
          </p:nvSpPr>
          <p:spPr>
            <a:xfrm>
              <a:off x="10724498" y="4885848"/>
              <a:ext cx="285940" cy="285940"/>
            </a:xfrm>
            <a:custGeom>
              <a:avLst/>
              <a:gdLst>
                <a:gd name="connsiteX0" fmla="*/ 285941 w 285940"/>
                <a:gd name="connsiteY0" fmla="*/ 142970 h 285940"/>
                <a:gd name="connsiteX1" fmla="*/ 142970 w 285940"/>
                <a:gd name="connsiteY1" fmla="*/ 285941 h 285940"/>
                <a:gd name="connsiteX2" fmla="*/ 0 w 285940"/>
                <a:gd name="connsiteY2" fmla="*/ 142970 h 285940"/>
                <a:gd name="connsiteX3" fmla="*/ 142970 w 285940"/>
                <a:gd name="connsiteY3" fmla="*/ 0 h 285940"/>
                <a:gd name="connsiteX4" fmla="*/ 285941 w 285940"/>
                <a:gd name="connsiteY4" fmla="*/ 142970 h 2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940" h="285940">
                  <a:moveTo>
                    <a:pt x="285941" y="142970"/>
                  </a:moveTo>
                  <a:cubicBezTo>
                    <a:pt x="285941" y="221931"/>
                    <a:pt x="221931" y="285941"/>
                    <a:pt x="142970" y="285941"/>
                  </a:cubicBezTo>
                  <a:cubicBezTo>
                    <a:pt x="64010" y="285941"/>
                    <a:pt x="0" y="221931"/>
                    <a:pt x="0" y="142970"/>
                  </a:cubicBezTo>
                  <a:cubicBezTo>
                    <a:pt x="0" y="64010"/>
                    <a:pt x="64010" y="0"/>
                    <a:pt x="142970" y="0"/>
                  </a:cubicBezTo>
                  <a:cubicBezTo>
                    <a:pt x="221931" y="0"/>
                    <a:pt x="285941" y="64010"/>
                    <a:pt x="285941" y="14297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53BA491-FC06-9586-BB94-3DA6D0A4A468}"/>
                </a:ext>
              </a:extLst>
            </p:cNvPr>
            <p:cNvSpPr/>
            <p:nvPr/>
          </p:nvSpPr>
          <p:spPr>
            <a:xfrm>
              <a:off x="9617304" y="4407122"/>
              <a:ext cx="1015619" cy="1001545"/>
            </a:xfrm>
            <a:custGeom>
              <a:avLst/>
              <a:gdLst>
                <a:gd name="connsiteX0" fmla="*/ 591319 w 1015619"/>
                <a:gd name="connsiteY0" fmla="*/ 102679 h 1001545"/>
                <a:gd name="connsiteX1" fmla="*/ 648850 w 1015619"/>
                <a:gd name="connsiteY1" fmla="*/ 118205 h 1001545"/>
                <a:gd name="connsiteX2" fmla="*/ 703714 w 1015619"/>
                <a:gd name="connsiteY2" fmla="*/ 141923 h 1001545"/>
                <a:gd name="connsiteX3" fmla="*/ 768770 w 1015619"/>
                <a:gd name="connsiteY3" fmla="*/ 90106 h 1001545"/>
                <a:gd name="connsiteX4" fmla="*/ 782962 w 1015619"/>
                <a:gd name="connsiteY4" fmla="*/ 84106 h 1001545"/>
                <a:gd name="connsiteX5" fmla="*/ 797726 w 1015619"/>
                <a:gd name="connsiteY5" fmla="*/ 88678 h 1001545"/>
                <a:gd name="connsiteX6" fmla="*/ 868211 w 1015619"/>
                <a:gd name="connsiteY6" fmla="*/ 147447 h 1001545"/>
                <a:gd name="connsiteX7" fmla="*/ 875355 w 1015619"/>
                <a:gd name="connsiteY7" fmla="*/ 161163 h 1001545"/>
                <a:gd name="connsiteX8" fmla="*/ 871926 w 1015619"/>
                <a:gd name="connsiteY8" fmla="*/ 176212 h 1001545"/>
                <a:gd name="connsiteX9" fmla="*/ 833445 w 1015619"/>
                <a:gd name="connsiteY9" fmla="*/ 247936 h 1001545"/>
                <a:gd name="connsiteX10" fmla="*/ 868306 w 1015619"/>
                <a:gd name="connsiteY10" fmla="*/ 298228 h 1001545"/>
                <a:gd name="connsiteX11" fmla="*/ 895357 w 1015619"/>
                <a:gd name="connsiteY11" fmla="*/ 353187 h 1001545"/>
                <a:gd name="connsiteX12" fmla="*/ 975939 w 1015619"/>
                <a:gd name="connsiteY12" fmla="*/ 355187 h 1001545"/>
                <a:gd name="connsiteX13" fmla="*/ 990703 w 1015619"/>
                <a:gd name="connsiteY13" fmla="*/ 359664 h 1001545"/>
                <a:gd name="connsiteX14" fmla="*/ 999085 w 1015619"/>
                <a:gd name="connsiteY14" fmla="*/ 372713 h 1001545"/>
                <a:gd name="connsiteX15" fmla="*/ 999180 w 1015619"/>
                <a:gd name="connsiteY15" fmla="*/ 373475 h 1001545"/>
                <a:gd name="connsiteX16" fmla="*/ 1015277 w 1015619"/>
                <a:gd name="connsiteY16" fmla="*/ 463010 h 1001545"/>
                <a:gd name="connsiteX17" fmla="*/ 1011943 w 1015619"/>
                <a:gd name="connsiteY17" fmla="*/ 478155 h 1001545"/>
                <a:gd name="connsiteX18" fmla="*/ 999656 w 1015619"/>
                <a:gd name="connsiteY18" fmla="*/ 487490 h 1001545"/>
                <a:gd name="connsiteX19" fmla="*/ 925170 w 1015619"/>
                <a:gd name="connsiteY19" fmla="*/ 517303 h 1001545"/>
                <a:gd name="connsiteX20" fmla="*/ 919170 w 1015619"/>
                <a:gd name="connsiteY20" fmla="*/ 578644 h 1001545"/>
                <a:gd name="connsiteX21" fmla="*/ 904025 w 1015619"/>
                <a:gd name="connsiteY21" fmla="*/ 638366 h 1001545"/>
                <a:gd name="connsiteX22" fmla="*/ 964318 w 1015619"/>
                <a:gd name="connsiteY22" fmla="*/ 691610 h 1001545"/>
                <a:gd name="connsiteX23" fmla="*/ 972795 w 1015619"/>
                <a:gd name="connsiteY23" fmla="*/ 704564 h 1001545"/>
                <a:gd name="connsiteX24" fmla="*/ 970795 w 1015619"/>
                <a:gd name="connsiteY24" fmla="*/ 719899 h 1001545"/>
                <a:gd name="connsiteX25" fmla="*/ 970795 w 1015619"/>
                <a:gd name="connsiteY25" fmla="*/ 719899 h 1001545"/>
                <a:gd name="connsiteX26" fmla="*/ 925170 w 1015619"/>
                <a:gd name="connsiteY26" fmla="*/ 799529 h 1001545"/>
                <a:gd name="connsiteX27" fmla="*/ 924599 w 1015619"/>
                <a:gd name="connsiteY27" fmla="*/ 800386 h 1001545"/>
                <a:gd name="connsiteX28" fmla="*/ 912883 w 1015619"/>
                <a:gd name="connsiteY28" fmla="*/ 808958 h 1001545"/>
                <a:gd name="connsiteX29" fmla="*/ 897453 w 1015619"/>
                <a:gd name="connsiteY29" fmla="*/ 808196 h 1001545"/>
                <a:gd name="connsiteX30" fmla="*/ 819919 w 1015619"/>
                <a:gd name="connsiteY30" fmla="*/ 782765 h 1001545"/>
                <a:gd name="connsiteX31" fmla="*/ 776200 w 1015619"/>
                <a:gd name="connsiteY31" fmla="*/ 824865 h 1001545"/>
                <a:gd name="connsiteX32" fmla="*/ 726860 w 1015619"/>
                <a:gd name="connsiteY32" fmla="*/ 860012 h 1001545"/>
                <a:gd name="connsiteX33" fmla="*/ 739147 w 1015619"/>
                <a:gd name="connsiteY33" fmla="*/ 941832 h 1001545"/>
                <a:gd name="connsiteX34" fmla="*/ 737242 w 1015619"/>
                <a:gd name="connsiteY34" fmla="*/ 957167 h 1001545"/>
                <a:gd name="connsiteX35" fmla="*/ 725908 w 1015619"/>
                <a:gd name="connsiteY35" fmla="*/ 967740 h 1001545"/>
                <a:gd name="connsiteX36" fmla="*/ 639802 w 1015619"/>
                <a:gd name="connsiteY36" fmla="*/ 999363 h 1001545"/>
                <a:gd name="connsiteX37" fmla="*/ 624371 w 1015619"/>
                <a:gd name="connsiteY37" fmla="*/ 998696 h 1001545"/>
                <a:gd name="connsiteX38" fmla="*/ 613036 w 1015619"/>
                <a:gd name="connsiteY38" fmla="*/ 988219 h 1001545"/>
                <a:gd name="connsiteX39" fmla="*/ 612751 w 1015619"/>
                <a:gd name="connsiteY39" fmla="*/ 987743 h 1001545"/>
                <a:gd name="connsiteX40" fmla="*/ 568364 w 1015619"/>
                <a:gd name="connsiteY40" fmla="*/ 916210 h 1001545"/>
                <a:gd name="connsiteX41" fmla="*/ 509500 w 1015619"/>
                <a:gd name="connsiteY41" fmla="*/ 919924 h 1001545"/>
                <a:gd name="connsiteX42" fmla="*/ 450921 w 1015619"/>
                <a:gd name="connsiteY42" fmla="*/ 915353 h 1001545"/>
                <a:gd name="connsiteX43" fmla="*/ 405963 w 1015619"/>
                <a:gd name="connsiteY43" fmla="*/ 988981 h 1001545"/>
                <a:gd name="connsiteX44" fmla="*/ 394628 w 1015619"/>
                <a:gd name="connsiteY44" fmla="*/ 999554 h 1001545"/>
                <a:gd name="connsiteX45" fmla="*/ 379198 w 1015619"/>
                <a:gd name="connsiteY45" fmla="*/ 1000316 h 1001545"/>
                <a:gd name="connsiteX46" fmla="*/ 292901 w 1015619"/>
                <a:gd name="connsiteY46" fmla="*/ 969169 h 1001545"/>
                <a:gd name="connsiteX47" fmla="*/ 281471 w 1015619"/>
                <a:gd name="connsiteY47" fmla="*/ 958691 h 1001545"/>
                <a:gd name="connsiteX48" fmla="*/ 279471 w 1015619"/>
                <a:gd name="connsiteY48" fmla="*/ 943356 h 1001545"/>
                <a:gd name="connsiteX49" fmla="*/ 292044 w 1015619"/>
                <a:gd name="connsiteY49" fmla="*/ 855726 h 1001545"/>
                <a:gd name="connsiteX50" fmla="*/ 290425 w 1015619"/>
                <a:gd name="connsiteY50" fmla="*/ 854678 h 1001545"/>
                <a:gd name="connsiteX51" fmla="*/ 283757 w 1015619"/>
                <a:gd name="connsiteY51" fmla="*/ 850392 h 1001545"/>
                <a:gd name="connsiteX52" fmla="*/ 239942 w 1015619"/>
                <a:gd name="connsiteY52" fmla="*/ 816769 h 1001545"/>
                <a:gd name="connsiteX53" fmla="*/ 205176 w 1015619"/>
                <a:gd name="connsiteY53" fmla="*/ 782193 h 1001545"/>
                <a:gd name="connsiteX54" fmla="*/ 120213 w 1015619"/>
                <a:gd name="connsiteY54" fmla="*/ 810673 h 1001545"/>
                <a:gd name="connsiteX55" fmla="*/ 104782 w 1015619"/>
                <a:gd name="connsiteY55" fmla="*/ 811530 h 1001545"/>
                <a:gd name="connsiteX56" fmla="*/ 92400 w 1015619"/>
                <a:gd name="connsiteY56" fmla="*/ 802100 h 1001545"/>
                <a:gd name="connsiteX57" fmla="*/ 46299 w 1015619"/>
                <a:gd name="connsiteY57" fmla="*/ 722757 h 1001545"/>
                <a:gd name="connsiteX58" fmla="*/ 44299 w 1015619"/>
                <a:gd name="connsiteY58" fmla="*/ 707422 h 1001545"/>
                <a:gd name="connsiteX59" fmla="*/ 52681 w 1015619"/>
                <a:gd name="connsiteY59" fmla="*/ 694372 h 1001545"/>
                <a:gd name="connsiteX60" fmla="*/ 120403 w 1015619"/>
                <a:gd name="connsiteY60" fmla="*/ 633889 h 1001545"/>
                <a:gd name="connsiteX61" fmla="*/ 106878 w 1015619"/>
                <a:gd name="connsiteY61" fmla="*/ 579406 h 1001545"/>
                <a:gd name="connsiteX62" fmla="*/ 100877 w 1015619"/>
                <a:gd name="connsiteY62" fmla="*/ 523780 h 1001545"/>
                <a:gd name="connsiteX63" fmla="*/ 16105 w 1015619"/>
                <a:gd name="connsiteY63" fmla="*/ 490538 h 1001545"/>
                <a:gd name="connsiteX64" fmla="*/ 3722 w 1015619"/>
                <a:gd name="connsiteY64" fmla="*/ 481203 h 1001545"/>
                <a:gd name="connsiteX65" fmla="*/ 293 w 1015619"/>
                <a:gd name="connsiteY65" fmla="*/ 466153 h 1001545"/>
                <a:gd name="connsiteX66" fmla="*/ 15914 w 1015619"/>
                <a:gd name="connsiteY66" fmla="*/ 375761 h 1001545"/>
                <a:gd name="connsiteX67" fmla="*/ 24201 w 1015619"/>
                <a:gd name="connsiteY67" fmla="*/ 362617 h 1001545"/>
                <a:gd name="connsiteX68" fmla="*/ 38965 w 1015619"/>
                <a:gd name="connsiteY68" fmla="*/ 358045 h 1001545"/>
                <a:gd name="connsiteX69" fmla="*/ 129547 w 1015619"/>
                <a:gd name="connsiteY69" fmla="*/ 355187 h 1001545"/>
                <a:gd name="connsiteX70" fmla="*/ 146311 w 1015619"/>
                <a:gd name="connsiteY70" fmla="*/ 318421 h 1001545"/>
                <a:gd name="connsiteX71" fmla="*/ 169933 w 1015619"/>
                <a:gd name="connsiteY71" fmla="*/ 278321 h 1001545"/>
                <a:gd name="connsiteX72" fmla="*/ 178982 w 1015619"/>
                <a:gd name="connsiteY72" fmla="*/ 265271 h 1001545"/>
                <a:gd name="connsiteX73" fmla="*/ 184888 w 1015619"/>
                <a:gd name="connsiteY73" fmla="*/ 257270 h 1001545"/>
                <a:gd name="connsiteX74" fmla="*/ 141930 w 1015619"/>
                <a:gd name="connsiteY74" fmla="*/ 178213 h 1001545"/>
                <a:gd name="connsiteX75" fmla="*/ 138406 w 1015619"/>
                <a:gd name="connsiteY75" fmla="*/ 163163 h 1001545"/>
                <a:gd name="connsiteX76" fmla="*/ 145454 w 1015619"/>
                <a:gd name="connsiteY76" fmla="*/ 149352 h 1001545"/>
                <a:gd name="connsiteX77" fmla="*/ 215558 w 1015619"/>
                <a:gd name="connsiteY77" fmla="*/ 90202 h 1001545"/>
                <a:gd name="connsiteX78" fmla="*/ 230322 w 1015619"/>
                <a:gd name="connsiteY78" fmla="*/ 85534 h 1001545"/>
                <a:gd name="connsiteX79" fmla="*/ 244609 w 1015619"/>
                <a:gd name="connsiteY79" fmla="*/ 91535 h 1001545"/>
                <a:gd name="connsiteX80" fmla="*/ 244609 w 1015619"/>
                <a:gd name="connsiteY80" fmla="*/ 91535 h 1001545"/>
                <a:gd name="connsiteX81" fmla="*/ 313951 w 1015619"/>
                <a:gd name="connsiteY81" fmla="*/ 146113 h 1001545"/>
                <a:gd name="connsiteX82" fmla="*/ 366339 w 1015619"/>
                <a:gd name="connsiteY82" fmla="*/ 121920 h 1001545"/>
                <a:gd name="connsiteX83" fmla="*/ 421774 w 1015619"/>
                <a:gd name="connsiteY83" fmla="*/ 105251 h 1001545"/>
                <a:gd name="connsiteX84" fmla="*/ 439015 w 1015619"/>
                <a:gd name="connsiteY84" fmla="*/ 20098 h 1001545"/>
                <a:gd name="connsiteX85" fmla="*/ 445968 w 1015619"/>
                <a:gd name="connsiteY85" fmla="*/ 6286 h 1001545"/>
                <a:gd name="connsiteX86" fmla="*/ 460255 w 1015619"/>
                <a:gd name="connsiteY86" fmla="*/ 286 h 1001545"/>
                <a:gd name="connsiteX87" fmla="*/ 551981 w 1015619"/>
                <a:gd name="connsiteY87" fmla="*/ 0 h 1001545"/>
                <a:gd name="connsiteX88" fmla="*/ 566269 w 1015619"/>
                <a:gd name="connsiteY88" fmla="*/ 5905 h 1001545"/>
                <a:gd name="connsiteX89" fmla="*/ 573412 w 1015619"/>
                <a:gd name="connsiteY89" fmla="*/ 19621 h 1001545"/>
                <a:gd name="connsiteX90" fmla="*/ 590748 w 1015619"/>
                <a:gd name="connsiteY90" fmla="*/ 102394 h 100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015619" h="1001545">
                  <a:moveTo>
                    <a:pt x="591319" y="102679"/>
                  </a:moveTo>
                  <a:cubicBezTo>
                    <a:pt x="610655" y="106394"/>
                    <a:pt x="629896" y="111538"/>
                    <a:pt x="648850" y="118205"/>
                  </a:cubicBezTo>
                  <a:cubicBezTo>
                    <a:pt x="667519" y="124682"/>
                    <a:pt x="685903" y="132588"/>
                    <a:pt x="703714" y="141923"/>
                  </a:cubicBezTo>
                  <a:lnTo>
                    <a:pt x="768770" y="90106"/>
                  </a:lnTo>
                  <a:cubicBezTo>
                    <a:pt x="772961" y="86773"/>
                    <a:pt x="777914" y="84582"/>
                    <a:pt x="782962" y="84106"/>
                  </a:cubicBezTo>
                  <a:cubicBezTo>
                    <a:pt x="788106" y="83629"/>
                    <a:pt x="793249" y="84963"/>
                    <a:pt x="797726" y="88678"/>
                  </a:cubicBezTo>
                  <a:lnTo>
                    <a:pt x="868211" y="147447"/>
                  </a:lnTo>
                  <a:cubicBezTo>
                    <a:pt x="872688" y="151162"/>
                    <a:pt x="874879" y="156019"/>
                    <a:pt x="875355" y="161163"/>
                  </a:cubicBezTo>
                  <a:cubicBezTo>
                    <a:pt x="875831" y="166211"/>
                    <a:pt x="874498" y="171545"/>
                    <a:pt x="871926" y="176212"/>
                  </a:cubicBezTo>
                  <a:lnTo>
                    <a:pt x="833445" y="247936"/>
                  </a:lnTo>
                  <a:cubicBezTo>
                    <a:pt x="846399" y="263843"/>
                    <a:pt x="858019" y="280702"/>
                    <a:pt x="868306" y="298228"/>
                  </a:cubicBezTo>
                  <a:cubicBezTo>
                    <a:pt x="878784" y="315944"/>
                    <a:pt x="887737" y="334328"/>
                    <a:pt x="895357" y="353187"/>
                  </a:cubicBezTo>
                  <a:lnTo>
                    <a:pt x="975939" y="355187"/>
                  </a:lnTo>
                  <a:cubicBezTo>
                    <a:pt x="981273" y="355283"/>
                    <a:pt x="986607" y="356807"/>
                    <a:pt x="990703" y="359664"/>
                  </a:cubicBezTo>
                  <a:cubicBezTo>
                    <a:pt x="994989" y="362617"/>
                    <a:pt x="998037" y="366903"/>
                    <a:pt x="999085" y="372713"/>
                  </a:cubicBezTo>
                  <a:cubicBezTo>
                    <a:pt x="999085" y="372999"/>
                    <a:pt x="999085" y="373190"/>
                    <a:pt x="999180" y="373475"/>
                  </a:cubicBezTo>
                  <a:lnTo>
                    <a:pt x="1015277" y="463010"/>
                  </a:lnTo>
                  <a:cubicBezTo>
                    <a:pt x="1016325" y="468725"/>
                    <a:pt x="1014896" y="473869"/>
                    <a:pt x="1011943" y="478155"/>
                  </a:cubicBezTo>
                  <a:cubicBezTo>
                    <a:pt x="1008991" y="482346"/>
                    <a:pt x="1004609" y="485584"/>
                    <a:pt x="999656" y="487490"/>
                  </a:cubicBezTo>
                  <a:lnTo>
                    <a:pt x="925170" y="517303"/>
                  </a:lnTo>
                  <a:cubicBezTo>
                    <a:pt x="924694" y="537877"/>
                    <a:pt x="922694" y="558356"/>
                    <a:pt x="919170" y="578644"/>
                  </a:cubicBezTo>
                  <a:cubicBezTo>
                    <a:pt x="915646" y="598742"/>
                    <a:pt x="910597" y="618649"/>
                    <a:pt x="904025" y="638366"/>
                  </a:cubicBezTo>
                  <a:lnTo>
                    <a:pt x="964318" y="691610"/>
                  </a:lnTo>
                  <a:cubicBezTo>
                    <a:pt x="968319" y="695135"/>
                    <a:pt x="971462" y="699707"/>
                    <a:pt x="972795" y="704564"/>
                  </a:cubicBezTo>
                  <a:cubicBezTo>
                    <a:pt x="974129" y="709517"/>
                    <a:pt x="973748" y="714756"/>
                    <a:pt x="970795" y="719899"/>
                  </a:cubicBezTo>
                  <a:lnTo>
                    <a:pt x="970795" y="719899"/>
                  </a:lnTo>
                  <a:cubicBezTo>
                    <a:pt x="970795" y="719899"/>
                    <a:pt x="925170" y="799529"/>
                    <a:pt x="925170" y="799529"/>
                  </a:cubicBezTo>
                  <a:cubicBezTo>
                    <a:pt x="924980" y="799814"/>
                    <a:pt x="924790" y="800100"/>
                    <a:pt x="924599" y="800386"/>
                  </a:cubicBezTo>
                  <a:cubicBezTo>
                    <a:pt x="921646" y="804958"/>
                    <a:pt x="917551" y="807720"/>
                    <a:pt x="912883" y="808958"/>
                  </a:cubicBezTo>
                  <a:cubicBezTo>
                    <a:pt x="907930" y="810292"/>
                    <a:pt x="902501" y="809911"/>
                    <a:pt x="897453" y="808196"/>
                  </a:cubicBezTo>
                  <a:lnTo>
                    <a:pt x="819919" y="782765"/>
                  </a:lnTo>
                  <a:cubicBezTo>
                    <a:pt x="806299" y="798005"/>
                    <a:pt x="791630" y="812101"/>
                    <a:pt x="776200" y="824865"/>
                  </a:cubicBezTo>
                  <a:cubicBezTo>
                    <a:pt x="760483" y="837914"/>
                    <a:pt x="744005" y="849630"/>
                    <a:pt x="726860" y="860012"/>
                  </a:cubicBezTo>
                  <a:lnTo>
                    <a:pt x="739147" y="941832"/>
                  </a:lnTo>
                  <a:cubicBezTo>
                    <a:pt x="739909" y="947071"/>
                    <a:pt x="739433" y="952500"/>
                    <a:pt x="737242" y="957167"/>
                  </a:cubicBezTo>
                  <a:cubicBezTo>
                    <a:pt x="735052" y="961930"/>
                    <a:pt x="731337" y="965740"/>
                    <a:pt x="725908" y="967740"/>
                  </a:cubicBezTo>
                  <a:lnTo>
                    <a:pt x="639802" y="999363"/>
                  </a:lnTo>
                  <a:cubicBezTo>
                    <a:pt x="634277" y="1001363"/>
                    <a:pt x="629038" y="1000887"/>
                    <a:pt x="624371" y="998696"/>
                  </a:cubicBezTo>
                  <a:cubicBezTo>
                    <a:pt x="619704" y="996506"/>
                    <a:pt x="615799" y="992696"/>
                    <a:pt x="613036" y="988219"/>
                  </a:cubicBezTo>
                  <a:lnTo>
                    <a:pt x="612751" y="987743"/>
                  </a:lnTo>
                  <a:lnTo>
                    <a:pt x="568364" y="916210"/>
                  </a:lnTo>
                  <a:cubicBezTo>
                    <a:pt x="549028" y="918877"/>
                    <a:pt x="529312" y="920115"/>
                    <a:pt x="509500" y="919924"/>
                  </a:cubicBezTo>
                  <a:cubicBezTo>
                    <a:pt x="489878" y="919734"/>
                    <a:pt x="470352" y="918210"/>
                    <a:pt x="450921" y="915353"/>
                  </a:cubicBezTo>
                  <a:lnTo>
                    <a:pt x="405963" y="988981"/>
                  </a:lnTo>
                  <a:cubicBezTo>
                    <a:pt x="403201" y="993553"/>
                    <a:pt x="399295" y="997363"/>
                    <a:pt x="394628" y="999554"/>
                  </a:cubicBezTo>
                  <a:cubicBezTo>
                    <a:pt x="389961" y="1001744"/>
                    <a:pt x="384722" y="1002316"/>
                    <a:pt x="379198" y="1000316"/>
                  </a:cubicBezTo>
                  <a:lnTo>
                    <a:pt x="292901" y="969169"/>
                  </a:lnTo>
                  <a:cubicBezTo>
                    <a:pt x="287377" y="967169"/>
                    <a:pt x="283662" y="963454"/>
                    <a:pt x="281471" y="958691"/>
                  </a:cubicBezTo>
                  <a:cubicBezTo>
                    <a:pt x="279280" y="954024"/>
                    <a:pt x="278709" y="948595"/>
                    <a:pt x="279471" y="943356"/>
                  </a:cubicBezTo>
                  <a:lnTo>
                    <a:pt x="292044" y="855726"/>
                  </a:lnTo>
                  <a:lnTo>
                    <a:pt x="290425" y="854678"/>
                  </a:lnTo>
                  <a:cubicBezTo>
                    <a:pt x="288043" y="853154"/>
                    <a:pt x="285757" y="851726"/>
                    <a:pt x="283757" y="850392"/>
                  </a:cubicBezTo>
                  <a:cubicBezTo>
                    <a:pt x="268136" y="839915"/>
                    <a:pt x="253563" y="828675"/>
                    <a:pt x="239942" y="816769"/>
                  </a:cubicBezTo>
                  <a:cubicBezTo>
                    <a:pt x="227655" y="805910"/>
                    <a:pt x="216034" y="794385"/>
                    <a:pt x="205176" y="782193"/>
                  </a:cubicBezTo>
                  <a:lnTo>
                    <a:pt x="120213" y="810673"/>
                  </a:lnTo>
                  <a:cubicBezTo>
                    <a:pt x="115165" y="812387"/>
                    <a:pt x="109735" y="812768"/>
                    <a:pt x="104782" y="811530"/>
                  </a:cubicBezTo>
                  <a:cubicBezTo>
                    <a:pt x="99734" y="810197"/>
                    <a:pt x="95353" y="807244"/>
                    <a:pt x="92400" y="802100"/>
                  </a:cubicBezTo>
                  <a:lnTo>
                    <a:pt x="46299" y="722757"/>
                  </a:lnTo>
                  <a:cubicBezTo>
                    <a:pt x="43346" y="717709"/>
                    <a:pt x="42965" y="712470"/>
                    <a:pt x="44299" y="707422"/>
                  </a:cubicBezTo>
                  <a:cubicBezTo>
                    <a:pt x="45632" y="702469"/>
                    <a:pt x="48680" y="697992"/>
                    <a:pt x="52681" y="694372"/>
                  </a:cubicBezTo>
                  <a:lnTo>
                    <a:pt x="120403" y="633889"/>
                  </a:lnTo>
                  <a:cubicBezTo>
                    <a:pt x="114688" y="615982"/>
                    <a:pt x="110116" y="597789"/>
                    <a:pt x="106878" y="579406"/>
                  </a:cubicBezTo>
                  <a:cubicBezTo>
                    <a:pt x="103639" y="561118"/>
                    <a:pt x="101639" y="542544"/>
                    <a:pt x="100877" y="523780"/>
                  </a:cubicBezTo>
                  <a:lnTo>
                    <a:pt x="16105" y="490538"/>
                  </a:lnTo>
                  <a:cubicBezTo>
                    <a:pt x="11152" y="488632"/>
                    <a:pt x="6675" y="485394"/>
                    <a:pt x="3722" y="481203"/>
                  </a:cubicBezTo>
                  <a:cubicBezTo>
                    <a:pt x="769" y="476917"/>
                    <a:pt x="-659" y="471869"/>
                    <a:pt x="293" y="466153"/>
                  </a:cubicBezTo>
                  <a:lnTo>
                    <a:pt x="15914" y="375761"/>
                  </a:lnTo>
                  <a:cubicBezTo>
                    <a:pt x="16867" y="369951"/>
                    <a:pt x="20010" y="365665"/>
                    <a:pt x="24201" y="362617"/>
                  </a:cubicBezTo>
                  <a:cubicBezTo>
                    <a:pt x="28392" y="359664"/>
                    <a:pt x="33631" y="358235"/>
                    <a:pt x="38965" y="358045"/>
                  </a:cubicBezTo>
                  <a:lnTo>
                    <a:pt x="129547" y="355187"/>
                  </a:lnTo>
                  <a:cubicBezTo>
                    <a:pt x="134500" y="342805"/>
                    <a:pt x="140025" y="330613"/>
                    <a:pt x="146311" y="318421"/>
                  </a:cubicBezTo>
                  <a:cubicBezTo>
                    <a:pt x="153360" y="304800"/>
                    <a:pt x="161266" y="291465"/>
                    <a:pt x="169933" y="278321"/>
                  </a:cubicBezTo>
                  <a:cubicBezTo>
                    <a:pt x="173077" y="273653"/>
                    <a:pt x="176029" y="269272"/>
                    <a:pt x="178982" y="265271"/>
                  </a:cubicBezTo>
                  <a:cubicBezTo>
                    <a:pt x="180887" y="262700"/>
                    <a:pt x="182792" y="260033"/>
                    <a:pt x="184888" y="257270"/>
                  </a:cubicBezTo>
                  <a:lnTo>
                    <a:pt x="141930" y="178213"/>
                  </a:lnTo>
                  <a:cubicBezTo>
                    <a:pt x="139358" y="173546"/>
                    <a:pt x="137929" y="168211"/>
                    <a:pt x="138406" y="163163"/>
                  </a:cubicBezTo>
                  <a:cubicBezTo>
                    <a:pt x="138882" y="158020"/>
                    <a:pt x="140977" y="153162"/>
                    <a:pt x="145454" y="149352"/>
                  </a:cubicBezTo>
                  <a:lnTo>
                    <a:pt x="215558" y="90202"/>
                  </a:lnTo>
                  <a:cubicBezTo>
                    <a:pt x="220035" y="86392"/>
                    <a:pt x="225178" y="85058"/>
                    <a:pt x="230322" y="85534"/>
                  </a:cubicBezTo>
                  <a:cubicBezTo>
                    <a:pt x="235370" y="85915"/>
                    <a:pt x="240418" y="88202"/>
                    <a:pt x="244609" y="91535"/>
                  </a:cubicBezTo>
                  <a:lnTo>
                    <a:pt x="244609" y="91535"/>
                  </a:lnTo>
                  <a:cubicBezTo>
                    <a:pt x="244609" y="91535"/>
                    <a:pt x="313951" y="146113"/>
                    <a:pt x="313951" y="146113"/>
                  </a:cubicBezTo>
                  <a:cubicBezTo>
                    <a:pt x="330906" y="136779"/>
                    <a:pt x="348336" y="128778"/>
                    <a:pt x="366339" y="121920"/>
                  </a:cubicBezTo>
                  <a:cubicBezTo>
                    <a:pt x="384436" y="115062"/>
                    <a:pt x="402915" y="109538"/>
                    <a:pt x="421774" y="105251"/>
                  </a:cubicBezTo>
                  <a:lnTo>
                    <a:pt x="439015" y="20098"/>
                  </a:lnTo>
                  <a:cubicBezTo>
                    <a:pt x="440062" y="14859"/>
                    <a:pt x="442444" y="9906"/>
                    <a:pt x="445968" y="6286"/>
                  </a:cubicBezTo>
                  <a:cubicBezTo>
                    <a:pt x="449587" y="2572"/>
                    <a:pt x="454445" y="286"/>
                    <a:pt x="460255" y="286"/>
                  </a:cubicBezTo>
                  <a:lnTo>
                    <a:pt x="551981" y="0"/>
                  </a:lnTo>
                  <a:cubicBezTo>
                    <a:pt x="557791" y="0"/>
                    <a:pt x="562554" y="2286"/>
                    <a:pt x="566269" y="5905"/>
                  </a:cubicBezTo>
                  <a:cubicBezTo>
                    <a:pt x="569888" y="9525"/>
                    <a:pt x="572269" y="14478"/>
                    <a:pt x="573412" y="19621"/>
                  </a:cubicBezTo>
                  <a:lnTo>
                    <a:pt x="590748" y="102394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AA9F5AC-50B4-0F00-752D-2E7077919CFB}"/>
                </a:ext>
              </a:extLst>
            </p:cNvPr>
            <p:cNvSpPr/>
            <p:nvPr/>
          </p:nvSpPr>
          <p:spPr>
            <a:xfrm>
              <a:off x="9786190" y="4571238"/>
              <a:ext cx="686371" cy="686371"/>
            </a:xfrm>
            <a:custGeom>
              <a:avLst/>
              <a:gdLst>
                <a:gd name="connsiteX0" fmla="*/ 686372 w 686371"/>
                <a:gd name="connsiteY0" fmla="*/ 343186 h 686371"/>
                <a:gd name="connsiteX1" fmla="*/ 343186 w 686371"/>
                <a:gd name="connsiteY1" fmla="*/ 686371 h 686371"/>
                <a:gd name="connsiteX2" fmla="*/ 0 w 686371"/>
                <a:gd name="connsiteY2" fmla="*/ 343186 h 686371"/>
                <a:gd name="connsiteX3" fmla="*/ 343186 w 686371"/>
                <a:gd name="connsiteY3" fmla="*/ 0 h 686371"/>
                <a:gd name="connsiteX4" fmla="*/ 686372 w 686371"/>
                <a:gd name="connsiteY4" fmla="*/ 343186 h 68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371" h="686371">
                  <a:moveTo>
                    <a:pt x="686372" y="343186"/>
                  </a:moveTo>
                  <a:cubicBezTo>
                    <a:pt x="686372" y="532722"/>
                    <a:pt x="532722" y="686371"/>
                    <a:pt x="343186" y="686371"/>
                  </a:cubicBezTo>
                  <a:cubicBezTo>
                    <a:pt x="153650" y="686371"/>
                    <a:pt x="0" y="532722"/>
                    <a:pt x="0" y="343186"/>
                  </a:cubicBezTo>
                  <a:cubicBezTo>
                    <a:pt x="0" y="153649"/>
                    <a:pt x="153650" y="0"/>
                    <a:pt x="343186" y="0"/>
                  </a:cubicBezTo>
                  <a:cubicBezTo>
                    <a:pt x="532722" y="0"/>
                    <a:pt x="686372" y="153649"/>
                    <a:pt x="686372" y="343186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C981BB4-27B9-D405-EC85-F8F68FE6B37C}"/>
                </a:ext>
              </a:extLst>
            </p:cNvPr>
            <p:cNvSpPr/>
            <p:nvPr/>
          </p:nvSpPr>
          <p:spPr>
            <a:xfrm>
              <a:off x="9892774" y="4644836"/>
              <a:ext cx="473011" cy="173193"/>
            </a:xfrm>
            <a:custGeom>
              <a:avLst/>
              <a:gdLst>
                <a:gd name="connsiteX0" fmla="*/ 369475 w 473011"/>
                <a:gd name="connsiteY0" fmla="*/ 31748 h 173193"/>
                <a:gd name="connsiteX1" fmla="*/ 13621 w 473011"/>
                <a:gd name="connsiteY1" fmla="*/ 137475 h 173193"/>
                <a:gd name="connsiteX2" fmla="*/ 0 w 473011"/>
                <a:gd name="connsiteY2" fmla="*/ 166622 h 173193"/>
                <a:gd name="connsiteX3" fmla="*/ 331470 w 473011"/>
                <a:gd name="connsiteY3" fmla="*/ 77658 h 173193"/>
                <a:gd name="connsiteX4" fmla="*/ 378143 w 473011"/>
                <a:gd name="connsiteY4" fmla="*/ 110329 h 173193"/>
                <a:gd name="connsiteX5" fmla="*/ 352806 w 473011"/>
                <a:gd name="connsiteY5" fmla="*/ 132617 h 173193"/>
                <a:gd name="connsiteX6" fmla="*/ 412909 w 473011"/>
                <a:gd name="connsiteY6" fmla="*/ 152906 h 173193"/>
                <a:gd name="connsiteX7" fmla="*/ 473012 w 473011"/>
                <a:gd name="connsiteY7" fmla="*/ 173194 h 173193"/>
                <a:gd name="connsiteX8" fmla="*/ 460534 w 473011"/>
                <a:gd name="connsiteY8" fmla="*/ 110996 h 173193"/>
                <a:gd name="connsiteX9" fmla="*/ 448056 w 473011"/>
                <a:gd name="connsiteY9" fmla="*/ 48797 h 173193"/>
                <a:gd name="connsiteX10" fmla="*/ 423386 w 473011"/>
                <a:gd name="connsiteY10" fmla="*/ 70514 h 173193"/>
                <a:gd name="connsiteX11" fmla="*/ 369475 w 473011"/>
                <a:gd name="connsiteY11" fmla="*/ 31843 h 17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3011" h="173193">
                  <a:moveTo>
                    <a:pt x="369475" y="31748"/>
                  </a:moveTo>
                  <a:cubicBezTo>
                    <a:pt x="242030" y="-37309"/>
                    <a:pt x="82677" y="10031"/>
                    <a:pt x="13621" y="137475"/>
                  </a:cubicBezTo>
                  <a:cubicBezTo>
                    <a:pt x="8477" y="147000"/>
                    <a:pt x="3905" y="156811"/>
                    <a:pt x="0" y="166622"/>
                  </a:cubicBezTo>
                  <a:cubicBezTo>
                    <a:pt x="68770" y="54227"/>
                    <a:pt x="214313" y="14126"/>
                    <a:pt x="331470" y="77658"/>
                  </a:cubicBezTo>
                  <a:cubicBezTo>
                    <a:pt x="348615" y="86897"/>
                    <a:pt x="364141" y="97946"/>
                    <a:pt x="378143" y="110329"/>
                  </a:cubicBezTo>
                  <a:lnTo>
                    <a:pt x="352806" y="132617"/>
                  </a:lnTo>
                  <a:lnTo>
                    <a:pt x="412909" y="152906"/>
                  </a:lnTo>
                  <a:lnTo>
                    <a:pt x="473012" y="173194"/>
                  </a:lnTo>
                  <a:lnTo>
                    <a:pt x="460534" y="110996"/>
                  </a:lnTo>
                  <a:lnTo>
                    <a:pt x="448056" y="48797"/>
                  </a:lnTo>
                  <a:lnTo>
                    <a:pt x="423386" y="70514"/>
                  </a:lnTo>
                  <a:cubicBezTo>
                    <a:pt x="407480" y="55751"/>
                    <a:pt x="389477" y="42606"/>
                    <a:pt x="369475" y="31843"/>
                  </a:cubicBezTo>
                  <a:close/>
                </a:path>
              </a:pathLst>
            </a:custGeom>
            <a:solidFill>
              <a:schemeClr val="accent1"/>
            </a:solidFill>
            <a:ln w="771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E80E977-F8D5-4AC9-0FFB-B786AA4FD3F3}"/>
                </a:ext>
              </a:extLst>
            </p:cNvPr>
            <p:cNvSpPr/>
            <p:nvPr/>
          </p:nvSpPr>
          <p:spPr>
            <a:xfrm>
              <a:off x="9892870" y="5011007"/>
              <a:ext cx="473011" cy="173120"/>
            </a:xfrm>
            <a:custGeom>
              <a:avLst/>
              <a:gdLst>
                <a:gd name="connsiteX0" fmla="*/ 103537 w 473011"/>
                <a:gd name="connsiteY0" fmla="*/ 141351 h 173120"/>
                <a:gd name="connsiteX1" fmla="*/ 459391 w 473011"/>
                <a:gd name="connsiteY1" fmla="*/ 35719 h 173120"/>
                <a:gd name="connsiteX2" fmla="*/ 473012 w 473011"/>
                <a:gd name="connsiteY2" fmla="*/ 6572 h 173120"/>
                <a:gd name="connsiteX3" fmla="*/ 141541 w 473011"/>
                <a:gd name="connsiteY3" fmla="*/ 95536 h 173120"/>
                <a:gd name="connsiteX4" fmla="*/ 94869 w 473011"/>
                <a:gd name="connsiteY4" fmla="*/ 62865 h 173120"/>
                <a:gd name="connsiteX5" fmla="*/ 120205 w 473011"/>
                <a:gd name="connsiteY5" fmla="*/ 40577 h 173120"/>
                <a:gd name="connsiteX6" fmla="*/ 60103 w 473011"/>
                <a:gd name="connsiteY6" fmla="*/ 20288 h 173120"/>
                <a:gd name="connsiteX7" fmla="*/ 0 w 473011"/>
                <a:gd name="connsiteY7" fmla="*/ 0 h 173120"/>
                <a:gd name="connsiteX8" fmla="*/ 12478 w 473011"/>
                <a:gd name="connsiteY8" fmla="*/ 62198 h 173120"/>
                <a:gd name="connsiteX9" fmla="*/ 24955 w 473011"/>
                <a:gd name="connsiteY9" fmla="*/ 124397 h 173120"/>
                <a:gd name="connsiteX10" fmla="*/ 49625 w 473011"/>
                <a:gd name="connsiteY10" fmla="*/ 102680 h 173120"/>
                <a:gd name="connsiteX11" fmla="*/ 103537 w 473011"/>
                <a:gd name="connsiteY11" fmla="*/ 141446 h 17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3011" h="173120">
                  <a:moveTo>
                    <a:pt x="103537" y="141351"/>
                  </a:moveTo>
                  <a:cubicBezTo>
                    <a:pt x="230981" y="210407"/>
                    <a:pt x="390335" y="163163"/>
                    <a:pt x="459391" y="35719"/>
                  </a:cubicBezTo>
                  <a:cubicBezTo>
                    <a:pt x="464534" y="26194"/>
                    <a:pt x="469106" y="16383"/>
                    <a:pt x="473012" y="6572"/>
                  </a:cubicBezTo>
                  <a:cubicBezTo>
                    <a:pt x="404241" y="118967"/>
                    <a:pt x="258699" y="159068"/>
                    <a:pt x="141541" y="95536"/>
                  </a:cubicBezTo>
                  <a:cubicBezTo>
                    <a:pt x="124397" y="86297"/>
                    <a:pt x="108871" y="75248"/>
                    <a:pt x="94869" y="62865"/>
                  </a:cubicBezTo>
                  <a:lnTo>
                    <a:pt x="120205" y="40577"/>
                  </a:lnTo>
                  <a:lnTo>
                    <a:pt x="60103" y="20288"/>
                  </a:lnTo>
                  <a:lnTo>
                    <a:pt x="0" y="0"/>
                  </a:lnTo>
                  <a:lnTo>
                    <a:pt x="12478" y="62198"/>
                  </a:lnTo>
                  <a:lnTo>
                    <a:pt x="24955" y="124397"/>
                  </a:lnTo>
                  <a:lnTo>
                    <a:pt x="49625" y="102680"/>
                  </a:lnTo>
                  <a:cubicBezTo>
                    <a:pt x="65532" y="117539"/>
                    <a:pt x="83534" y="130588"/>
                    <a:pt x="103537" y="141446"/>
                  </a:cubicBezTo>
                  <a:close/>
                </a:path>
              </a:pathLst>
            </a:custGeom>
            <a:solidFill>
              <a:schemeClr val="accent1"/>
            </a:solidFill>
            <a:ln w="771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DA040F5-B2FF-F143-5408-F4A80DA70A54}"/>
                </a:ext>
              </a:extLst>
            </p:cNvPr>
            <p:cNvSpPr/>
            <p:nvPr/>
          </p:nvSpPr>
          <p:spPr>
            <a:xfrm>
              <a:off x="9999455" y="4817173"/>
              <a:ext cx="256222" cy="200405"/>
            </a:xfrm>
            <a:custGeom>
              <a:avLst/>
              <a:gdLst>
                <a:gd name="connsiteX0" fmla="*/ 256223 w 256222"/>
                <a:gd name="connsiteY0" fmla="*/ 49816 h 200405"/>
                <a:gd name="connsiteX1" fmla="*/ 105251 w 256222"/>
                <a:gd name="connsiteY1" fmla="*/ 200406 h 200405"/>
                <a:gd name="connsiteX2" fmla="*/ 0 w 256222"/>
                <a:gd name="connsiteY2" fmla="*/ 95155 h 200405"/>
                <a:gd name="connsiteX3" fmla="*/ 49530 w 256222"/>
                <a:gd name="connsiteY3" fmla="*/ 45529 h 200405"/>
                <a:gd name="connsiteX4" fmla="*/ 105251 w 256222"/>
                <a:gd name="connsiteY4" fmla="*/ 101346 h 200405"/>
                <a:gd name="connsiteX5" fmla="*/ 206407 w 256222"/>
                <a:gd name="connsiteY5" fmla="*/ 0 h 200405"/>
                <a:gd name="connsiteX6" fmla="*/ 256223 w 256222"/>
                <a:gd name="connsiteY6" fmla="*/ 49816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222" h="200405">
                  <a:moveTo>
                    <a:pt x="256223" y="49816"/>
                  </a:moveTo>
                  <a:lnTo>
                    <a:pt x="105251" y="200406"/>
                  </a:lnTo>
                  <a:lnTo>
                    <a:pt x="0" y="95155"/>
                  </a:lnTo>
                  <a:lnTo>
                    <a:pt x="49530" y="45529"/>
                  </a:lnTo>
                  <a:lnTo>
                    <a:pt x="105251" y="101346"/>
                  </a:lnTo>
                  <a:lnTo>
                    <a:pt x="206407" y="0"/>
                  </a:lnTo>
                  <a:lnTo>
                    <a:pt x="256223" y="49816"/>
                  </a:ln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7" name="Group 74">
            <a:extLst>
              <a:ext uri="{FF2B5EF4-FFF2-40B4-BE49-F238E27FC236}">
                <a16:creationId xmlns:a16="http://schemas.microsoft.com/office/drawing/2014/main" id="{33EBFB27-372E-6362-8111-CAE09639D3F3}"/>
              </a:ext>
            </a:extLst>
          </p:cNvPr>
          <p:cNvGrpSpPr/>
          <p:nvPr/>
        </p:nvGrpSpPr>
        <p:grpSpPr>
          <a:xfrm>
            <a:off x="13402784" y="5672736"/>
            <a:ext cx="1713928" cy="1255871"/>
            <a:chOff x="13614400" y="4421332"/>
            <a:chExt cx="1713928" cy="1255871"/>
          </a:xfrm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E7432A2-3D3D-F0BC-2ABA-5C4327FBC9B0}"/>
                </a:ext>
              </a:extLst>
            </p:cNvPr>
            <p:cNvSpPr/>
            <p:nvPr/>
          </p:nvSpPr>
          <p:spPr>
            <a:xfrm>
              <a:off x="13614400" y="4774995"/>
              <a:ext cx="1713928" cy="902208"/>
            </a:xfrm>
            <a:custGeom>
              <a:avLst/>
              <a:gdLst>
                <a:gd name="connsiteX0" fmla="*/ 0 w 1713928"/>
                <a:gd name="connsiteY0" fmla="*/ 825913 h 902208"/>
                <a:gd name="connsiteX1" fmla="*/ 76391 w 1713928"/>
                <a:gd name="connsiteY1" fmla="*/ 902208 h 902208"/>
                <a:gd name="connsiteX2" fmla="*/ 935641 w 1713928"/>
                <a:gd name="connsiteY2" fmla="*/ 902208 h 902208"/>
                <a:gd name="connsiteX3" fmla="*/ 935355 w 1713928"/>
                <a:gd name="connsiteY3" fmla="*/ 902208 h 902208"/>
                <a:gd name="connsiteX4" fmla="*/ 1637538 w 1713928"/>
                <a:gd name="connsiteY4" fmla="*/ 902208 h 902208"/>
                <a:gd name="connsiteX5" fmla="*/ 1713929 w 1713928"/>
                <a:gd name="connsiteY5" fmla="*/ 825913 h 902208"/>
                <a:gd name="connsiteX6" fmla="*/ 1713929 w 1713928"/>
                <a:gd name="connsiteY6" fmla="*/ 0 h 902208"/>
                <a:gd name="connsiteX7" fmla="*/ 0 w 1713928"/>
                <a:gd name="connsiteY7" fmla="*/ 0 h 902208"/>
                <a:gd name="connsiteX8" fmla="*/ 0 w 1713928"/>
                <a:gd name="connsiteY8" fmla="*/ 825913 h 902208"/>
                <a:gd name="connsiteX9" fmla="*/ 0 w 1713928"/>
                <a:gd name="connsiteY9" fmla="*/ 825913 h 90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3928" h="902208">
                  <a:moveTo>
                    <a:pt x="0" y="825913"/>
                  </a:moveTo>
                  <a:cubicBezTo>
                    <a:pt x="0" y="868109"/>
                    <a:pt x="34195" y="902208"/>
                    <a:pt x="76391" y="902208"/>
                  </a:cubicBezTo>
                  <a:lnTo>
                    <a:pt x="935641" y="902208"/>
                  </a:lnTo>
                  <a:cubicBezTo>
                    <a:pt x="962025" y="902208"/>
                    <a:pt x="908971" y="902208"/>
                    <a:pt x="935355" y="902208"/>
                  </a:cubicBezTo>
                  <a:lnTo>
                    <a:pt x="1637538" y="902208"/>
                  </a:lnTo>
                  <a:cubicBezTo>
                    <a:pt x="1679734" y="902208"/>
                    <a:pt x="1713929" y="868013"/>
                    <a:pt x="1713929" y="825913"/>
                  </a:cubicBezTo>
                  <a:lnTo>
                    <a:pt x="1713929" y="0"/>
                  </a:lnTo>
                  <a:lnTo>
                    <a:pt x="0" y="0"/>
                  </a:lnTo>
                  <a:lnTo>
                    <a:pt x="0" y="825913"/>
                  </a:lnTo>
                  <a:lnTo>
                    <a:pt x="0" y="825913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A66B854-285F-7B50-78C5-976E5A15F1B5}"/>
                </a:ext>
              </a:extLst>
            </p:cNvPr>
            <p:cNvSpPr/>
            <p:nvPr/>
          </p:nvSpPr>
          <p:spPr>
            <a:xfrm>
              <a:off x="13614400" y="4421332"/>
              <a:ext cx="1713833" cy="292036"/>
            </a:xfrm>
            <a:custGeom>
              <a:avLst/>
              <a:gdLst>
                <a:gd name="connsiteX0" fmla="*/ 389573 w 1713833"/>
                <a:gd name="connsiteY0" fmla="*/ 176784 h 292036"/>
                <a:gd name="connsiteX1" fmla="*/ 358712 w 1713833"/>
                <a:gd name="connsiteY1" fmla="*/ 145923 h 292036"/>
                <a:gd name="connsiteX2" fmla="*/ 389573 w 1713833"/>
                <a:gd name="connsiteY2" fmla="*/ 115157 h 292036"/>
                <a:gd name="connsiteX3" fmla="*/ 420338 w 1713833"/>
                <a:gd name="connsiteY3" fmla="*/ 145923 h 292036"/>
                <a:gd name="connsiteX4" fmla="*/ 389573 w 1713833"/>
                <a:gd name="connsiteY4" fmla="*/ 176784 h 292036"/>
                <a:gd name="connsiteX5" fmla="*/ 389573 w 1713833"/>
                <a:gd name="connsiteY5" fmla="*/ 176784 h 292036"/>
                <a:gd name="connsiteX6" fmla="*/ 259747 w 1713833"/>
                <a:gd name="connsiteY6" fmla="*/ 176784 h 292036"/>
                <a:gd name="connsiteX7" fmla="*/ 228886 w 1713833"/>
                <a:gd name="connsiteY7" fmla="*/ 145923 h 292036"/>
                <a:gd name="connsiteX8" fmla="*/ 259747 w 1713833"/>
                <a:gd name="connsiteY8" fmla="*/ 115157 h 292036"/>
                <a:gd name="connsiteX9" fmla="*/ 290513 w 1713833"/>
                <a:gd name="connsiteY9" fmla="*/ 145923 h 292036"/>
                <a:gd name="connsiteX10" fmla="*/ 259747 w 1713833"/>
                <a:gd name="connsiteY10" fmla="*/ 176784 h 292036"/>
                <a:gd name="connsiteX11" fmla="*/ 259747 w 1713833"/>
                <a:gd name="connsiteY11" fmla="*/ 176784 h 292036"/>
                <a:gd name="connsiteX12" fmla="*/ 129921 w 1713833"/>
                <a:gd name="connsiteY12" fmla="*/ 176784 h 292036"/>
                <a:gd name="connsiteX13" fmla="*/ 99155 w 1713833"/>
                <a:gd name="connsiteY13" fmla="*/ 145923 h 292036"/>
                <a:gd name="connsiteX14" fmla="*/ 129921 w 1713833"/>
                <a:gd name="connsiteY14" fmla="*/ 115157 h 292036"/>
                <a:gd name="connsiteX15" fmla="*/ 160782 w 1713833"/>
                <a:gd name="connsiteY15" fmla="*/ 145923 h 292036"/>
                <a:gd name="connsiteX16" fmla="*/ 129921 w 1713833"/>
                <a:gd name="connsiteY16" fmla="*/ 176784 h 292036"/>
                <a:gd name="connsiteX17" fmla="*/ 129921 w 1713833"/>
                <a:gd name="connsiteY17" fmla="*/ 176784 h 292036"/>
                <a:gd name="connsiteX18" fmla="*/ 1637538 w 1713833"/>
                <a:gd name="connsiteY18" fmla="*/ 0 h 292036"/>
                <a:gd name="connsiteX19" fmla="*/ 76295 w 1713833"/>
                <a:gd name="connsiteY19" fmla="*/ 0 h 292036"/>
                <a:gd name="connsiteX20" fmla="*/ 0 w 1713833"/>
                <a:gd name="connsiteY20" fmla="*/ 76391 h 292036"/>
                <a:gd name="connsiteX21" fmla="*/ 0 w 1713833"/>
                <a:gd name="connsiteY21" fmla="*/ 292037 h 292036"/>
                <a:gd name="connsiteX22" fmla="*/ 1713833 w 1713833"/>
                <a:gd name="connsiteY22" fmla="*/ 292037 h 292036"/>
                <a:gd name="connsiteX23" fmla="*/ 1713833 w 1713833"/>
                <a:gd name="connsiteY23" fmla="*/ 76391 h 292036"/>
                <a:gd name="connsiteX24" fmla="*/ 1637443 w 1713833"/>
                <a:gd name="connsiteY24" fmla="*/ 0 h 292036"/>
                <a:gd name="connsiteX25" fmla="*/ 1637443 w 1713833"/>
                <a:gd name="connsiteY25" fmla="*/ 0 h 2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13833" h="292036">
                  <a:moveTo>
                    <a:pt x="389573" y="176784"/>
                  </a:moveTo>
                  <a:cubicBezTo>
                    <a:pt x="372523" y="176784"/>
                    <a:pt x="358712" y="162973"/>
                    <a:pt x="358712" y="145923"/>
                  </a:cubicBezTo>
                  <a:cubicBezTo>
                    <a:pt x="358712" y="128873"/>
                    <a:pt x="372523" y="115157"/>
                    <a:pt x="389573" y="115157"/>
                  </a:cubicBezTo>
                  <a:cubicBezTo>
                    <a:pt x="406622" y="115157"/>
                    <a:pt x="420338" y="128969"/>
                    <a:pt x="420338" y="145923"/>
                  </a:cubicBezTo>
                  <a:cubicBezTo>
                    <a:pt x="420338" y="162878"/>
                    <a:pt x="406622" y="176784"/>
                    <a:pt x="389573" y="176784"/>
                  </a:cubicBezTo>
                  <a:lnTo>
                    <a:pt x="389573" y="176784"/>
                  </a:lnTo>
                  <a:close/>
                  <a:moveTo>
                    <a:pt x="259747" y="176784"/>
                  </a:moveTo>
                  <a:cubicBezTo>
                    <a:pt x="242697" y="176784"/>
                    <a:pt x="228886" y="162973"/>
                    <a:pt x="228886" y="145923"/>
                  </a:cubicBezTo>
                  <a:cubicBezTo>
                    <a:pt x="228886" y="128873"/>
                    <a:pt x="242697" y="115157"/>
                    <a:pt x="259747" y="115157"/>
                  </a:cubicBezTo>
                  <a:cubicBezTo>
                    <a:pt x="276797" y="115157"/>
                    <a:pt x="290513" y="128969"/>
                    <a:pt x="290513" y="145923"/>
                  </a:cubicBezTo>
                  <a:cubicBezTo>
                    <a:pt x="290513" y="162878"/>
                    <a:pt x="276701" y="176784"/>
                    <a:pt x="259747" y="176784"/>
                  </a:cubicBezTo>
                  <a:lnTo>
                    <a:pt x="259747" y="176784"/>
                  </a:lnTo>
                  <a:close/>
                  <a:moveTo>
                    <a:pt x="129921" y="176784"/>
                  </a:moveTo>
                  <a:cubicBezTo>
                    <a:pt x="112871" y="176784"/>
                    <a:pt x="99155" y="162973"/>
                    <a:pt x="99155" y="145923"/>
                  </a:cubicBezTo>
                  <a:cubicBezTo>
                    <a:pt x="99155" y="128873"/>
                    <a:pt x="112967" y="115157"/>
                    <a:pt x="129921" y="115157"/>
                  </a:cubicBezTo>
                  <a:cubicBezTo>
                    <a:pt x="146876" y="115157"/>
                    <a:pt x="160782" y="128969"/>
                    <a:pt x="160782" y="145923"/>
                  </a:cubicBezTo>
                  <a:cubicBezTo>
                    <a:pt x="160782" y="162878"/>
                    <a:pt x="146971" y="176784"/>
                    <a:pt x="129921" y="176784"/>
                  </a:cubicBezTo>
                  <a:lnTo>
                    <a:pt x="129921" y="176784"/>
                  </a:lnTo>
                  <a:close/>
                  <a:moveTo>
                    <a:pt x="1637538" y="0"/>
                  </a:moveTo>
                  <a:lnTo>
                    <a:pt x="76295" y="0"/>
                  </a:lnTo>
                  <a:cubicBezTo>
                    <a:pt x="34195" y="0"/>
                    <a:pt x="0" y="34195"/>
                    <a:pt x="0" y="76391"/>
                  </a:cubicBezTo>
                  <a:lnTo>
                    <a:pt x="0" y="292037"/>
                  </a:lnTo>
                  <a:lnTo>
                    <a:pt x="1713833" y="292037"/>
                  </a:lnTo>
                  <a:lnTo>
                    <a:pt x="1713833" y="76391"/>
                  </a:lnTo>
                  <a:cubicBezTo>
                    <a:pt x="1713833" y="34195"/>
                    <a:pt x="1679639" y="0"/>
                    <a:pt x="1637443" y="0"/>
                  </a:cubicBezTo>
                  <a:lnTo>
                    <a:pt x="1637443" y="0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0FCD9E95-CC61-9743-A306-C0D5712D7599}"/>
                </a:ext>
              </a:extLst>
            </p:cNvPr>
            <p:cNvSpPr/>
            <p:nvPr/>
          </p:nvSpPr>
          <p:spPr>
            <a:xfrm>
              <a:off x="13720984" y="4897677"/>
              <a:ext cx="471487" cy="646842"/>
            </a:xfrm>
            <a:custGeom>
              <a:avLst/>
              <a:gdLst>
                <a:gd name="connsiteX0" fmla="*/ 0 w 471487"/>
                <a:gd name="connsiteY0" fmla="*/ 24670 h 646842"/>
                <a:gd name="connsiteX1" fmla="*/ 24575 w 471487"/>
                <a:gd name="connsiteY1" fmla="*/ 0 h 646842"/>
                <a:gd name="connsiteX2" fmla="*/ 446913 w 471487"/>
                <a:gd name="connsiteY2" fmla="*/ 0 h 646842"/>
                <a:gd name="connsiteX3" fmla="*/ 471488 w 471487"/>
                <a:gd name="connsiteY3" fmla="*/ 24670 h 646842"/>
                <a:gd name="connsiteX4" fmla="*/ 471488 w 471487"/>
                <a:gd name="connsiteY4" fmla="*/ 622173 h 646842"/>
                <a:gd name="connsiteX5" fmla="*/ 446913 w 471487"/>
                <a:gd name="connsiteY5" fmla="*/ 646843 h 646842"/>
                <a:gd name="connsiteX6" fmla="*/ 24670 w 471487"/>
                <a:gd name="connsiteY6" fmla="*/ 646843 h 646842"/>
                <a:gd name="connsiteX7" fmla="*/ 95 w 471487"/>
                <a:gd name="connsiteY7" fmla="*/ 622173 h 646842"/>
                <a:gd name="connsiteX8" fmla="*/ 95 w 471487"/>
                <a:gd name="connsiteY8" fmla="*/ 24670 h 646842"/>
                <a:gd name="connsiteX9" fmla="*/ 95 w 471487"/>
                <a:gd name="connsiteY9" fmla="*/ 24670 h 64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1487" h="646842">
                  <a:moveTo>
                    <a:pt x="0" y="24670"/>
                  </a:moveTo>
                  <a:cubicBezTo>
                    <a:pt x="0" y="11049"/>
                    <a:pt x="11049" y="0"/>
                    <a:pt x="24575" y="0"/>
                  </a:cubicBezTo>
                  <a:lnTo>
                    <a:pt x="446913" y="0"/>
                  </a:lnTo>
                  <a:cubicBezTo>
                    <a:pt x="460439" y="0"/>
                    <a:pt x="471488" y="10954"/>
                    <a:pt x="471488" y="24670"/>
                  </a:cubicBezTo>
                  <a:lnTo>
                    <a:pt x="471488" y="622173"/>
                  </a:lnTo>
                  <a:cubicBezTo>
                    <a:pt x="471488" y="635794"/>
                    <a:pt x="460439" y="646843"/>
                    <a:pt x="446913" y="646843"/>
                  </a:cubicBezTo>
                  <a:lnTo>
                    <a:pt x="24670" y="646843"/>
                  </a:lnTo>
                  <a:cubicBezTo>
                    <a:pt x="11144" y="646843"/>
                    <a:pt x="95" y="635794"/>
                    <a:pt x="95" y="622173"/>
                  </a:cubicBezTo>
                  <a:lnTo>
                    <a:pt x="95" y="24670"/>
                  </a:lnTo>
                  <a:lnTo>
                    <a:pt x="95" y="2467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876333C-B02A-6F60-75ED-DF206DCAB681}"/>
                </a:ext>
              </a:extLst>
            </p:cNvPr>
            <p:cNvSpPr/>
            <p:nvPr/>
          </p:nvSpPr>
          <p:spPr>
            <a:xfrm>
              <a:off x="14322202" y="5427457"/>
              <a:ext cx="409003" cy="61626"/>
            </a:xfrm>
            <a:custGeom>
              <a:avLst/>
              <a:gdLst>
                <a:gd name="connsiteX0" fmla="*/ 30766 w 409003"/>
                <a:gd name="connsiteY0" fmla="*/ 0 h 61626"/>
                <a:gd name="connsiteX1" fmla="*/ 378143 w 409003"/>
                <a:gd name="connsiteY1" fmla="*/ 0 h 61626"/>
                <a:gd name="connsiteX2" fmla="*/ 409004 w 409003"/>
                <a:gd name="connsiteY2" fmla="*/ 30861 h 61626"/>
                <a:gd name="connsiteX3" fmla="*/ 407575 w 409003"/>
                <a:gd name="connsiteY3" fmla="*/ 40196 h 61626"/>
                <a:gd name="connsiteX4" fmla="*/ 378238 w 409003"/>
                <a:gd name="connsiteY4" fmla="*/ 61627 h 61626"/>
                <a:gd name="connsiteX5" fmla="*/ 30861 w 409003"/>
                <a:gd name="connsiteY5" fmla="*/ 61627 h 61626"/>
                <a:gd name="connsiteX6" fmla="*/ 0 w 409003"/>
                <a:gd name="connsiteY6" fmla="*/ 30861 h 61626"/>
                <a:gd name="connsiteX7" fmla="*/ 30861 w 409003"/>
                <a:gd name="connsiteY7" fmla="*/ 0 h 61626"/>
                <a:gd name="connsiteX8" fmla="*/ 30861 w 409003"/>
                <a:gd name="connsiteY8" fmla="*/ 0 h 6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003" h="61626">
                  <a:moveTo>
                    <a:pt x="30766" y="0"/>
                  </a:moveTo>
                  <a:lnTo>
                    <a:pt x="378143" y="0"/>
                  </a:lnTo>
                  <a:cubicBezTo>
                    <a:pt x="395192" y="0"/>
                    <a:pt x="409004" y="13811"/>
                    <a:pt x="409004" y="30861"/>
                  </a:cubicBezTo>
                  <a:cubicBezTo>
                    <a:pt x="409004" y="34100"/>
                    <a:pt x="408432" y="37243"/>
                    <a:pt x="407575" y="40196"/>
                  </a:cubicBezTo>
                  <a:cubicBezTo>
                    <a:pt x="403670" y="52673"/>
                    <a:pt x="391954" y="61627"/>
                    <a:pt x="378238" y="61627"/>
                  </a:cubicBezTo>
                  <a:lnTo>
                    <a:pt x="30861" y="61627"/>
                  </a:lnTo>
                  <a:cubicBezTo>
                    <a:pt x="13811" y="61627"/>
                    <a:pt x="0" y="47816"/>
                    <a:pt x="0" y="30861"/>
                  </a:cubicBezTo>
                  <a:cubicBezTo>
                    <a:pt x="0" y="13906"/>
                    <a:pt x="13811" y="0"/>
                    <a:pt x="30861" y="0"/>
                  </a:cubicBezTo>
                  <a:lnTo>
                    <a:pt x="30861" y="0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9525922-1C28-F7E1-212F-1A158C07E276}"/>
                </a:ext>
              </a:extLst>
            </p:cNvPr>
            <p:cNvSpPr/>
            <p:nvPr/>
          </p:nvSpPr>
          <p:spPr>
            <a:xfrm>
              <a:off x="14322107" y="5269342"/>
              <a:ext cx="899541" cy="61626"/>
            </a:xfrm>
            <a:custGeom>
              <a:avLst/>
              <a:gdLst>
                <a:gd name="connsiteX0" fmla="*/ 30861 w 899541"/>
                <a:gd name="connsiteY0" fmla="*/ 0 h 61626"/>
                <a:gd name="connsiteX1" fmla="*/ 868680 w 899541"/>
                <a:gd name="connsiteY1" fmla="*/ 0 h 61626"/>
                <a:gd name="connsiteX2" fmla="*/ 899541 w 899541"/>
                <a:gd name="connsiteY2" fmla="*/ 30766 h 61626"/>
                <a:gd name="connsiteX3" fmla="*/ 868680 w 899541"/>
                <a:gd name="connsiteY3" fmla="*/ 61627 h 61626"/>
                <a:gd name="connsiteX4" fmla="*/ 30861 w 899541"/>
                <a:gd name="connsiteY4" fmla="*/ 61627 h 61626"/>
                <a:gd name="connsiteX5" fmla="*/ 0 w 899541"/>
                <a:gd name="connsiteY5" fmla="*/ 30766 h 61626"/>
                <a:gd name="connsiteX6" fmla="*/ 30861 w 899541"/>
                <a:gd name="connsiteY6" fmla="*/ 0 h 61626"/>
                <a:gd name="connsiteX7" fmla="*/ 30861 w 899541"/>
                <a:gd name="connsiteY7" fmla="*/ 0 h 6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9541" h="61626">
                  <a:moveTo>
                    <a:pt x="30861" y="0"/>
                  </a:moveTo>
                  <a:lnTo>
                    <a:pt x="868680" y="0"/>
                  </a:lnTo>
                  <a:cubicBezTo>
                    <a:pt x="885730" y="0"/>
                    <a:pt x="899541" y="13811"/>
                    <a:pt x="899541" y="30766"/>
                  </a:cubicBezTo>
                  <a:cubicBezTo>
                    <a:pt x="899541" y="47720"/>
                    <a:pt x="885730" y="61627"/>
                    <a:pt x="868680" y="61627"/>
                  </a:cubicBezTo>
                  <a:lnTo>
                    <a:pt x="30861" y="61627"/>
                  </a:lnTo>
                  <a:cubicBezTo>
                    <a:pt x="13811" y="61627"/>
                    <a:pt x="0" y="47816"/>
                    <a:pt x="0" y="30766"/>
                  </a:cubicBezTo>
                  <a:cubicBezTo>
                    <a:pt x="0" y="13716"/>
                    <a:pt x="13811" y="0"/>
                    <a:pt x="30861" y="0"/>
                  </a:cubicBezTo>
                  <a:lnTo>
                    <a:pt x="30861" y="0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E207578-59FF-7FCE-D903-BF8C97C1B591}"/>
                </a:ext>
              </a:extLst>
            </p:cNvPr>
            <p:cNvSpPr/>
            <p:nvPr/>
          </p:nvSpPr>
          <p:spPr>
            <a:xfrm>
              <a:off x="14322202" y="5111227"/>
              <a:ext cx="271081" cy="61722"/>
            </a:xfrm>
            <a:custGeom>
              <a:avLst/>
              <a:gdLst>
                <a:gd name="connsiteX0" fmla="*/ 30766 w 271081"/>
                <a:gd name="connsiteY0" fmla="*/ 0 h 61722"/>
                <a:gd name="connsiteX1" fmla="*/ 240221 w 271081"/>
                <a:gd name="connsiteY1" fmla="*/ 0 h 61722"/>
                <a:gd name="connsiteX2" fmla="*/ 271082 w 271081"/>
                <a:gd name="connsiteY2" fmla="*/ 30861 h 61722"/>
                <a:gd name="connsiteX3" fmla="*/ 262128 w 271081"/>
                <a:gd name="connsiteY3" fmla="*/ 52673 h 61722"/>
                <a:gd name="connsiteX4" fmla="*/ 240316 w 271081"/>
                <a:gd name="connsiteY4" fmla="*/ 61722 h 61722"/>
                <a:gd name="connsiteX5" fmla="*/ 30861 w 271081"/>
                <a:gd name="connsiteY5" fmla="*/ 61722 h 61722"/>
                <a:gd name="connsiteX6" fmla="*/ 0 w 271081"/>
                <a:gd name="connsiteY6" fmla="*/ 30956 h 61722"/>
                <a:gd name="connsiteX7" fmla="*/ 30861 w 271081"/>
                <a:gd name="connsiteY7" fmla="*/ 95 h 61722"/>
                <a:gd name="connsiteX8" fmla="*/ 30861 w 271081"/>
                <a:gd name="connsiteY8" fmla="*/ 95 h 6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081" h="61722">
                  <a:moveTo>
                    <a:pt x="30766" y="0"/>
                  </a:moveTo>
                  <a:lnTo>
                    <a:pt x="240221" y="0"/>
                  </a:lnTo>
                  <a:cubicBezTo>
                    <a:pt x="257270" y="0"/>
                    <a:pt x="271082" y="13811"/>
                    <a:pt x="271082" y="30861"/>
                  </a:cubicBezTo>
                  <a:cubicBezTo>
                    <a:pt x="271082" y="39338"/>
                    <a:pt x="267653" y="47054"/>
                    <a:pt x="262128" y="52673"/>
                  </a:cubicBezTo>
                  <a:cubicBezTo>
                    <a:pt x="256508" y="58198"/>
                    <a:pt x="248793" y="61722"/>
                    <a:pt x="240316" y="61722"/>
                  </a:cubicBezTo>
                  <a:lnTo>
                    <a:pt x="30861" y="61722"/>
                  </a:lnTo>
                  <a:cubicBezTo>
                    <a:pt x="13811" y="61722"/>
                    <a:pt x="0" y="47911"/>
                    <a:pt x="0" y="30956"/>
                  </a:cubicBezTo>
                  <a:cubicBezTo>
                    <a:pt x="0" y="14002"/>
                    <a:pt x="13811" y="95"/>
                    <a:pt x="30861" y="95"/>
                  </a:cubicBezTo>
                  <a:lnTo>
                    <a:pt x="30861" y="95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120A4C1-C5EB-6CBE-DF20-6F1373B1AC45}"/>
                </a:ext>
              </a:extLst>
            </p:cNvPr>
            <p:cNvSpPr/>
            <p:nvPr/>
          </p:nvSpPr>
          <p:spPr>
            <a:xfrm>
              <a:off x="14731206" y="5111227"/>
              <a:ext cx="490442" cy="61626"/>
            </a:xfrm>
            <a:custGeom>
              <a:avLst/>
              <a:gdLst>
                <a:gd name="connsiteX0" fmla="*/ 490442 w 490442"/>
                <a:gd name="connsiteY0" fmla="*/ 30861 h 61626"/>
                <a:gd name="connsiteX1" fmla="*/ 459581 w 490442"/>
                <a:gd name="connsiteY1" fmla="*/ 61627 h 61626"/>
                <a:gd name="connsiteX2" fmla="*/ 30861 w 490442"/>
                <a:gd name="connsiteY2" fmla="*/ 61627 h 61626"/>
                <a:gd name="connsiteX3" fmla="*/ 0 w 490442"/>
                <a:gd name="connsiteY3" fmla="*/ 30861 h 61626"/>
                <a:gd name="connsiteX4" fmla="*/ 9049 w 490442"/>
                <a:gd name="connsiteY4" fmla="*/ 9049 h 61626"/>
                <a:gd name="connsiteX5" fmla="*/ 30861 w 490442"/>
                <a:gd name="connsiteY5" fmla="*/ 0 h 61626"/>
                <a:gd name="connsiteX6" fmla="*/ 459581 w 490442"/>
                <a:gd name="connsiteY6" fmla="*/ 0 h 61626"/>
                <a:gd name="connsiteX7" fmla="*/ 490442 w 490442"/>
                <a:gd name="connsiteY7" fmla="*/ 30861 h 61626"/>
                <a:gd name="connsiteX8" fmla="*/ 490442 w 490442"/>
                <a:gd name="connsiteY8" fmla="*/ 30861 h 6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0442" h="61626">
                  <a:moveTo>
                    <a:pt x="490442" y="30861"/>
                  </a:moveTo>
                  <a:cubicBezTo>
                    <a:pt x="490442" y="47815"/>
                    <a:pt x="476631" y="61627"/>
                    <a:pt x="459581" y="61627"/>
                  </a:cubicBezTo>
                  <a:lnTo>
                    <a:pt x="30861" y="61627"/>
                  </a:lnTo>
                  <a:cubicBezTo>
                    <a:pt x="13811" y="61627"/>
                    <a:pt x="0" y="47815"/>
                    <a:pt x="0" y="30861"/>
                  </a:cubicBezTo>
                  <a:cubicBezTo>
                    <a:pt x="0" y="22384"/>
                    <a:pt x="3429" y="14669"/>
                    <a:pt x="9049" y="9049"/>
                  </a:cubicBezTo>
                  <a:cubicBezTo>
                    <a:pt x="14669" y="3524"/>
                    <a:pt x="22288" y="0"/>
                    <a:pt x="30861" y="0"/>
                  </a:cubicBezTo>
                  <a:lnTo>
                    <a:pt x="459581" y="0"/>
                  </a:lnTo>
                  <a:cubicBezTo>
                    <a:pt x="476631" y="0"/>
                    <a:pt x="490442" y="13811"/>
                    <a:pt x="490442" y="30861"/>
                  </a:cubicBezTo>
                  <a:lnTo>
                    <a:pt x="490442" y="30861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A5DF570-5E22-CACA-1112-2386EAF33968}"/>
                </a:ext>
              </a:extLst>
            </p:cNvPr>
            <p:cNvSpPr/>
            <p:nvPr/>
          </p:nvSpPr>
          <p:spPr>
            <a:xfrm>
              <a:off x="14322107" y="4953112"/>
              <a:ext cx="899541" cy="61721"/>
            </a:xfrm>
            <a:custGeom>
              <a:avLst/>
              <a:gdLst>
                <a:gd name="connsiteX0" fmla="*/ 30861 w 899541"/>
                <a:gd name="connsiteY0" fmla="*/ 0 h 61721"/>
                <a:gd name="connsiteX1" fmla="*/ 868680 w 899541"/>
                <a:gd name="connsiteY1" fmla="*/ 0 h 61721"/>
                <a:gd name="connsiteX2" fmla="*/ 899541 w 899541"/>
                <a:gd name="connsiteY2" fmla="*/ 30861 h 61721"/>
                <a:gd name="connsiteX3" fmla="*/ 868680 w 899541"/>
                <a:gd name="connsiteY3" fmla="*/ 61722 h 61721"/>
                <a:gd name="connsiteX4" fmla="*/ 30861 w 899541"/>
                <a:gd name="connsiteY4" fmla="*/ 61722 h 61721"/>
                <a:gd name="connsiteX5" fmla="*/ 0 w 899541"/>
                <a:gd name="connsiteY5" fmla="*/ 30861 h 61721"/>
                <a:gd name="connsiteX6" fmla="*/ 30861 w 899541"/>
                <a:gd name="connsiteY6" fmla="*/ 0 h 61721"/>
                <a:gd name="connsiteX7" fmla="*/ 30861 w 899541"/>
                <a:gd name="connsiteY7" fmla="*/ 0 h 6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9541" h="61721">
                  <a:moveTo>
                    <a:pt x="30861" y="0"/>
                  </a:moveTo>
                  <a:lnTo>
                    <a:pt x="868680" y="0"/>
                  </a:lnTo>
                  <a:cubicBezTo>
                    <a:pt x="885730" y="0"/>
                    <a:pt x="899541" y="13811"/>
                    <a:pt x="899541" y="30861"/>
                  </a:cubicBezTo>
                  <a:cubicBezTo>
                    <a:pt x="899541" y="47911"/>
                    <a:pt x="885730" y="61722"/>
                    <a:pt x="868680" y="61722"/>
                  </a:cubicBezTo>
                  <a:lnTo>
                    <a:pt x="30861" y="61722"/>
                  </a:lnTo>
                  <a:cubicBezTo>
                    <a:pt x="13811" y="61722"/>
                    <a:pt x="0" y="47911"/>
                    <a:pt x="0" y="30861"/>
                  </a:cubicBezTo>
                  <a:cubicBezTo>
                    <a:pt x="0" y="13811"/>
                    <a:pt x="13811" y="0"/>
                    <a:pt x="30861" y="0"/>
                  </a:cubicBezTo>
                  <a:lnTo>
                    <a:pt x="30861" y="0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D723C060-9D97-5DBA-3F66-83647200075B}"/>
                </a:ext>
              </a:extLst>
            </p:cNvPr>
            <p:cNvSpPr/>
            <p:nvPr/>
          </p:nvSpPr>
          <p:spPr>
            <a:xfrm>
              <a:off x="13782611" y="4959303"/>
              <a:ext cx="348424" cy="523589"/>
            </a:xfrm>
            <a:custGeom>
              <a:avLst/>
              <a:gdLst>
                <a:gd name="connsiteX0" fmla="*/ 348425 w 348424"/>
                <a:gd name="connsiteY0" fmla="*/ 0 h 523589"/>
                <a:gd name="connsiteX1" fmla="*/ 0 w 348424"/>
                <a:gd name="connsiteY1" fmla="*/ 0 h 523589"/>
                <a:gd name="connsiteX2" fmla="*/ 0 w 348424"/>
                <a:gd name="connsiteY2" fmla="*/ 523589 h 523589"/>
                <a:gd name="connsiteX3" fmla="*/ 348425 w 348424"/>
                <a:gd name="connsiteY3" fmla="*/ 523589 h 523589"/>
                <a:gd name="connsiteX4" fmla="*/ 348425 w 348424"/>
                <a:gd name="connsiteY4" fmla="*/ 0 h 523589"/>
                <a:gd name="connsiteX5" fmla="*/ 348425 w 348424"/>
                <a:gd name="connsiteY5" fmla="*/ 0 h 52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424" h="523589">
                  <a:moveTo>
                    <a:pt x="348425" y="0"/>
                  </a:moveTo>
                  <a:lnTo>
                    <a:pt x="0" y="0"/>
                  </a:lnTo>
                  <a:lnTo>
                    <a:pt x="0" y="523589"/>
                  </a:lnTo>
                  <a:lnTo>
                    <a:pt x="348425" y="523589"/>
                  </a:lnTo>
                  <a:lnTo>
                    <a:pt x="348425" y="0"/>
                  </a:lnTo>
                  <a:lnTo>
                    <a:pt x="348425" y="0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8" name="Rectangle 43">
            <a:extLst>
              <a:ext uri="{FF2B5EF4-FFF2-40B4-BE49-F238E27FC236}">
                <a16:creationId xmlns:a16="http://schemas.microsoft.com/office/drawing/2014/main" id="{6B05E0BD-A3CE-A039-B85E-A88ECFA924EA}"/>
              </a:ext>
            </a:extLst>
          </p:cNvPr>
          <p:cNvSpPr/>
          <p:nvPr/>
        </p:nvSpPr>
        <p:spPr>
          <a:xfrm>
            <a:off x="13620659" y="0"/>
            <a:ext cx="2635341" cy="1393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2632D629-DF0A-C32F-4F04-BD7703C67359}"/>
              </a:ext>
            </a:extLst>
          </p:cNvPr>
          <p:cNvGrpSpPr/>
          <p:nvPr/>
        </p:nvGrpSpPr>
        <p:grpSpPr>
          <a:xfrm>
            <a:off x="14504278" y="1137807"/>
            <a:ext cx="810478" cy="971191"/>
            <a:chOff x="14398073" y="2073262"/>
            <a:chExt cx="1011107" cy="1211603"/>
          </a:xfrm>
        </p:grpSpPr>
        <p:pic>
          <p:nvPicPr>
            <p:cNvPr id="176" name="Graphic 175">
              <a:extLst>
                <a:ext uri="{FF2B5EF4-FFF2-40B4-BE49-F238E27FC236}">
                  <a16:creationId xmlns:a16="http://schemas.microsoft.com/office/drawing/2014/main" id="{CB1D009C-6D4A-DD8E-2E8B-ED7064E01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398073" y="2695899"/>
              <a:ext cx="962207" cy="588966"/>
            </a:xfrm>
            <a:prstGeom prst="rect">
              <a:avLst/>
            </a:prstGeom>
          </p:spPr>
        </p:pic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8934F281-C84E-237C-4C27-4DA9E4BDE6EC}"/>
                </a:ext>
              </a:extLst>
            </p:cNvPr>
            <p:cNvGrpSpPr/>
            <p:nvPr/>
          </p:nvGrpSpPr>
          <p:grpSpPr>
            <a:xfrm>
              <a:off x="14498113" y="2073262"/>
              <a:ext cx="404933" cy="354541"/>
              <a:chOff x="14443467" y="2073253"/>
              <a:chExt cx="404933" cy="354541"/>
            </a:xfrm>
          </p:grpSpPr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569755B-72A0-0831-A5AE-AE20C5A6EF6A}"/>
                  </a:ext>
                </a:extLst>
              </p:cNvPr>
              <p:cNvSpPr/>
              <p:nvPr/>
            </p:nvSpPr>
            <p:spPr>
              <a:xfrm>
                <a:off x="14681953" y="2073253"/>
                <a:ext cx="166447" cy="230508"/>
              </a:xfrm>
              <a:custGeom>
                <a:avLst/>
                <a:gdLst>
                  <a:gd name="connsiteX0" fmla="*/ 23732 w 166447"/>
                  <a:gd name="connsiteY0" fmla="*/ 436 h 230508"/>
                  <a:gd name="connsiteX1" fmla="*/ 436 w 166447"/>
                  <a:gd name="connsiteY1" fmla="*/ 15512 h 230508"/>
                  <a:gd name="connsiteX2" fmla="*/ 15512 w 166447"/>
                  <a:gd name="connsiteY2" fmla="*/ 38765 h 230508"/>
                  <a:gd name="connsiteX3" fmla="*/ 124070 w 166447"/>
                  <a:gd name="connsiteY3" fmla="*/ 206819 h 230508"/>
                  <a:gd name="connsiteX4" fmla="*/ 126795 w 166447"/>
                  <a:gd name="connsiteY4" fmla="*/ 221555 h 230508"/>
                  <a:gd name="connsiteX5" fmla="*/ 139146 w 166447"/>
                  <a:gd name="connsiteY5" fmla="*/ 230072 h 230508"/>
                  <a:gd name="connsiteX6" fmla="*/ 162399 w 166447"/>
                  <a:gd name="connsiteY6" fmla="*/ 214996 h 230508"/>
                  <a:gd name="connsiteX7" fmla="*/ 23732 w 166447"/>
                  <a:gd name="connsiteY7" fmla="*/ 436 h 230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447" h="230508">
                    <a:moveTo>
                      <a:pt x="23732" y="436"/>
                    </a:moveTo>
                    <a:cubicBezTo>
                      <a:pt x="13127" y="-1821"/>
                      <a:pt x="2736" y="4908"/>
                      <a:pt x="436" y="15512"/>
                    </a:cubicBezTo>
                    <a:cubicBezTo>
                      <a:pt x="-1821" y="26074"/>
                      <a:pt x="4908" y="36508"/>
                      <a:pt x="15512" y="38765"/>
                    </a:cubicBezTo>
                    <a:cubicBezTo>
                      <a:pt x="91745" y="55119"/>
                      <a:pt x="140466" y="130501"/>
                      <a:pt x="124070" y="206819"/>
                    </a:cubicBezTo>
                    <a:cubicBezTo>
                      <a:pt x="122920" y="212100"/>
                      <a:pt x="124070" y="217381"/>
                      <a:pt x="126795" y="221555"/>
                    </a:cubicBezTo>
                    <a:cubicBezTo>
                      <a:pt x="129521" y="225728"/>
                      <a:pt x="133823" y="228922"/>
                      <a:pt x="139146" y="230072"/>
                    </a:cubicBezTo>
                    <a:cubicBezTo>
                      <a:pt x="149751" y="232329"/>
                      <a:pt x="160142" y="225600"/>
                      <a:pt x="162399" y="214996"/>
                    </a:cubicBezTo>
                    <a:cubicBezTo>
                      <a:pt x="183310" y="117596"/>
                      <a:pt x="121131" y="21304"/>
                      <a:pt x="23732" y="4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7E2CA0D-6CE9-8D15-E46F-72F276787BA3}"/>
                  </a:ext>
                </a:extLst>
              </p:cNvPr>
              <p:cNvSpPr/>
              <p:nvPr/>
            </p:nvSpPr>
            <p:spPr>
              <a:xfrm>
                <a:off x="14666238" y="2146591"/>
                <a:ext cx="107142" cy="141455"/>
              </a:xfrm>
              <a:custGeom>
                <a:avLst/>
                <a:gdLst>
                  <a:gd name="connsiteX0" fmla="*/ 23732 w 107142"/>
                  <a:gd name="connsiteY0" fmla="*/ 436 h 141455"/>
                  <a:gd name="connsiteX1" fmla="*/ 436 w 107142"/>
                  <a:gd name="connsiteY1" fmla="*/ 15512 h 141455"/>
                  <a:gd name="connsiteX2" fmla="*/ 15512 w 107142"/>
                  <a:gd name="connsiteY2" fmla="*/ 38765 h 141455"/>
                  <a:gd name="connsiteX3" fmla="*/ 66448 w 107142"/>
                  <a:gd name="connsiteY3" fmla="*/ 117767 h 141455"/>
                  <a:gd name="connsiteX4" fmla="*/ 69173 w 107142"/>
                  <a:gd name="connsiteY4" fmla="*/ 132502 h 141455"/>
                  <a:gd name="connsiteX5" fmla="*/ 81524 w 107142"/>
                  <a:gd name="connsiteY5" fmla="*/ 141020 h 141455"/>
                  <a:gd name="connsiteX6" fmla="*/ 104777 w 107142"/>
                  <a:gd name="connsiteY6" fmla="*/ 125944 h 141455"/>
                  <a:gd name="connsiteX7" fmla="*/ 23732 w 107142"/>
                  <a:gd name="connsiteY7" fmla="*/ 393 h 14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142" h="141455">
                    <a:moveTo>
                      <a:pt x="23732" y="436"/>
                    </a:moveTo>
                    <a:cubicBezTo>
                      <a:pt x="13127" y="-1821"/>
                      <a:pt x="2736" y="4908"/>
                      <a:pt x="436" y="15512"/>
                    </a:cubicBezTo>
                    <a:cubicBezTo>
                      <a:pt x="-1821" y="26074"/>
                      <a:pt x="4908" y="36508"/>
                      <a:pt x="15512" y="38765"/>
                    </a:cubicBezTo>
                    <a:cubicBezTo>
                      <a:pt x="51286" y="46431"/>
                      <a:pt x="74156" y="81865"/>
                      <a:pt x="66448" y="117767"/>
                    </a:cubicBezTo>
                    <a:cubicBezTo>
                      <a:pt x="65298" y="123048"/>
                      <a:pt x="66448" y="128329"/>
                      <a:pt x="69173" y="132502"/>
                    </a:cubicBezTo>
                    <a:cubicBezTo>
                      <a:pt x="71899" y="136676"/>
                      <a:pt x="76243" y="139913"/>
                      <a:pt x="81524" y="141020"/>
                    </a:cubicBezTo>
                    <a:cubicBezTo>
                      <a:pt x="92086" y="143277"/>
                      <a:pt x="102520" y="136548"/>
                      <a:pt x="104777" y="125944"/>
                    </a:cubicBezTo>
                    <a:cubicBezTo>
                      <a:pt x="117000" y="68918"/>
                      <a:pt x="80630" y="12574"/>
                      <a:pt x="23732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563B620-6576-C1B0-F1E1-E90181A36094}"/>
                  </a:ext>
                </a:extLst>
              </p:cNvPr>
              <p:cNvSpPr/>
              <p:nvPr/>
            </p:nvSpPr>
            <p:spPr>
              <a:xfrm>
                <a:off x="14443467" y="2125898"/>
                <a:ext cx="305463" cy="301896"/>
              </a:xfrm>
              <a:custGeom>
                <a:avLst/>
                <a:gdLst>
                  <a:gd name="connsiteX0" fmla="*/ 117802 w 305463"/>
                  <a:gd name="connsiteY0" fmla="*/ 15038 h 301896"/>
                  <a:gd name="connsiteX1" fmla="*/ 67633 w 305463"/>
                  <a:gd name="connsiteY1" fmla="*/ 139013 h 301896"/>
                  <a:gd name="connsiteX2" fmla="*/ 10990 w 305463"/>
                  <a:gd name="connsiteY2" fmla="*/ 175639 h 301896"/>
                  <a:gd name="connsiteX3" fmla="*/ 3878 w 305463"/>
                  <a:gd name="connsiteY3" fmla="*/ 208858 h 301896"/>
                  <a:gd name="connsiteX4" fmla="*/ 56985 w 305463"/>
                  <a:gd name="connsiteY4" fmla="*/ 290925 h 301896"/>
                  <a:gd name="connsiteX5" fmla="*/ 90204 w 305463"/>
                  <a:gd name="connsiteY5" fmla="*/ 298038 h 301896"/>
                  <a:gd name="connsiteX6" fmla="*/ 146847 w 305463"/>
                  <a:gd name="connsiteY6" fmla="*/ 261412 h 301896"/>
                  <a:gd name="connsiteX7" fmla="*/ 280489 w 305463"/>
                  <a:gd name="connsiteY7" fmla="*/ 266480 h 301896"/>
                  <a:gd name="connsiteX8" fmla="*/ 301570 w 305463"/>
                  <a:gd name="connsiteY8" fmla="*/ 229428 h 301896"/>
                  <a:gd name="connsiteX9" fmla="*/ 160262 w 305463"/>
                  <a:gd name="connsiteY9" fmla="*/ 10992 h 301896"/>
                  <a:gd name="connsiteX10" fmla="*/ 117802 w 305463"/>
                  <a:gd name="connsiteY10" fmla="*/ 15038 h 30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5463" h="301896">
                    <a:moveTo>
                      <a:pt x="117802" y="15038"/>
                    </a:moveTo>
                    <a:lnTo>
                      <a:pt x="67633" y="139013"/>
                    </a:lnTo>
                    <a:lnTo>
                      <a:pt x="10990" y="175639"/>
                    </a:lnTo>
                    <a:cubicBezTo>
                      <a:pt x="-168" y="182836"/>
                      <a:pt x="-3362" y="197742"/>
                      <a:pt x="3878" y="208858"/>
                    </a:cubicBezTo>
                    <a:lnTo>
                      <a:pt x="56985" y="290925"/>
                    </a:lnTo>
                    <a:cubicBezTo>
                      <a:pt x="64183" y="302083"/>
                      <a:pt x="79089" y="305235"/>
                      <a:pt x="90204" y="298038"/>
                    </a:cubicBezTo>
                    <a:lnTo>
                      <a:pt x="146847" y="261412"/>
                    </a:lnTo>
                    <a:lnTo>
                      <a:pt x="280489" y="266480"/>
                    </a:lnTo>
                    <a:cubicBezTo>
                      <a:pt x="299909" y="267204"/>
                      <a:pt x="312132" y="245739"/>
                      <a:pt x="301570" y="229428"/>
                    </a:cubicBezTo>
                    <a:lnTo>
                      <a:pt x="160262" y="10992"/>
                    </a:lnTo>
                    <a:cubicBezTo>
                      <a:pt x="149700" y="-5362"/>
                      <a:pt x="125084" y="-3019"/>
                      <a:pt x="117802" y="1503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9BDBAB8-2608-8B20-7848-F37C87B1B42A}"/>
                </a:ext>
              </a:extLst>
            </p:cNvPr>
            <p:cNvSpPr/>
            <p:nvPr/>
          </p:nvSpPr>
          <p:spPr>
            <a:xfrm>
              <a:off x="14690425" y="2517305"/>
              <a:ext cx="377502" cy="377502"/>
            </a:xfrm>
            <a:custGeom>
              <a:avLst/>
              <a:gdLst>
                <a:gd name="connsiteX0" fmla="*/ 188751 w 377502"/>
                <a:gd name="connsiteY0" fmla="*/ 0 h 377502"/>
                <a:gd name="connsiteX1" fmla="*/ 0 w 377502"/>
                <a:gd name="connsiteY1" fmla="*/ 188751 h 377502"/>
                <a:gd name="connsiteX2" fmla="*/ 188751 w 377502"/>
                <a:gd name="connsiteY2" fmla="*/ 377503 h 377502"/>
                <a:gd name="connsiteX3" fmla="*/ 377503 w 377502"/>
                <a:gd name="connsiteY3" fmla="*/ 188751 h 377502"/>
                <a:gd name="connsiteX4" fmla="*/ 188751 w 377502"/>
                <a:gd name="connsiteY4" fmla="*/ 0 h 377502"/>
                <a:gd name="connsiteX5" fmla="*/ 274269 w 377502"/>
                <a:gd name="connsiteY5" fmla="*/ 201528 h 377502"/>
                <a:gd name="connsiteX6" fmla="*/ 155831 w 377502"/>
                <a:gd name="connsiteY6" fmla="*/ 280359 h 377502"/>
                <a:gd name="connsiteX7" fmla="*/ 132024 w 377502"/>
                <a:gd name="connsiteY7" fmla="*/ 267625 h 377502"/>
                <a:gd name="connsiteX8" fmla="*/ 132024 w 377502"/>
                <a:gd name="connsiteY8" fmla="*/ 109963 h 377502"/>
                <a:gd name="connsiteX9" fmla="*/ 155831 w 377502"/>
                <a:gd name="connsiteY9" fmla="*/ 97229 h 377502"/>
                <a:gd name="connsiteX10" fmla="*/ 274269 w 377502"/>
                <a:gd name="connsiteY10" fmla="*/ 176103 h 377502"/>
                <a:gd name="connsiteX11" fmla="*/ 274269 w 377502"/>
                <a:gd name="connsiteY11" fmla="*/ 201571 h 37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502" h="377502">
                  <a:moveTo>
                    <a:pt x="188751" y="0"/>
                  </a:moveTo>
                  <a:cubicBezTo>
                    <a:pt x="84666" y="0"/>
                    <a:pt x="0" y="84708"/>
                    <a:pt x="0" y="188751"/>
                  </a:cubicBezTo>
                  <a:cubicBezTo>
                    <a:pt x="0" y="292795"/>
                    <a:pt x="84708" y="377503"/>
                    <a:pt x="188751" y="377503"/>
                  </a:cubicBezTo>
                  <a:cubicBezTo>
                    <a:pt x="292795" y="377503"/>
                    <a:pt x="377503" y="292837"/>
                    <a:pt x="377503" y="188751"/>
                  </a:cubicBezTo>
                  <a:cubicBezTo>
                    <a:pt x="377503" y="84666"/>
                    <a:pt x="292837" y="0"/>
                    <a:pt x="188751" y="0"/>
                  </a:cubicBezTo>
                  <a:close/>
                  <a:moveTo>
                    <a:pt x="274269" y="201528"/>
                  </a:moveTo>
                  <a:lnTo>
                    <a:pt x="155831" y="280359"/>
                  </a:lnTo>
                  <a:cubicBezTo>
                    <a:pt x="145652" y="287130"/>
                    <a:pt x="132024" y="279805"/>
                    <a:pt x="132024" y="267625"/>
                  </a:cubicBezTo>
                  <a:lnTo>
                    <a:pt x="132024" y="109963"/>
                  </a:lnTo>
                  <a:cubicBezTo>
                    <a:pt x="132024" y="97783"/>
                    <a:pt x="145652" y="90458"/>
                    <a:pt x="155831" y="97229"/>
                  </a:cubicBezTo>
                  <a:lnTo>
                    <a:pt x="274269" y="176103"/>
                  </a:lnTo>
                  <a:cubicBezTo>
                    <a:pt x="283383" y="182150"/>
                    <a:pt x="283383" y="195523"/>
                    <a:pt x="274269" y="2015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F94C65D5-0060-10DA-CD74-23615518D135}"/>
                </a:ext>
              </a:extLst>
            </p:cNvPr>
            <p:cNvGrpSpPr/>
            <p:nvPr/>
          </p:nvGrpSpPr>
          <p:grpSpPr>
            <a:xfrm>
              <a:off x="14987374" y="2163122"/>
              <a:ext cx="421806" cy="318482"/>
              <a:chOff x="15010931" y="2171788"/>
              <a:chExt cx="421806" cy="318482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EB3091EE-783E-83EF-7005-39A7E65865B4}"/>
                  </a:ext>
                </a:extLst>
              </p:cNvPr>
              <p:cNvSpPr/>
              <p:nvPr/>
            </p:nvSpPr>
            <p:spPr>
              <a:xfrm>
                <a:off x="15065274" y="2171788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6A7AA9C-A79D-8792-0AEE-0F1E39F62D57}"/>
                  </a:ext>
                </a:extLst>
              </p:cNvPr>
              <p:cNvSpPr/>
              <p:nvPr/>
            </p:nvSpPr>
            <p:spPr>
              <a:xfrm>
                <a:off x="15038103" y="2260202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72AA1E72-E283-2FDC-0C69-18FEAC222941}"/>
                  </a:ext>
                </a:extLst>
              </p:cNvPr>
              <p:cNvSpPr/>
              <p:nvPr/>
            </p:nvSpPr>
            <p:spPr>
              <a:xfrm>
                <a:off x="15010931" y="2348572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498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2AEAE1D-1F51-46C0-8982-46C1A7A2ACCA}"/>
              </a:ext>
            </a:extLst>
          </p:cNvPr>
          <p:cNvSpPr/>
          <p:nvPr/>
        </p:nvSpPr>
        <p:spPr>
          <a:xfrm>
            <a:off x="2645106" y="9942000"/>
            <a:ext cx="11211334" cy="6537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Content     People     Process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61925398-036D-C6DD-259F-F89CC16B03CE}"/>
              </a:ext>
            </a:extLst>
          </p:cNvPr>
          <p:cNvGrpSpPr/>
          <p:nvPr/>
        </p:nvGrpSpPr>
        <p:grpSpPr>
          <a:xfrm>
            <a:off x="2522330" y="2112003"/>
            <a:ext cx="11211334" cy="5509156"/>
            <a:chOff x="2522330" y="2112003"/>
            <a:chExt cx="11211334" cy="55091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FDF352-7274-17DC-FC74-1544C7E42672}"/>
                </a:ext>
              </a:extLst>
            </p:cNvPr>
            <p:cNvSpPr/>
            <p:nvPr/>
          </p:nvSpPr>
          <p:spPr>
            <a:xfrm>
              <a:off x="2522330" y="2112003"/>
              <a:ext cx="11211334" cy="5509156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picture containing graphics, graphic design, design, text&#10;&#10;Description automatically generated">
              <a:extLst>
                <a:ext uri="{FF2B5EF4-FFF2-40B4-BE49-F238E27FC236}">
                  <a16:creationId xmlns:a16="http://schemas.microsoft.com/office/drawing/2014/main" id="{A25AC04B-8CDE-075E-4A6C-AB18506D6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3227" y="2638218"/>
              <a:ext cx="9504410" cy="4656044"/>
            </a:xfrm>
            <a:prstGeom prst="rect">
              <a:avLst/>
            </a:prstGeom>
          </p:spPr>
        </p:pic>
      </p:grpSp>
      <p:sp>
        <p:nvSpPr>
          <p:cNvPr id="5" name="Speech Bubble: Rectangle 4" hidden="1">
            <a:extLst>
              <a:ext uri="{FF2B5EF4-FFF2-40B4-BE49-F238E27FC236}">
                <a16:creationId xmlns:a16="http://schemas.microsoft.com/office/drawing/2014/main" id="{6ABFD717-CAA3-B8F4-C31E-C147B89D7AD3}"/>
              </a:ext>
            </a:extLst>
          </p:cNvPr>
          <p:cNvSpPr/>
          <p:nvPr/>
        </p:nvSpPr>
        <p:spPr>
          <a:xfrm>
            <a:off x="113575" y="6889325"/>
            <a:ext cx="2531531" cy="1550452"/>
          </a:xfrm>
          <a:prstGeom prst="wedgeRectCallout">
            <a:avLst>
              <a:gd name="adj1" fmla="val 208697"/>
              <a:gd name="adj2" fmla="val 6842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Well Defined Goals and Objectives</a:t>
            </a:r>
          </a:p>
          <a:p>
            <a:pPr algn="ctr"/>
            <a:r>
              <a:rPr lang="en-US" dirty="0"/>
              <a:t>Aligned to overall Business Objectives</a:t>
            </a:r>
          </a:p>
          <a:p>
            <a:pPr algn="ctr"/>
            <a:r>
              <a:rPr lang="en-US" dirty="0"/>
              <a:t>Clear Strategy on how to achieve them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ACAC6D-FDE8-D9C8-3B84-17B4F5BD4AF4}"/>
              </a:ext>
            </a:extLst>
          </p:cNvPr>
          <p:cNvSpPr txBox="1"/>
          <p:nvPr/>
        </p:nvSpPr>
        <p:spPr>
          <a:xfrm>
            <a:off x="16735801" y="6446611"/>
            <a:ext cx="2301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Ongoing sales knowledge and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Product knowledge and industry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Selling skills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44DFB5-E965-939A-6620-82F081EE1A7C}"/>
              </a:ext>
            </a:extLst>
          </p:cNvPr>
          <p:cNvSpPr txBox="1"/>
          <p:nvPr/>
        </p:nvSpPr>
        <p:spPr>
          <a:xfrm>
            <a:off x="-2381347" y="4696772"/>
            <a:ext cx="2301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CRM for customer data insights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Engagement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Community learning and knowledge sharing platform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6F0D0-A9B4-E32A-88C1-DC73F23A494C}"/>
              </a:ext>
            </a:extLst>
          </p:cNvPr>
          <p:cNvSpPr/>
          <p:nvPr/>
        </p:nvSpPr>
        <p:spPr>
          <a:xfrm>
            <a:off x="13614400" y="0"/>
            <a:ext cx="2641600" cy="1408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4B031E5-86FC-6726-8A5F-5019E116B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256" y="124772"/>
            <a:ext cx="1284194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6190FD9-D1A3-0D98-7755-50813EC8FC2F}"/>
              </a:ext>
            </a:extLst>
          </p:cNvPr>
          <p:cNvSpPr/>
          <p:nvPr/>
        </p:nvSpPr>
        <p:spPr>
          <a:xfrm>
            <a:off x="13620659" y="0"/>
            <a:ext cx="2635341" cy="1393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22261" y="4993351"/>
            <a:ext cx="2023620" cy="182333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sx="1000" sy="1000" algn="ctr" rotWithShape="0">
              <a:srgbClr val="A7DE44"/>
            </a:outerShdw>
            <a:reflection stA="75000" endPos="45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b="1"/>
          </a:p>
        </p:txBody>
      </p:sp>
      <p:sp>
        <p:nvSpPr>
          <p:cNvPr id="28" name="Rectangle 27"/>
          <p:cNvSpPr/>
          <p:nvPr/>
        </p:nvSpPr>
        <p:spPr>
          <a:xfrm>
            <a:off x="4398683" y="5991873"/>
            <a:ext cx="1763049" cy="81091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sx="1000" sy="1000" algn="ctr" rotWithShape="0">
              <a:srgbClr val="A7DE44"/>
            </a:outerShdw>
            <a:reflection stA="75000" endPos="45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b="1"/>
          </a:p>
        </p:txBody>
      </p:sp>
      <p:sp>
        <p:nvSpPr>
          <p:cNvPr id="29" name="Rectangle 28"/>
          <p:cNvSpPr/>
          <p:nvPr/>
        </p:nvSpPr>
        <p:spPr>
          <a:xfrm>
            <a:off x="1986280" y="6389109"/>
            <a:ext cx="1763049" cy="41367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sx="1000" sy="1000" algn="ctr" rotWithShape="0">
              <a:srgbClr val="A7DE44"/>
            </a:outerShdw>
            <a:reflection stA="75000" endPos="45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b="1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BCFD24E-78D6-E576-95C4-0D6CFCD0F261}"/>
              </a:ext>
            </a:extLst>
          </p:cNvPr>
          <p:cNvSpPr/>
          <p:nvPr/>
        </p:nvSpPr>
        <p:spPr>
          <a:xfrm>
            <a:off x="11809046" y="2580998"/>
            <a:ext cx="2280813" cy="454087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stA="75000" endPos="45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b="1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24C8D0A-4E0F-0AE2-A815-1D92706E3C79}"/>
              </a:ext>
            </a:extLst>
          </p:cNvPr>
          <p:cNvSpPr/>
          <p:nvPr/>
        </p:nvSpPr>
        <p:spPr>
          <a:xfrm>
            <a:off x="9294920" y="4134107"/>
            <a:ext cx="2067930" cy="270394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stA="75000" endPos="45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b="1"/>
          </a:p>
        </p:txBody>
      </p:sp>
      <p:sp>
        <p:nvSpPr>
          <p:cNvPr id="35" name="TextBox 34"/>
          <p:cNvSpPr txBox="1"/>
          <p:nvPr/>
        </p:nvSpPr>
        <p:spPr>
          <a:xfrm>
            <a:off x="4223834" y="4208913"/>
            <a:ext cx="2112746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ELEARNING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48147" y="3417593"/>
            <a:ext cx="2055596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BLENDED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840006" y="5006596"/>
            <a:ext cx="2055596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CLASSROOM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222753" y="2695895"/>
            <a:ext cx="2201568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SOCIAL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671784" y="1798788"/>
            <a:ext cx="2517039" cy="7078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KNOWLEDGE NETWORK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10579" y="5674488"/>
            <a:ext cx="1314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Trainer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207558" y="4913932"/>
            <a:ext cx="2145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Online </a:t>
            </a:r>
          </a:p>
          <a:p>
            <a:pPr algn="ctr"/>
            <a:r>
              <a:rPr lang="en-US" sz="2000" dirty="0"/>
              <a:t>Courses</a:t>
            </a:r>
          </a:p>
          <a:p>
            <a:pPr algn="ctr"/>
            <a:r>
              <a:rPr lang="en-US" sz="2000" dirty="0"/>
              <a:t>(LMS)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12661" y="3994120"/>
            <a:ext cx="1314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Trainer </a:t>
            </a:r>
          </a:p>
          <a:p>
            <a:pPr algn="ctr"/>
            <a:r>
              <a:rPr lang="en-US" sz="2000" dirty="0"/>
              <a:t>&amp;</a:t>
            </a:r>
          </a:p>
          <a:p>
            <a:pPr algn="ctr"/>
            <a:r>
              <a:rPr lang="en-US" sz="2000" dirty="0"/>
              <a:t>LMS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507312" y="2659370"/>
            <a:ext cx="3018194" cy="2246769"/>
          </a:xfrm>
          <a:prstGeom prst="rect">
            <a:avLst/>
          </a:prstGeom>
          <a:solidFill>
            <a:schemeClr val="lt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Employee Driven</a:t>
            </a:r>
          </a:p>
          <a:p>
            <a:pPr algn="ctr"/>
            <a:r>
              <a:rPr lang="en-US" sz="2000" dirty="0"/>
              <a:t>Organic</a:t>
            </a:r>
          </a:p>
          <a:p>
            <a:pPr algn="ctr"/>
            <a:r>
              <a:rPr lang="en-US" sz="2000" dirty="0"/>
              <a:t>Interactive</a:t>
            </a:r>
          </a:p>
          <a:p>
            <a:pPr algn="ctr"/>
            <a:r>
              <a:rPr lang="en-US" sz="2000" dirty="0"/>
              <a:t>Just-in-Time</a:t>
            </a:r>
          </a:p>
          <a:p>
            <a:pPr algn="ctr"/>
            <a:r>
              <a:rPr lang="en-US" sz="2000" dirty="0"/>
              <a:t>Video/Documents/Social</a:t>
            </a:r>
          </a:p>
          <a:p>
            <a:pPr algn="ctr"/>
            <a:r>
              <a:rPr lang="en-US" sz="2000" dirty="0"/>
              <a:t>Knowledge Sharing</a:t>
            </a:r>
          </a:p>
          <a:p>
            <a:pPr algn="ctr"/>
            <a:r>
              <a:rPr lang="en-US" sz="2000" dirty="0"/>
              <a:t>Expertise Finder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71324" y="1674828"/>
            <a:ext cx="12426447" cy="3181680"/>
            <a:chOff x="1121720" y="1241514"/>
            <a:chExt cx="9319835" cy="2386260"/>
          </a:xfrm>
        </p:grpSpPr>
        <p:grpSp>
          <p:nvGrpSpPr>
            <p:cNvPr id="66" name="Group 65"/>
            <p:cNvGrpSpPr/>
            <p:nvPr/>
          </p:nvGrpSpPr>
          <p:grpSpPr>
            <a:xfrm>
              <a:off x="1121720" y="3056025"/>
              <a:ext cx="1738428" cy="571749"/>
              <a:chOff x="1005003" y="3134131"/>
              <a:chExt cx="1738428" cy="518744"/>
            </a:xfrm>
          </p:grpSpPr>
          <p:cxnSp>
            <p:nvCxnSpPr>
              <p:cNvPr id="70" name="Straight Connector 69"/>
              <p:cNvCxnSpPr>
                <a:cxnSpLocks/>
              </p:cNvCxnSpPr>
              <p:nvPr/>
            </p:nvCxnSpPr>
            <p:spPr>
              <a:xfrm>
                <a:off x="1005003" y="3637172"/>
                <a:ext cx="1738428" cy="1178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>
                <a:cxnSpLocks/>
              </p:cNvCxnSpPr>
              <p:nvPr/>
            </p:nvCxnSpPr>
            <p:spPr>
              <a:xfrm flipH="1" flipV="1">
                <a:off x="2732414" y="3134131"/>
                <a:ext cx="1" cy="518744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2849130" y="2511806"/>
              <a:ext cx="1814017" cy="578151"/>
              <a:chOff x="1005003" y="3134131"/>
              <a:chExt cx="1738428" cy="518744"/>
            </a:xfrm>
          </p:grpSpPr>
          <p:cxnSp>
            <p:nvCxnSpPr>
              <p:cNvPr id="65" name="Straight Connector 64"/>
              <p:cNvCxnSpPr>
                <a:cxnSpLocks/>
              </p:cNvCxnSpPr>
              <p:nvPr/>
            </p:nvCxnSpPr>
            <p:spPr>
              <a:xfrm>
                <a:off x="1005003" y="3637172"/>
                <a:ext cx="1738428" cy="1178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cxnSpLocks/>
              </p:cNvCxnSpPr>
              <p:nvPr/>
            </p:nvCxnSpPr>
            <p:spPr>
              <a:xfrm flipH="1" flipV="1">
                <a:off x="2732414" y="3134131"/>
                <a:ext cx="1" cy="518744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/>
            <p:cNvGrpSpPr/>
            <p:nvPr/>
          </p:nvGrpSpPr>
          <p:grpSpPr>
            <a:xfrm>
              <a:off x="4632143" y="1894711"/>
              <a:ext cx="1938839" cy="628686"/>
              <a:chOff x="1005003" y="3134131"/>
              <a:chExt cx="1738428" cy="518744"/>
            </a:xfrm>
          </p:grpSpPr>
          <p:cxnSp>
            <p:nvCxnSpPr>
              <p:cNvPr id="69" name="Straight Connector 68"/>
              <p:cNvCxnSpPr>
                <a:cxnSpLocks/>
              </p:cNvCxnSpPr>
              <p:nvPr/>
            </p:nvCxnSpPr>
            <p:spPr>
              <a:xfrm>
                <a:off x="1005003" y="3637172"/>
                <a:ext cx="1738428" cy="1178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cxnSpLocks/>
              </p:cNvCxnSpPr>
              <p:nvPr/>
            </p:nvCxnSpPr>
            <p:spPr>
              <a:xfrm flipH="1" flipV="1">
                <a:off x="2732414" y="3134131"/>
                <a:ext cx="1" cy="518744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6546410" y="1241514"/>
              <a:ext cx="1919330" cy="673587"/>
              <a:chOff x="1005003" y="3134131"/>
              <a:chExt cx="1738428" cy="518744"/>
            </a:xfrm>
          </p:grpSpPr>
          <p:cxnSp>
            <p:nvCxnSpPr>
              <p:cNvPr id="76" name="Straight Connector 75"/>
              <p:cNvCxnSpPr>
                <a:cxnSpLocks/>
              </p:cNvCxnSpPr>
              <p:nvPr/>
            </p:nvCxnSpPr>
            <p:spPr>
              <a:xfrm>
                <a:off x="1005003" y="3637172"/>
                <a:ext cx="1738428" cy="1178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>
                <a:cxnSpLocks/>
              </p:cNvCxnSpPr>
              <p:nvPr/>
            </p:nvCxnSpPr>
            <p:spPr>
              <a:xfrm flipH="1" flipV="1">
                <a:off x="2732414" y="3134131"/>
                <a:ext cx="1" cy="518744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Connector 86"/>
            <p:cNvCxnSpPr>
              <a:cxnSpLocks/>
            </p:cNvCxnSpPr>
            <p:nvPr/>
          </p:nvCxnSpPr>
          <p:spPr>
            <a:xfrm>
              <a:off x="8436713" y="1248433"/>
              <a:ext cx="2004842" cy="1530"/>
            </a:xfrm>
            <a:prstGeom prst="line">
              <a:avLst/>
            </a:prstGeom>
            <a:ln w="539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42">
            <a:extLst>
              <a:ext uri="{FF2B5EF4-FFF2-40B4-BE49-F238E27FC236}">
                <a16:creationId xmlns:a16="http://schemas.microsoft.com/office/drawing/2014/main" id="{FC761B84-DAF6-E13F-6184-661895038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4800"/>
            <a:ext cx="8089899" cy="1104900"/>
          </a:xfrm>
        </p:spPr>
        <p:txBody>
          <a:bodyPr>
            <a:normAutofit/>
          </a:bodyPr>
          <a:lstStyle/>
          <a:p>
            <a:r>
              <a:rPr lang="en-US" dirty="0"/>
              <a:t>Evolution of Readiness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3D2727-633F-7CDD-21D7-5AA8D6F9266D}"/>
              </a:ext>
            </a:extLst>
          </p:cNvPr>
          <p:cNvGrpSpPr/>
          <p:nvPr/>
        </p:nvGrpSpPr>
        <p:grpSpPr>
          <a:xfrm>
            <a:off x="675918" y="6259032"/>
            <a:ext cx="1006791" cy="1006791"/>
            <a:chOff x="-1036996" y="4408968"/>
            <a:chExt cx="1006791" cy="1006791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BCAAB1A-C042-80A9-CD96-FFE795500EA3}"/>
                </a:ext>
              </a:extLst>
            </p:cNvPr>
            <p:cNvSpPr/>
            <p:nvPr/>
          </p:nvSpPr>
          <p:spPr>
            <a:xfrm>
              <a:off x="-1036996" y="4408968"/>
              <a:ext cx="1006791" cy="10067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91560CDB-DD54-70F2-DF7C-893B51061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819884" y="4627734"/>
              <a:ext cx="572567" cy="569258"/>
            </a:xfrm>
            <a:prstGeom prst="rect">
              <a:avLst/>
            </a:prstGeom>
          </p:spPr>
        </p:pic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5AC84984-B99F-F990-8AB8-1DBF0693DA7E}"/>
              </a:ext>
            </a:extLst>
          </p:cNvPr>
          <p:cNvGrpSpPr/>
          <p:nvPr/>
        </p:nvGrpSpPr>
        <p:grpSpPr>
          <a:xfrm>
            <a:off x="14421603" y="386533"/>
            <a:ext cx="1594065" cy="1766198"/>
            <a:chOff x="14421603" y="386533"/>
            <a:chExt cx="1594065" cy="1766198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A1186977-A307-9CBF-5B23-6FBD106A886A}"/>
                </a:ext>
              </a:extLst>
            </p:cNvPr>
            <p:cNvSpPr/>
            <p:nvPr/>
          </p:nvSpPr>
          <p:spPr>
            <a:xfrm>
              <a:off x="14452570" y="596300"/>
              <a:ext cx="1433479" cy="143347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3ED52C70-4AC3-056C-798D-4C96B2EFF3B4}"/>
                </a:ext>
              </a:extLst>
            </p:cNvPr>
            <p:cNvGrpSpPr/>
            <p:nvPr/>
          </p:nvGrpSpPr>
          <p:grpSpPr>
            <a:xfrm>
              <a:off x="14421603" y="386533"/>
              <a:ext cx="1594065" cy="1766198"/>
              <a:chOff x="14541606" y="487919"/>
              <a:chExt cx="1594065" cy="1766198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D5F38B9A-56CF-D54C-A668-D17D215D9B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435622" y="866139"/>
                <a:ext cx="125978" cy="264918"/>
              </a:xfrm>
              <a:prstGeom prst="line">
                <a:avLst/>
              </a:prstGeom>
              <a:ln w="63500" cap="rnd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B1233BA2-A79D-8137-B7CC-3EE81CA56E50}"/>
                  </a:ext>
                </a:extLst>
              </p:cNvPr>
              <p:cNvCxnSpPr>
                <a:cxnSpLocks/>
                <a:stCxn id="94" idx="1"/>
                <a:endCxn id="99" idx="5"/>
              </p:cNvCxnSpPr>
              <p:nvPr/>
            </p:nvCxnSpPr>
            <p:spPr>
              <a:xfrm flipH="1" flipV="1">
                <a:off x="14894916" y="1060603"/>
                <a:ext cx="187396" cy="114479"/>
              </a:xfrm>
              <a:prstGeom prst="line">
                <a:avLst/>
              </a:prstGeom>
              <a:ln w="63500" cap="rnd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E93236C9-429A-ACD7-85B2-6DC300B1C266}"/>
                  </a:ext>
                </a:extLst>
              </p:cNvPr>
              <p:cNvSpPr/>
              <p:nvPr/>
            </p:nvSpPr>
            <p:spPr>
              <a:xfrm>
                <a:off x="14541606" y="707293"/>
                <a:ext cx="413928" cy="41392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3" name="Graphic 82">
                <a:extLst>
                  <a:ext uri="{FF2B5EF4-FFF2-40B4-BE49-F238E27FC236}">
                    <a16:creationId xmlns:a16="http://schemas.microsoft.com/office/drawing/2014/main" id="{B42F9E1C-86A3-B713-028F-A054117D8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0504294">
                <a:off x="14562069" y="792319"/>
                <a:ext cx="332090" cy="265033"/>
              </a:xfrm>
              <a:prstGeom prst="rect">
                <a:avLst/>
              </a:prstGeom>
            </p:spPr>
          </p:pic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42FE27E4-94B7-195C-7A11-28E267868D72}"/>
                  </a:ext>
                </a:extLst>
              </p:cNvPr>
              <p:cNvGrpSpPr/>
              <p:nvPr/>
            </p:nvGrpSpPr>
            <p:grpSpPr>
              <a:xfrm>
                <a:off x="15435622" y="487919"/>
                <a:ext cx="413928" cy="413928"/>
                <a:chOff x="16762607" y="1266812"/>
                <a:chExt cx="413928" cy="413928"/>
              </a:xfrm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AB40F2C0-55A5-6E24-866A-F8F09CE4CC1A}"/>
                    </a:ext>
                  </a:extLst>
                </p:cNvPr>
                <p:cNvSpPr/>
                <p:nvPr/>
              </p:nvSpPr>
              <p:spPr>
                <a:xfrm>
                  <a:off x="16762607" y="1266812"/>
                  <a:ext cx="413928" cy="413928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BE039BAE-FAC6-C1B9-B0C6-AA7957FF2247}"/>
                    </a:ext>
                  </a:extLst>
                </p:cNvPr>
                <p:cNvGrpSpPr/>
                <p:nvPr/>
              </p:nvGrpSpPr>
              <p:grpSpPr>
                <a:xfrm>
                  <a:off x="16840528" y="1366181"/>
                  <a:ext cx="256867" cy="222411"/>
                  <a:chOff x="16840528" y="1366181"/>
                  <a:chExt cx="256867" cy="222411"/>
                </a:xfrm>
              </p:grpSpPr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57A2E1A7-A3D4-70A9-4E9F-A71D60D03980}"/>
                      </a:ext>
                    </a:extLst>
                  </p:cNvPr>
                  <p:cNvSpPr/>
                  <p:nvPr/>
                </p:nvSpPr>
                <p:spPr>
                  <a:xfrm rot="2656695">
                    <a:off x="16840528" y="1366181"/>
                    <a:ext cx="256867" cy="222411"/>
                  </a:xfrm>
                  <a:custGeom>
                    <a:avLst/>
                    <a:gdLst>
                      <a:gd name="connsiteX0" fmla="*/ 238781 w 256867"/>
                      <a:gd name="connsiteY0" fmla="*/ 60393 h 222411"/>
                      <a:gd name="connsiteX1" fmla="*/ 238781 w 256867"/>
                      <a:gd name="connsiteY1" fmla="*/ 60393 h 222411"/>
                      <a:gd name="connsiteX2" fmla="*/ 192163 w 256867"/>
                      <a:gd name="connsiteY2" fmla="*/ 385 h 222411"/>
                      <a:gd name="connsiteX3" fmla="*/ 92363 w 256867"/>
                      <a:gd name="connsiteY3" fmla="*/ 32403 h 222411"/>
                      <a:gd name="connsiteX4" fmla="*/ 2895 w 256867"/>
                      <a:gd name="connsiteY4" fmla="*/ 87032 h 222411"/>
                      <a:gd name="connsiteX5" fmla="*/ 17873 w 256867"/>
                      <a:gd name="connsiteY5" fmla="*/ 161545 h 222411"/>
                      <a:gd name="connsiteX6" fmla="*/ 17873 w 256867"/>
                      <a:gd name="connsiteY6" fmla="*/ 161545 h 222411"/>
                      <a:gd name="connsiteX7" fmla="*/ 17992 w 256867"/>
                      <a:gd name="connsiteY7" fmla="*/ 161782 h 222411"/>
                      <a:gd name="connsiteX8" fmla="*/ 18087 w 256867"/>
                      <a:gd name="connsiteY8" fmla="*/ 162019 h 222411"/>
                      <a:gd name="connsiteX9" fmla="*/ 18087 w 256867"/>
                      <a:gd name="connsiteY9" fmla="*/ 162019 h 222411"/>
                      <a:gd name="connsiteX10" fmla="*/ 64705 w 256867"/>
                      <a:gd name="connsiteY10" fmla="*/ 222027 h 222411"/>
                      <a:gd name="connsiteX11" fmla="*/ 164505 w 256867"/>
                      <a:gd name="connsiteY11" fmla="*/ 190008 h 222411"/>
                      <a:gd name="connsiteX12" fmla="*/ 253973 w 256867"/>
                      <a:gd name="connsiteY12" fmla="*/ 135380 h 222411"/>
                      <a:gd name="connsiteX13" fmla="*/ 238994 w 256867"/>
                      <a:gd name="connsiteY13" fmla="*/ 60867 h 222411"/>
                      <a:gd name="connsiteX14" fmla="*/ 238994 w 256867"/>
                      <a:gd name="connsiteY14" fmla="*/ 60867 h 222411"/>
                      <a:gd name="connsiteX15" fmla="*/ 238876 w 256867"/>
                      <a:gd name="connsiteY15" fmla="*/ 60630 h 222411"/>
                      <a:gd name="connsiteX16" fmla="*/ 238781 w 256867"/>
                      <a:gd name="connsiteY16" fmla="*/ 60393 h 22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56867" h="222411">
                        <a:moveTo>
                          <a:pt x="238781" y="60393"/>
                        </a:moveTo>
                        <a:lnTo>
                          <a:pt x="238781" y="60393"/>
                        </a:lnTo>
                        <a:cubicBezTo>
                          <a:pt x="230557" y="42879"/>
                          <a:pt x="212024" y="4840"/>
                          <a:pt x="192163" y="385"/>
                        </a:cubicBezTo>
                        <a:cubicBezTo>
                          <a:pt x="172137" y="-4118"/>
                          <a:pt x="92363" y="32403"/>
                          <a:pt x="92363" y="32403"/>
                        </a:cubicBezTo>
                        <a:cubicBezTo>
                          <a:pt x="92363" y="32403"/>
                          <a:pt x="12588" y="68925"/>
                          <a:pt x="2895" y="87032"/>
                        </a:cubicBezTo>
                        <a:cubicBezTo>
                          <a:pt x="-6703" y="104973"/>
                          <a:pt x="9981" y="143864"/>
                          <a:pt x="17873" y="161545"/>
                        </a:cubicBezTo>
                        <a:lnTo>
                          <a:pt x="17873" y="161545"/>
                        </a:lnTo>
                        <a:cubicBezTo>
                          <a:pt x="17873" y="161545"/>
                          <a:pt x="17945" y="161711"/>
                          <a:pt x="17992" y="161782"/>
                        </a:cubicBezTo>
                        <a:cubicBezTo>
                          <a:pt x="18016" y="161853"/>
                          <a:pt x="18063" y="161948"/>
                          <a:pt x="18087" y="162019"/>
                        </a:cubicBezTo>
                        <a:lnTo>
                          <a:pt x="18087" y="162019"/>
                        </a:lnTo>
                        <a:cubicBezTo>
                          <a:pt x="26311" y="179533"/>
                          <a:pt x="44844" y="217571"/>
                          <a:pt x="64705" y="222027"/>
                        </a:cubicBezTo>
                        <a:cubicBezTo>
                          <a:pt x="84731" y="226530"/>
                          <a:pt x="164505" y="190008"/>
                          <a:pt x="164505" y="190008"/>
                        </a:cubicBezTo>
                        <a:cubicBezTo>
                          <a:pt x="164505" y="190008"/>
                          <a:pt x="244280" y="153487"/>
                          <a:pt x="253973" y="135380"/>
                        </a:cubicBezTo>
                        <a:cubicBezTo>
                          <a:pt x="263571" y="117439"/>
                          <a:pt x="246887" y="78547"/>
                          <a:pt x="238994" y="60867"/>
                        </a:cubicBezTo>
                        <a:lnTo>
                          <a:pt x="238994" y="60867"/>
                        </a:lnTo>
                        <a:cubicBezTo>
                          <a:pt x="238994" y="60867"/>
                          <a:pt x="238923" y="60701"/>
                          <a:pt x="238876" y="60630"/>
                        </a:cubicBezTo>
                        <a:cubicBezTo>
                          <a:pt x="238852" y="60559"/>
                          <a:pt x="238805" y="60464"/>
                          <a:pt x="238781" y="6039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2BC5317E-CE52-6B25-DA17-493413A81F09}"/>
                      </a:ext>
                    </a:extLst>
                  </p:cNvPr>
                  <p:cNvSpPr/>
                  <p:nvPr/>
                </p:nvSpPr>
                <p:spPr>
                  <a:xfrm rot="2587537">
                    <a:off x="16922150" y="1438145"/>
                    <a:ext cx="93622" cy="86882"/>
                  </a:xfrm>
                  <a:custGeom>
                    <a:avLst/>
                    <a:gdLst>
                      <a:gd name="connsiteX0" fmla="*/ 8982 w 93622"/>
                      <a:gd name="connsiteY0" fmla="*/ 38 h 86882"/>
                      <a:gd name="connsiteX1" fmla="*/ 86196 w 93622"/>
                      <a:gd name="connsiteY1" fmla="*/ 7338 h 86882"/>
                      <a:gd name="connsiteX2" fmla="*/ 92098 w 93622"/>
                      <a:gd name="connsiteY2" fmla="*/ 20231 h 86882"/>
                      <a:gd name="connsiteX3" fmla="*/ 47163 w 93622"/>
                      <a:gd name="connsiteY3" fmla="*/ 83438 h 86882"/>
                      <a:gd name="connsiteX4" fmla="*/ 33037 w 93622"/>
                      <a:gd name="connsiteY4" fmla="*/ 82111 h 86882"/>
                      <a:gd name="connsiteX5" fmla="*/ 758 w 93622"/>
                      <a:gd name="connsiteY5" fmla="*/ 11604 h 86882"/>
                      <a:gd name="connsiteX6" fmla="*/ 8982 w 93622"/>
                      <a:gd name="connsiteY6" fmla="*/ 38 h 86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622" h="86882">
                        <a:moveTo>
                          <a:pt x="8982" y="38"/>
                        </a:moveTo>
                        <a:lnTo>
                          <a:pt x="86196" y="7338"/>
                        </a:lnTo>
                        <a:cubicBezTo>
                          <a:pt x="92477" y="7930"/>
                          <a:pt x="95748" y="15088"/>
                          <a:pt x="92098" y="20231"/>
                        </a:cubicBezTo>
                        <a:lnTo>
                          <a:pt x="47163" y="83438"/>
                        </a:lnTo>
                        <a:cubicBezTo>
                          <a:pt x="43513" y="88581"/>
                          <a:pt x="35668" y="87823"/>
                          <a:pt x="33037" y="82111"/>
                        </a:cubicBezTo>
                        <a:lnTo>
                          <a:pt x="758" y="11604"/>
                        </a:lnTo>
                        <a:cubicBezTo>
                          <a:pt x="-1873" y="5868"/>
                          <a:pt x="2701" y="-554"/>
                          <a:pt x="8982" y="3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D9714B2D-C305-54E9-5D61-679692F18B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379211" y="1656443"/>
                <a:ext cx="117052" cy="226095"/>
              </a:xfrm>
              <a:prstGeom prst="line">
                <a:avLst/>
              </a:prstGeom>
              <a:ln w="63500" cap="rnd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0D11227-D043-0D70-3AF7-EF1381FC1E91}"/>
                  </a:ext>
                </a:extLst>
              </p:cNvPr>
              <p:cNvCxnSpPr>
                <a:cxnSpLocks/>
                <a:stCxn id="94" idx="6"/>
                <a:endCxn id="107" idx="0"/>
              </p:cNvCxnSpPr>
              <p:nvPr/>
            </p:nvCxnSpPr>
            <p:spPr>
              <a:xfrm>
                <a:off x="15582058" y="1382084"/>
                <a:ext cx="326037" cy="84025"/>
              </a:xfrm>
              <a:prstGeom prst="line">
                <a:avLst/>
              </a:prstGeom>
              <a:ln w="63500" cap="rnd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11BBA87D-8E3F-537E-F8BA-93259489679B}"/>
                  </a:ext>
                </a:extLst>
              </p:cNvPr>
              <p:cNvCxnSpPr>
                <a:cxnSpLocks/>
                <a:stCxn id="94" idx="3"/>
                <a:endCxn id="118" idx="8"/>
              </p:cNvCxnSpPr>
              <p:nvPr/>
            </p:nvCxnSpPr>
            <p:spPr>
              <a:xfrm flipH="1">
                <a:off x="14892943" y="1589085"/>
                <a:ext cx="189369" cy="90356"/>
              </a:xfrm>
              <a:prstGeom prst="line">
                <a:avLst/>
              </a:prstGeom>
              <a:ln w="63500" cap="rnd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16B67414-B2F5-BC2A-357A-2409830D9911}"/>
                  </a:ext>
                </a:extLst>
              </p:cNvPr>
              <p:cNvGrpSpPr/>
              <p:nvPr/>
            </p:nvGrpSpPr>
            <p:grpSpPr>
              <a:xfrm>
                <a:off x="15795220" y="1303731"/>
                <a:ext cx="340451" cy="340451"/>
                <a:chOff x="15403807" y="587419"/>
                <a:chExt cx="803147" cy="803148"/>
              </a:xfrm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196173BC-ACE1-BDBE-21E1-941A5E0221B6}"/>
                    </a:ext>
                  </a:extLst>
                </p:cNvPr>
                <p:cNvSpPr/>
                <p:nvPr/>
              </p:nvSpPr>
              <p:spPr>
                <a:xfrm>
                  <a:off x="15403807" y="587419"/>
                  <a:ext cx="803147" cy="803148"/>
                </a:xfrm>
                <a:custGeom>
                  <a:avLst/>
                  <a:gdLst>
                    <a:gd name="connsiteX0" fmla="*/ 803148 w 803147"/>
                    <a:gd name="connsiteY0" fmla="*/ 401574 h 803147"/>
                    <a:gd name="connsiteX1" fmla="*/ 401574 w 803147"/>
                    <a:gd name="connsiteY1" fmla="*/ 803148 h 803147"/>
                    <a:gd name="connsiteX2" fmla="*/ 0 w 803147"/>
                    <a:gd name="connsiteY2" fmla="*/ 401574 h 803147"/>
                    <a:gd name="connsiteX3" fmla="*/ 401574 w 803147"/>
                    <a:gd name="connsiteY3" fmla="*/ 0 h 803147"/>
                    <a:gd name="connsiteX4" fmla="*/ 803148 w 803147"/>
                    <a:gd name="connsiteY4" fmla="*/ 401574 h 803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3147" h="803147">
                      <a:moveTo>
                        <a:pt x="803148" y="401574"/>
                      </a:moveTo>
                      <a:cubicBezTo>
                        <a:pt x="803148" y="623357"/>
                        <a:pt x="623357" y="803148"/>
                        <a:pt x="401574" y="803148"/>
                      </a:cubicBezTo>
                      <a:cubicBezTo>
                        <a:pt x="179791" y="803148"/>
                        <a:pt x="0" y="623357"/>
                        <a:pt x="0" y="401574"/>
                      </a:cubicBezTo>
                      <a:cubicBezTo>
                        <a:pt x="0" y="179791"/>
                        <a:pt x="179791" y="0"/>
                        <a:pt x="401574" y="0"/>
                      </a:cubicBezTo>
                      <a:cubicBezTo>
                        <a:pt x="623357" y="0"/>
                        <a:pt x="803148" y="179791"/>
                        <a:pt x="803148" y="40157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128D05EC-4BB3-47B9-7E74-615FEEEC0210}"/>
                    </a:ext>
                  </a:extLst>
                </p:cNvPr>
                <p:cNvSpPr/>
                <p:nvPr/>
              </p:nvSpPr>
              <p:spPr>
                <a:xfrm rot="19988400">
                  <a:off x="15614165" y="978671"/>
                  <a:ext cx="142113" cy="262222"/>
                </a:xfrm>
                <a:custGeom>
                  <a:avLst/>
                  <a:gdLst>
                    <a:gd name="connsiteX0" fmla="*/ 120491 w 142112"/>
                    <a:gd name="connsiteY0" fmla="*/ 0 h 262223"/>
                    <a:gd name="connsiteX1" fmla="*/ 142113 w 142112"/>
                    <a:gd name="connsiteY1" fmla="*/ 21622 h 262223"/>
                    <a:gd name="connsiteX2" fmla="*/ 142113 w 142112"/>
                    <a:gd name="connsiteY2" fmla="*/ 240601 h 262223"/>
                    <a:gd name="connsiteX3" fmla="*/ 120491 w 142112"/>
                    <a:gd name="connsiteY3" fmla="*/ 262223 h 262223"/>
                    <a:gd name="connsiteX4" fmla="*/ 21622 w 142112"/>
                    <a:gd name="connsiteY4" fmla="*/ 262223 h 262223"/>
                    <a:gd name="connsiteX5" fmla="*/ 0 w 142112"/>
                    <a:gd name="connsiteY5" fmla="*/ 240601 h 262223"/>
                    <a:gd name="connsiteX6" fmla="*/ 0 w 142112"/>
                    <a:gd name="connsiteY6" fmla="*/ 21622 h 262223"/>
                    <a:gd name="connsiteX7" fmla="*/ 21622 w 142112"/>
                    <a:gd name="connsiteY7" fmla="*/ 0 h 262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2112" h="262223">
                      <a:moveTo>
                        <a:pt x="120491" y="0"/>
                      </a:moveTo>
                      <a:cubicBezTo>
                        <a:pt x="132433" y="0"/>
                        <a:pt x="142113" y="9680"/>
                        <a:pt x="142113" y="21622"/>
                      </a:cubicBezTo>
                      <a:lnTo>
                        <a:pt x="142113" y="240601"/>
                      </a:lnTo>
                      <a:cubicBezTo>
                        <a:pt x="142113" y="252543"/>
                        <a:pt x="132433" y="262223"/>
                        <a:pt x="120491" y="262223"/>
                      </a:cubicBezTo>
                      <a:lnTo>
                        <a:pt x="21622" y="262223"/>
                      </a:lnTo>
                      <a:cubicBezTo>
                        <a:pt x="9680" y="262223"/>
                        <a:pt x="0" y="252543"/>
                        <a:pt x="0" y="240601"/>
                      </a:cubicBezTo>
                      <a:lnTo>
                        <a:pt x="0" y="21622"/>
                      </a:lnTo>
                      <a:cubicBezTo>
                        <a:pt x="0" y="9680"/>
                        <a:pt x="9680" y="0"/>
                        <a:pt x="216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AB3ED0AE-07F2-0BCB-A8C3-6796AD9C93DA}"/>
                    </a:ext>
                  </a:extLst>
                </p:cNvPr>
                <p:cNvSpPr/>
                <p:nvPr/>
              </p:nvSpPr>
              <p:spPr>
                <a:xfrm>
                  <a:off x="15720750" y="730732"/>
                  <a:ext cx="346736" cy="440134"/>
                </a:xfrm>
                <a:custGeom>
                  <a:avLst/>
                  <a:gdLst>
                    <a:gd name="connsiteX0" fmla="*/ 271702 w 346735"/>
                    <a:gd name="connsiteY0" fmla="*/ 157200 h 440134"/>
                    <a:gd name="connsiteX1" fmla="*/ 247032 w 346735"/>
                    <a:gd name="connsiteY1" fmla="*/ 107861 h 440134"/>
                    <a:gd name="connsiteX2" fmla="*/ 216361 w 346735"/>
                    <a:gd name="connsiteY2" fmla="*/ 105670 h 440134"/>
                    <a:gd name="connsiteX3" fmla="*/ 216361 w 346735"/>
                    <a:gd name="connsiteY3" fmla="*/ 105670 h 440134"/>
                    <a:gd name="connsiteX4" fmla="*/ 124636 w 346735"/>
                    <a:gd name="connsiteY4" fmla="*/ 145484 h 440134"/>
                    <a:gd name="connsiteX5" fmla="*/ 79868 w 346735"/>
                    <a:gd name="connsiteY5" fmla="*/ 23660 h 440134"/>
                    <a:gd name="connsiteX6" fmla="*/ 29957 w 346735"/>
                    <a:gd name="connsiteY6" fmla="*/ 3371 h 440134"/>
                    <a:gd name="connsiteX7" fmla="*/ 29767 w 346735"/>
                    <a:gd name="connsiteY7" fmla="*/ 3371 h 440134"/>
                    <a:gd name="connsiteX8" fmla="*/ 29386 w 346735"/>
                    <a:gd name="connsiteY8" fmla="*/ 3562 h 440134"/>
                    <a:gd name="connsiteX9" fmla="*/ 19194 w 346735"/>
                    <a:gd name="connsiteY9" fmla="*/ 10515 h 440134"/>
                    <a:gd name="connsiteX10" fmla="*/ 14908 w 346735"/>
                    <a:gd name="connsiteY10" fmla="*/ 45472 h 440134"/>
                    <a:gd name="connsiteX11" fmla="*/ 25861 w 346735"/>
                    <a:gd name="connsiteY11" fmla="*/ 77952 h 440134"/>
                    <a:gd name="connsiteX12" fmla="*/ 28052 w 346735"/>
                    <a:gd name="connsiteY12" fmla="*/ 159962 h 440134"/>
                    <a:gd name="connsiteX13" fmla="*/ 11002 w 346735"/>
                    <a:gd name="connsiteY13" fmla="*/ 218351 h 440134"/>
                    <a:gd name="connsiteX14" fmla="*/ 5668 w 346735"/>
                    <a:gd name="connsiteY14" fmla="*/ 227399 h 440134"/>
                    <a:gd name="connsiteX15" fmla="*/ 3478 w 346735"/>
                    <a:gd name="connsiteY15" fmla="*/ 260165 h 440134"/>
                    <a:gd name="connsiteX16" fmla="*/ 85678 w 346735"/>
                    <a:gd name="connsiteY16" fmla="*/ 422567 h 440134"/>
                    <a:gd name="connsiteX17" fmla="*/ 118159 w 346735"/>
                    <a:gd name="connsiteY17" fmla="*/ 439902 h 440134"/>
                    <a:gd name="connsiteX18" fmla="*/ 260272 w 346735"/>
                    <a:gd name="connsiteY18" fmla="*/ 392658 h 440134"/>
                    <a:gd name="connsiteX19" fmla="*/ 281322 w 346735"/>
                    <a:gd name="connsiteY19" fmla="*/ 382466 h 440134"/>
                    <a:gd name="connsiteX20" fmla="*/ 281989 w 346735"/>
                    <a:gd name="connsiteY20" fmla="*/ 382181 h 440134"/>
                    <a:gd name="connsiteX21" fmla="*/ 283608 w 346735"/>
                    <a:gd name="connsiteY21" fmla="*/ 381323 h 440134"/>
                    <a:gd name="connsiteX22" fmla="*/ 285132 w 346735"/>
                    <a:gd name="connsiteY22" fmla="*/ 380466 h 440134"/>
                    <a:gd name="connsiteX23" fmla="*/ 285322 w 346735"/>
                    <a:gd name="connsiteY23" fmla="*/ 380371 h 440134"/>
                    <a:gd name="connsiteX24" fmla="*/ 329233 w 346735"/>
                    <a:gd name="connsiteY24" fmla="*/ 284168 h 440134"/>
                    <a:gd name="connsiteX25" fmla="*/ 309516 w 346735"/>
                    <a:gd name="connsiteY25" fmla="*/ 217589 h 440134"/>
                    <a:gd name="connsiteX26" fmla="*/ 271606 w 346735"/>
                    <a:gd name="connsiteY26" fmla="*/ 157200 h 440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6735" h="440134">
                      <a:moveTo>
                        <a:pt x="271702" y="157200"/>
                      </a:moveTo>
                      <a:cubicBezTo>
                        <a:pt x="271702" y="157200"/>
                        <a:pt x="275131" y="121767"/>
                        <a:pt x="247032" y="107861"/>
                      </a:cubicBezTo>
                      <a:cubicBezTo>
                        <a:pt x="237888" y="103289"/>
                        <a:pt x="227029" y="103289"/>
                        <a:pt x="216361" y="105670"/>
                      </a:cubicBezTo>
                      <a:lnTo>
                        <a:pt x="216361" y="105670"/>
                      </a:lnTo>
                      <a:cubicBezTo>
                        <a:pt x="216361" y="105670"/>
                        <a:pt x="185596" y="111956"/>
                        <a:pt x="124636" y="145484"/>
                      </a:cubicBezTo>
                      <a:cubicBezTo>
                        <a:pt x="118730" y="111956"/>
                        <a:pt x="105871" y="58521"/>
                        <a:pt x="79868" y="23660"/>
                      </a:cubicBezTo>
                      <a:cubicBezTo>
                        <a:pt x="61009" y="-1772"/>
                        <a:pt x="43768" y="-3296"/>
                        <a:pt x="29957" y="3371"/>
                      </a:cubicBezTo>
                      <a:cubicBezTo>
                        <a:pt x="29957" y="3371"/>
                        <a:pt x="29862" y="3371"/>
                        <a:pt x="29767" y="3371"/>
                      </a:cubicBezTo>
                      <a:cubicBezTo>
                        <a:pt x="29671" y="3371"/>
                        <a:pt x="29481" y="3467"/>
                        <a:pt x="29386" y="3562"/>
                      </a:cubicBezTo>
                      <a:cubicBezTo>
                        <a:pt x="25766" y="5372"/>
                        <a:pt x="22337" y="7753"/>
                        <a:pt x="19194" y="10515"/>
                      </a:cubicBezTo>
                      <a:cubicBezTo>
                        <a:pt x="8812" y="19373"/>
                        <a:pt x="10812" y="32804"/>
                        <a:pt x="14908" y="45472"/>
                      </a:cubicBezTo>
                      <a:cubicBezTo>
                        <a:pt x="17575" y="53568"/>
                        <a:pt x="21670" y="65570"/>
                        <a:pt x="25861" y="77952"/>
                      </a:cubicBezTo>
                      <a:cubicBezTo>
                        <a:pt x="34434" y="103384"/>
                        <a:pt x="33767" y="133769"/>
                        <a:pt x="28052" y="159962"/>
                      </a:cubicBezTo>
                      <a:cubicBezTo>
                        <a:pt x="22909" y="183203"/>
                        <a:pt x="15670" y="205206"/>
                        <a:pt x="11002" y="218351"/>
                      </a:cubicBezTo>
                      <a:cubicBezTo>
                        <a:pt x="9383" y="221589"/>
                        <a:pt x="7573" y="224637"/>
                        <a:pt x="5668" y="227399"/>
                      </a:cubicBezTo>
                      <a:cubicBezTo>
                        <a:pt x="-999" y="237115"/>
                        <a:pt x="-1856" y="249593"/>
                        <a:pt x="3478" y="260165"/>
                      </a:cubicBezTo>
                      <a:lnTo>
                        <a:pt x="85678" y="422567"/>
                      </a:lnTo>
                      <a:cubicBezTo>
                        <a:pt x="91774" y="434568"/>
                        <a:pt x="104728" y="441521"/>
                        <a:pt x="118159" y="439902"/>
                      </a:cubicBezTo>
                      <a:cubicBezTo>
                        <a:pt x="141781" y="437045"/>
                        <a:pt x="185596" y="426567"/>
                        <a:pt x="260272" y="392658"/>
                      </a:cubicBezTo>
                      <a:cubicBezTo>
                        <a:pt x="267892" y="389229"/>
                        <a:pt x="274940" y="385800"/>
                        <a:pt x="281322" y="382466"/>
                      </a:cubicBezTo>
                      <a:cubicBezTo>
                        <a:pt x="281512" y="382371"/>
                        <a:pt x="281703" y="382276"/>
                        <a:pt x="281989" y="382181"/>
                      </a:cubicBezTo>
                      <a:cubicBezTo>
                        <a:pt x="282560" y="381895"/>
                        <a:pt x="283036" y="381609"/>
                        <a:pt x="283608" y="381323"/>
                      </a:cubicBezTo>
                      <a:cubicBezTo>
                        <a:pt x="284084" y="381038"/>
                        <a:pt x="284656" y="380752"/>
                        <a:pt x="285132" y="380466"/>
                      </a:cubicBezTo>
                      <a:cubicBezTo>
                        <a:pt x="285132" y="380466"/>
                        <a:pt x="285227" y="380466"/>
                        <a:pt x="285322" y="380371"/>
                      </a:cubicBezTo>
                      <a:cubicBezTo>
                        <a:pt x="389907" y="324078"/>
                        <a:pt x="329233" y="284168"/>
                        <a:pt x="329233" y="284168"/>
                      </a:cubicBezTo>
                      <a:cubicBezTo>
                        <a:pt x="329233" y="284168"/>
                        <a:pt x="358189" y="237591"/>
                        <a:pt x="309516" y="217589"/>
                      </a:cubicBezTo>
                      <a:cubicBezTo>
                        <a:pt x="309516" y="217589"/>
                        <a:pt x="322470" y="165773"/>
                        <a:pt x="271606" y="1572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4C57DF3A-BFAE-B4B8-905F-70B0C2E18791}"/>
                  </a:ext>
                </a:extLst>
              </p:cNvPr>
              <p:cNvGrpSpPr/>
              <p:nvPr/>
            </p:nvGrpSpPr>
            <p:grpSpPr>
              <a:xfrm>
                <a:off x="14556748" y="1548163"/>
                <a:ext cx="413928" cy="413928"/>
                <a:chOff x="16051850" y="1111809"/>
                <a:chExt cx="413928" cy="413928"/>
              </a:xfrm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4DBCFEE7-D24E-7914-AB07-D39D7CE92DB8}"/>
                    </a:ext>
                  </a:extLst>
                </p:cNvPr>
                <p:cNvSpPr/>
                <p:nvPr/>
              </p:nvSpPr>
              <p:spPr>
                <a:xfrm>
                  <a:off x="16051850" y="1111809"/>
                  <a:ext cx="413928" cy="413928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EAD247B0-288C-BBD6-299B-DFED9C91DE09}"/>
                    </a:ext>
                  </a:extLst>
                </p:cNvPr>
                <p:cNvGrpSpPr/>
                <p:nvPr/>
              </p:nvGrpSpPr>
              <p:grpSpPr>
                <a:xfrm>
                  <a:off x="16088250" y="1180353"/>
                  <a:ext cx="320485" cy="284385"/>
                  <a:chOff x="16088250" y="1180353"/>
                  <a:chExt cx="320485" cy="284385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419C703C-523F-C708-0692-23A96C52B44B}"/>
                      </a:ext>
                    </a:extLst>
                  </p:cNvPr>
                  <p:cNvSpPr/>
                  <p:nvPr/>
                </p:nvSpPr>
                <p:spPr>
                  <a:xfrm>
                    <a:off x="16088250" y="1180353"/>
                    <a:ext cx="320485" cy="284385"/>
                  </a:xfrm>
                  <a:custGeom>
                    <a:avLst/>
                    <a:gdLst>
                      <a:gd name="connsiteX0" fmla="*/ 375634 w 401517"/>
                      <a:gd name="connsiteY0" fmla="*/ 78557 h 356290"/>
                      <a:gd name="connsiteX1" fmla="*/ 104661 w 401517"/>
                      <a:gd name="connsiteY1" fmla="*/ 1369 h 356290"/>
                      <a:gd name="connsiteX2" fmla="*/ 60521 w 401517"/>
                      <a:gd name="connsiteY2" fmla="*/ 25922 h 356290"/>
                      <a:gd name="connsiteX3" fmla="*/ 1369 w 401517"/>
                      <a:gd name="connsiteY3" fmla="*/ 233592 h 356290"/>
                      <a:gd name="connsiteX4" fmla="*/ 25922 w 401517"/>
                      <a:gd name="connsiteY4" fmla="*/ 277733 h 356290"/>
                      <a:gd name="connsiteX5" fmla="*/ 296895 w 401517"/>
                      <a:gd name="connsiteY5" fmla="*/ 354921 h 356290"/>
                      <a:gd name="connsiteX6" fmla="*/ 341035 w 401517"/>
                      <a:gd name="connsiteY6" fmla="*/ 330368 h 356290"/>
                      <a:gd name="connsiteX7" fmla="*/ 400148 w 401517"/>
                      <a:gd name="connsiteY7" fmla="*/ 122737 h 356290"/>
                      <a:gd name="connsiteX8" fmla="*/ 375596 w 401517"/>
                      <a:gd name="connsiteY8" fmla="*/ 78596 h 356290"/>
                      <a:gd name="connsiteX9" fmla="*/ 288982 w 401517"/>
                      <a:gd name="connsiteY9" fmla="*/ 86470 h 356290"/>
                      <a:gd name="connsiteX10" fmla="*/ 348095 w 401517"/>
                      <a:gd name="connsiteY10" fmla="*/ 103304 h 356290"/>
                      <a:gd name="connsiteX11" fmla="*/ 355154 w 401517"/>
                      <a:gd name="connsiteY11" fmla="*/ 115949 h 356290"/>
                      <a:gd name="connsiteX12" fmla="*/ 342509 w 401517"/>
                      <a:gd name="connsiteY12" fmla="*/ 123008 h 356290"/>
                      <a:gd name="connsiteX13" fmla="*/ 283396 w 401517"/>
                      <a:gd name="connsiteY13" fmla="*/ 106174 h 356290"/>
                      <a:gd name="connsiteX14" fmla="*/ 276337 w 401517"/>
                      <a:gd name="connsiteY14" fmla="*/ 93529 h 356290"/>
                      <a:gd name="connsiteX15" fmla="*/ 288982 w 401517"/>
                      <a:gd name="connsiteY15" fmla="*/ 86470 h 356290"/>
                      <a:gd name="connsiteX16" fmla="*/ 184953 w 401517"/>
                      <a:gd name="connsiteY16" fmla="*/ 54353 h 356290"/>
                      <a:gd name="connsiteX17" fmla="*/ 193641 w 401517"/>
                      <a:gd name="connsiteY17" fmla="*/ 69985 h 356290"/>
                      <a:gd name="connsiteX18" fmla="*/ 178010 w 401517"/>
                      <a:gd name="connsiteY18" fmla="*/ 78673 h 356290"/>
                      <a:gd name="connsiteX19" fmla="*/ 169321 w 401517"/>
                      <a:gd name="connsiteY19" fmla="*/ 63042 h 356290"/>
                      <a:gd name="connsiteX20" fmla="*/ 184953 w 401517"/>
                      <a:gd name="connsiteY20" fmla="*/ 54353 h 356290"/>
                      <a:gd name="connsiteX21" fmla="*/ 149035 w 401517"/>
                      <a:gd name="connsiteY21" fmla="*/ 44113 h 356290"/>
                      <a:gd name="connsiteX22" fmla="*/ 157723 w 401517"/>
                      <a:gd name="connsiteY22" fmla="*/ 59745 h 356290"/>
                      <a:gd name="connsiteX23" fmla="*/ 142092 w 401517"/>
                      <a:gd name="connsiteY23" fmla="*/ 68433 h 356290"/>
                      <a:gd name="connsiteX24" fmla="*/ 133403 w 401517"/>
                      <a:gd name="connsiteY24" fmla="*/ 52802 h 356290"/>
                      <a:gd name="connsiteX25" fmla="*/ 149035 w 401517"/>
                      <a:gd name="connsiteY25" fmla="*/ 44113 h 356290"/>
                      <a:gd name="connsiteX26" fmla="*/ 113117 w 401517"/>
                      <a:gd name="connsiteY26" fmla="*/ 33873 h 356290"/>
                      <a:gd name="connsiteX27" fmla="*/ 121806 w 401517"/>
                      <a:gd name="connsiteY27" fmla="*/ 49505 h 356290"/>
                      <a:gd name="connsiteX28" fmla="*/ 106174 w 401517"/>
                      <a:gd name="connsiteY28" fmla="*/ 58193 h 356290"/>
                      <a:gd name="connsiteX29" fmla="*/ 97486 w 401517"/>
                      <a:gd name="connsiteY29" fmla="*/ 42562 h 356290"/>
                      <a:gd name="connsiteX30" fmla="*/ 113117 w 401517"/>
                      <a:gd name="connsiteY30" fmla="*/ 33873 h 356290"/>
                      <a:gd name="connsiteX31" fmla="*/ 319741 w 401517"/>
                      <a:gd name="connsiteY31" fmla="*/ 324240 h 356290"/>
                      <a:gd name="connsiteX32" fmla="*/ 302984 w 401517"/>
                      <a:gd name="connsiteY32" fmla="*/ 333549 h 356290"/>
                      <a:gd name="connsiteX33" fmla="*/ 32012 w 401517"/>
                      <a:gd name="connsiteY33" fmla="*/ 256400 h 356290"/>
                      <a:gd name="connsiteX34" fmla="*/ 22702 w 401517"/>
                      <a:gd name="connsiteY34" fmla="*/ 239643 h 356290"/>
                      <a:gd name="connsiteX35" fmla="*/ 68783 w 401517"/>
                      <a:gd name="connsiteY35" fmla="*/ 77781 h 356290"/>
                      <a:gd name="connsiteX36" fmla="*/ 365821 w 401517"/>
                      <a:gd name="connsiteY36" fmla="*/ 162378 h 356290"/>
                      <a:gd name="connsiteX37" fmla="*/ 319741 w 401517"/>
                      <a:gd name="connsiteY37" fmla="*/ 324240 h 35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401517" h="356290">
                        <a:moveTo>
                          <a:pt x="375634" y="78557"/>
                        </a:moveTo>
                        <a:lnTo>
                          <a:pt x="104661" y="1369"/>
                        </a:lnTo>
                        <a:cubicBezTo>
                          <a:pt x="85733" y="-4022"/>
                          <a:pt x="65912" y="6993"/>
                          <a:pt x="60521" y="25922"/>
                        </a:cubicBezTo>
                        <a:lnTo>
                          <a:pt x="1369" y="233592"/>
                        </a:lnTo>
                        <a:cubicBezTo>
                          <a:pt x="-4022" y="252521"/>
                          <a:pt x="6993" y="272342"/>
                          <a:pt x="25922" y="277733"/>
                        </a:cubicBezTo>
                        <a:lnTo>
                          <a:pt x="296895" y="354921"/>
                        </a:lnTo>
                        <a:cubicBezTo>
                          <a:pt x="315823" y="360313"/>
                          <a:pt x="335644" y="349297"/>
                          <a:pt x="341035" y="330368"/>
                        </a:cubicBezTo>
                        <a:lnTo>
                          <a:pt x="400148" y="122737"/>
                        </a:lnTo>
                        <a:cubicBezTo>
                          <a:pt x="405540" y="103808"/>
                          <a:pt x="394524" y="83987"/>
                          <a:pt x="375596" y="78596"/>
                        </a:cubicBezTo>
                        <a:close/>
                        <a:moveTo>
                          <a:pt x="288982" y="86470"/>
                        </a:moveTo>
                        <a:lnTo>
                          <a:pt x="348095" y="103304"/>
                        </a:lnTo>
                        <a:cubicBezTo>
                          <a:pt x="353525" y="104855"/>
                          <a:pt x="356706" y="110518"/>
                          <a:pt x="355154" y="115949"/>
                        </a:cubicBezTo>
                        <a:cubicBezTo>
                          <a:pt x="353603" y="121379"/>
                          <a:pt x="347940" y="124560"/>
                          <a:pt x="342509" y="123008"/>
                        </a:cubicBezTo>
                        <a:lnTo>
                          <a:pt x="283396" y="106174"/>
                        </a:lnTo>
                        <a:cubicBezTo>
                          <a:pt x="277966" y="104623"/>
                          <a:pt x="274786" y="98960"/>
                          <a:pt x="276337" y="93529"/>
                        </a:cubicBezTo>
                        <a:cubicBezTo>
                          <a:pt x="277889" y="88099"/>
                          <a:pt x="283552" y="84918"/>
                          <a:pt x="288982" y="86470"/>
                        </a:cubicBezTo>
                        <a:close/>
                        <a:moveTo>
                          <a:pt x="184953" y="54353"/>
                        </a:moveTo>
                        <a:cubicBezTo>
                          <a:pt x="191663" y="56254"/>
                          <a:pt x="195580" y="63275"/>
                          <a:pt x="193641" y="69985"/>
                        </a:cubicBezTo>
                        <a:cubicBezTo>
                          <a:pt x="191702" y="76695"/>
                          <a:pt x="184720" y="80613"/>
                          <a:pt x="178010" y="78673"/>
                        </a:cubicBezTo>
                        <a:cubicBezTo>
                          <a:pt x="171299" y="76734"/>
                          <a:pt x="167382" y="69752"/>
                          <a:pt x="169321" y="63042"/>
                        </a:cubicBezTo>
                        <a:cubicBezTo>
                          <a:pt x="171260" y="56332"/>
                          <a:pt x="178242" y="52414"/>
                          <a:pt x="184953" y="54353"/>
                        </a:cubicBezTo>
                        <a:close/>
                        <a:moveTo>
                          <a:pt x="149035" y="44113"/>
                        </a:moveTo>
                        <a:cubicBezTo>
                          <a:pt x="155745" y="46014"/>
                          <a:pt x="159663" y="53035"/>
                          <a:pt x="157723" y="59745"/>
                        </a:cubicBezTo>
                        <a:cubicBezTo>
                          <a:pt x="155784" y="66455"/>
                          <a:pt x="148802" y="70373"/>
                          <a:pt x="142092" y="68433"/>
                        </a:cubicBezTo>
                        <a:cubicBezTo>
                          <a:pt x="135382" y="66494"/>
                          <a:pt x="131464" y="59512"/>
                          <a:pt x="133403" y="52802"/>
                        </a:cubicBezTo>
                        <a:cubicBezTo>
                          <a:pt x="135343" y="46092"/>
                          <a:pt x="142325" y="42174"/>
                          <a:pt x="149035" y="44113"/>
                        </a:cubicBezTo>
                        <a:close/>
                        <a:moveTo>
                          <a:pt x="113117" y="33873"/>
                        </a:moveTo>
                        <a:cubicBezTo>
                          <a:pt x="119828" y="35774"/>
                          <a:pt x="123745" y="42795"/>
                          <a:pt x="121806" y="49505"/>
                        </a:cubicBezTo>
                        <a:cubicBezTo>
                          <a:pt x="119866" y="56215"/>
                          <a:pt x="112885" y="60133"/>
                          <a:pt x="106174" y="58193"/>
                        </a:cubicBezTo>
                        <a:cubicBezTo>
                          <a:pt x="99464" y="56254"/>
                          <a:pt x="95546" y="49272"/>
                          <a:pt x="97486" y="42562"/>
                        </a:cubicBezTo>
                        <a:cubicBezTo>
                          <a:pt x="99425" y="35852"/>
                          <a:pt x="106407" y="31934"/>
                          <a:pt x="113117" y="33873"/>
                        </a:cubicBezTo>
                        <a:close/>
                        <a:moveTo>
                          <a:pt x="319741" y="324240"/>
                        </a:moveTo>
                        <a:cubicBezTo>
                          <a:pt x="317685" y="331416"/>
                          <a:pt x="310199" y="335605"/>
                          <a:pt x="302984" y="333549"/>
                        </a:cubicBezTo>
                        <a:lnTo>
                          <a:pt x="32012" y="256400"/>
                        </a:lnTo>
                        <a:cubicBezTo>
                          <a:pt x="24836" y="254344"/>
                          <a:pt x="20647" y="246858"/>
                          <a:pt x="22702" y="239643"/>
                        </a:cubicBezTo>
                        <a:lnTo>
                          <a:pt x="68783" y="77781"/>
                        </a:lnTo>
                        <a:lnTo>
                          <a:pt x="365821" y="162378"/>
                        </a:lnTo>
                        <a:lnTo>
                          <a:pt x="319741" y="3242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8F459E1D-0A1B-77BC-DEC5-AB5AD34E41B3}"/>
                      </a:ext>
                    </a:extLst>
                  </p:cNvPr>
                  <p:cNvSpPr/>
                  <p:nvPr/>
                </p:nvSpPr>
                <p:spPr>
                  <a:xfrm>
                    <a:off x="16140611" y="1276921"/>
                    <a:ext cx="76253" cy="98141"/>
                  </a:xfrm>
                  <a:custGeom>
                    <a:avLst/>
                    <a:gdLst>
                      <a:gd name="connsiteX0" fmla="*/ 9793 w 95533"/>
                      <a:gd name="connsiteY0" fmla="*/ 109672 h 122956"/>
                      <a:gd name="connsiteX1" fmla="*/ 54594 w 95533"/>
                      <a:gd name="connsiteY1" fmla="*/ 122434 h 122956"/>
                      <a:gd name="connsiteX2" fmla="*/ 71350 w 95533"/>
                      <a:gd name="connsiteY2" fmla="*/ 113124 h 122956"/>
                      <a:gd name="connsiteX3" fmla="*/ 95011 w 95533"/>
                      <a:gd name="connsiteY3" fmla="*/ 30041 h 122956"/>
                      <a:gd name="connsiteX4" fmla="*/ 85702 w 95533"/>
                      <a:gd name="connsiteY4" fmla="*/ 13284 h 122956"/>
                      <a:gd name="connsiteX5" fmla="*/ 40901 w 95533"/>
                      <a:gd name="connsiteY5" fmla="*/ 523 h 122956"/>
                      <a:gd name="connsiteX6" fmla="*/ 24184 w 95533"/>
                      <a:gd name="connsiteY6" fmla="*/ 9832 h 122956"/>
                      <a:gd name="connsiteX7" fmla="*/ 523 w 95533"/>
                      <a:gd name="connsiteY7" fmla="*/ 92916 h 122956"/>
                      <a:gd name="connsiteX8" fmla="*/ 9832 w 95533"/>
                      <a:gd name="connsiteY8" fmla="*/ 109672 h 122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5533" h="122956">
                        <a:moveTo>
                          <a:pt x="9793" y="109672"/>
                        </a:moveTo>
                        <a:lnTo>
                          <a:pt x="54594" y="122434"/>
                        </a:lnTo>
                        <a:cubicBezTo>
                          <a:pt x="61769" y="124489"/>
                          <a:pt x="69294" y="120300"/>
                          <a:pt x="71350" y="113124"/>
                        </a:cubicBezTo>
                        <a:lnTo>
                          <a:pt x="95011" y="30041"/>
                        </a:lnTo>
                        <a:cubicBezTo>
                          <a:pt x="97066" y="22865"/>
                          <a:pt x="92877" y="15340"/>
                          <a:pt x="85702" y="13284"/>
                        </a:cubicBezTo>
                        <a:lnTo>
                          <a:pt x="40901" y="523"/>
                        </a:lnTo>
                        <a:cubicBezTo>
                          <a:pt x="33726" y="-1533"/>
                          <a:pt x="26201" y="2656"/>
                          <a:pt x="24184" y="9832"/>
                        </a:cubicBezTo>
                        <a:lnTo>
                          <a:pt x="523" y="92916"/>
                        </a:lnTo>
                        <a:cubicBezTo>
                          <a:pt x="-1533" y="100092"/>
                          <a:pt x="2656" y="107617"/>
                          <a:pt x="9832" y="10967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D16F7738-A294-8B92-AE23-E3C3AECACAF7}"/>
                      </a:ext>
                    </a:extLst>
                  </p:cNvPr>
                  <p:cNvSpPr/>
                  <p:nvPr/>
                </p:nvSpPr>
                <p:spPr>
                  <a:xfrm>
                    <a:off x="16234415" y="1291203"/>
                    <a:ext cx="115498" cy="45719"/>
                  </a:xfrm>
                  <a:custGeom>
                    <a:avLst/>
                    <a:gdLst>
                      <a:gd name="connsiteX0" fmla="*/ 8064 w 142848"/>
                      <a:gd name="connsiteY0" fmla="*/ 21756 h 56545"/>
                      <a:gd name="connsiteX1" fmla="*/ 128734 w 142848"/>
                      <a:gd name="connsiteY1" fmla="*/ 56122 h 56545"/>
                      <a:gd name="connsiteX2" fmla="*/ 142426 w 142848"/>
                      <a:gd name="connsiteY2" fmla="*/ 48481 h 56545"/>
                      <a:gd name="connsiteX3" fmla="*/ 134784 w 142848"/>
                      <a:gd name="connsiteY3" fmla="*/ 34789 h 56545"/>
                      <a:gd name="connsiteX4" fmla="*/ 14115 w 142848"/>
                      <a:gd name="connsiteY4" fmla="*/ 423 h 56545"/>
                      <a:gd name="connsiteX5" fmla="*/ 423 w 142848"/>
                      <a:gd name="connsiteY5" fmla="*/ 8064 h 56545"/>
                      <a:gd name="connsiteX6" fmla="*/ 8064 w 142848"/>
                      <a:gd name="connsiteY6" fmla="*/ 21756 h 56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2848" h="56545">
                        <a:moveTo>
                          <a:pt x="8064" y="21756"/>
                        </a:moveTo>
                        <a:lnTo>
                          <a:pt x="128734" y="56122"/>
                        </a:lnTo>
                        <a:cubicBezTo>
                          <a:pt x="134629" y="57790"/>
                          <a:pt x="140758" y="54377"/>
                          <a:pt x="142426" y="48481"/>
                        </a:cubicBezTo>
                        <a:cubicBezTo>
                          <a:pt x="144094" y="42585"/>
                          <a:pt x="140680" y="36457"/>
                          <a:pt x="134784" y="34789"/>
                        </a:cubicBezTo>
                        <a:lnTo>
                          <a:pt x="14115" y="423"/>
                        </a:lnTo>
                        <a:cubicBezTo>
                          <a:pt x="8219" y="-1245"/>
                          <a:pt x="2091" y="2168"/>
                          <a:pt x="423" y="8064"/>
                        </a:cubicBezTo>
                        <a:cubicBezTo>
                          <a:pt x="-1245" y="13960"/>
                          <a:pt x="2168" y="20088"/>
                          <a:pt x="8064" y="2175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40AC9969-D3CB-002B-9B3D-98DB83EF0F5A}"/>
                      </a:ext>
                    </a:extLst>
                  </p:cNvPr>
                  <p:cNvSpPr/>
                  <p:nvPr/>
                </p:nvSpPr>
                <p:spPr>
                  <a:xfrm>
                    <a:off x="16226406" y="1331135"/>
                    <a:ext cx="115498" cy="45719"/>
                  </a:xfrm>
                  <a:custGeom>
                    <a:avLst/>
                    <a:gdLst>
                      <a:gd name="connsiteX0" fmla="*/ 8064 w 142848"/>
                      <a:gd name="connsiteY0" fmla="*/ 21756 h 56545"/>
                      <a:gd name="connsiteX1" fmla="*/ 128734 w 142848"/>
                      <a:gd name="connsiteY1" fmla="*/ 56122 h 56545"/>
                      <a:gd name="connsiteX2" fmla="*/ 142426 w 142848"/>
                      <a:gd name="connsiteY2" fmla="*/ 48481 h 56545"/>
                      <a:gd name="connsiteX3" fmla="*/ 134784 w 142848"/>
                      <a:gd name="connsiteY3" fmla="*/ 34789 h 56545"/>
                      <a:gd name="connsiteX4" fmla="*/ 14115 w 142848"/>
                      <a:gd name="connsiteY4" fmla="*/ 423 h 56545"/>
                      <a:gd name="connsiteX5" fmla="*/ 423 w 142848"/>
                      <a:gd name="connsiteY5" fmla="*/ 8064 h 56545"/>
                      <a:gd name="connsiteX6" fmla="*/ 8064 w 142848"/>
                      <a:gd name="connsiteY6" fmla="*/ 21756 h 56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2848" h="56545">
                        <a:moveTo>
                          <a:pt x="8064" y="21756"/>
                        </a:moveTo>
                        <a:lnTo>
                          <a:pt x="128734" y="56122"/>
                        </a:lnTo>
                        <a:cubicBezTo>
                          <a:pt x="134629" y="57790"/>
                          <a:pt x="140758" y="54377"/>
                          <a:pt x="142426" y="48481"/>
                        </a:cubicBezTo>
                        <a:cubicBezTo>
                          <a:pt x="144094" y="42585"/>
                          <a:pt x="140680" y="36457"/>
                          <a:pt x="134784" y="34789"/>
                        </a:cubicBezTo>
                        <a:lnTo>
                          <a:pt x="14115" y="423"/>
                        </a:lnTo>
                        <a:cubicBezTo>
                          <a:pt x="8219" y="-1245"/>
                          <a:pt x="2091" y="2168"/>
                          <a:pt x="423" y="8064"/>
                        </a:cubicBezTo>
                        <a:cubicBezTo>
                          <a:pt x="-1245" y="13960"/>
                          <a:pt x="2168" y="20088"/>
                          <a:pt x="8064" y="2175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705D5E1E-744D-53E8-AFF1-2AF13A9CC26B}"/>
                      </a:ext>
                    </a:extLst>
                  </p:cNvPr>
                  <p:cNvSpPr/>
                  <p:nvPr/>
                </p:nvSpPr>
                <p:spPr>
                  <a:xfrm>
                    <a:off x="16213533" y="1375062"/>
                    <a:ext cx="115498" cy="45719"/>
                  </a:xfrm>
                  <a:custGeom>
                    <a:avLst/>
                    <a:gdLst>
                      <a:gd name="connsiteX0" fmla="*/ 8064 w 142848"/>
                      <a:gd name="connsiteY0" fmla="*/ 21756 h 56545"/>
                      <a:gd name="connsiteX1" fmla="*/ 128734 w 142848"/>
                      <a:gd name="connsiteY1" fmla="*/ 56122 h 56545"/>
                      <a:gd name="connsiteX2" fmla="*/ 142426 w 142848"/>
                      <a:gd name="connsiteY2" fmla="*/ 48481 h 56545"/>
                      <a:gd name="connsiteX3" fmla="*/ 134784 w 142848"/>
                      <a:gd name="connsiteY3" fmla="*/ 34789 h 56545"/>
                      <a:gd name="connsiteX4" fmla="*/ 14115 w 142848"/>
                      <a:gd name="connsiteY4" fmla="*/ 423 h 56545"/>
                      <a:gd name="connsiteX5" fmla="*/ 423 w 142848"/>
                      <a:gd name="connsiteY5" fmla="*/ 8064 h 56545"/>
                      <a:gd name="connsiteX6" fmla="*/ 8064 w 142848"/>
                      <a:gd name="connsiteY6" fmla="*/ 21756 h 56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2848" h="56545">
                        <a:moveTo>
                          <a:pt x="8064" y="21756"/>
                        </a:moveTo>
                        <a:lnTo>
                          <a:pt x="128734" y="56122"/>
                        </a:lnTo>
                        <a:cubicBezTo>
                          <a:pt x="134629" y="57790"/>
                          <a:pt x="140758" y="54377"/>
                          <a:pt x="142426" y="48481"/>
                        </a:cubicBezTo>
                        <a:cubicBezTo>
                          <a:pt x="144094" y="42585"/>
                          <a:pt x="140680" y="36457"/>
                          <a:pt x="134784" y="34789"/>
                        </a:cubicBezTo>
                        <a:lnTo>
                          <a:pt x="14115" y="423"/>
                        </a:lnTo>
                        <a:cubicBezTo>
                          <a:pt x="8219" y="-1245"/>
                          <a:pt x="2091" y="2168"/>
                          <a:pt x="423" y="8064"/>
                        </a:cubicBezTo>
                        <a:cubicBezTo>
                          <a:pt x="-1245" y="13960"/>
                          <a:pt x="2168" y="20088"/>
                          <a:pt x="8064" y="2175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F6F4B0D4-7453-0961-D6F6-DDD321631EDE}"/>
                  </a:ext>
                </a:extLst>
              </p:cNvPr>
              <p:cNvGrpSpPr/>
              <p:nvPr/>
            </p:nvGrpSpPr>
            <p:grpSpPr>
              <a:xfrm>
                <a:off x="15289313" y="1840189"/>
                <a:ext cx="413928" cy="413928"/>
                <a:chOff x="16713328" y="1798788"/>
                <a:chExt cx="413928" cy="413928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56FD456-EC2E-008F-81B4-15A72553CAB6}"/>
                    </a:ext>
                  </a:extLst>
                </p:cNvPr>
                <p:cNvSpPr/>
                <p:nvPr/>
              </p:nvSpPr>
              <p:spPr>
                <a:xfrm>
                  <a:off x="16713328" y="1798788"/>
                  <a:ext cx="413928" cy="413928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92" name="Graphic 91">
                  <a:extLst>
                    <a:ext uri="{FF2B5EF4-FFF2-40B4-BE49-F238E27FC236}">
                      <a16:creationId xmlns:a16="http://schemas.microsoft.com/office/drawing/2014/main" id="{D5987279-5E0C-B985-F901-BE0C955D6C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03226" y="1864878"/>
                  <a:ext cx="234132" cy="297310"/>
                </a:xfrm>
                <a:prstGeom prst="rect">
                  <a:avLst/>
                </a:prstGeom>
              </p:spPr>
            </p:pic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79AF1DA2-C3DD-624E-9B8D-5A0B1B1C4745}"/>
                  </a:ext>
                </a:extLst>
              </p:cNvPr>
              <p:cNvGrpSpPr/>
              <p:nvPr/>
            </p:nvGrpSpPr>
            <p:grpSpPr>
              <a:xfrm>
                <a:off x="14996569" y="1089339"/>
                <a:ext cx="585489" cy="585489"/>
                <a:chOff x="14996569" y="1089339"/>
                <a:chExt cx="585489" cy="585489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BA787499-1839-9AA2-2160-E41C739AE200}"/>
                    </a:ext>
                  </a:extLst>
                </p:cNvPr>
                <p:cNvSpPr/>
                <p:nvPr/>
              </p:nvSpPr>
              <p:spPr>
                <a:xfrm>
                  <a:off x="14996569" y="1089339"/>
                  <a:ext cx="585489" cy="58548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46000">
                      <a:schemeClr val="accent4">
                        <a:lumMod val="95000"/>
                        <a:lumOff val="5000"/>
                      </a:schemeClr>
                    </a:gs>
                    <a:gs pos="100000">
                      <a:schemeClr val="accent4">
                        <a:lumMod val="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7" name="Graphic 146">
                  <a:extLst>
                    <a:ext uri="{FF2B5EF4-FFF2-40B4-BE49-F238E27FC236}">
                      <a16:creationId xmlns:a16="http://schemas.microsoft.com/office/drawing/2014/main" id="{A428D88B-0ADB-4B02-410C-1255595F02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90436" y="1183206"/>
                  <a:ext cx="397754" cy="39775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47ADD2A-164A-67DD-1471-9F02C627BBB7}"/>
              </a:ext>
            </a:extLst>
          </p:cNvPr>
          <p:cNvSpPr/>
          <p:nvPr/>
        </p:nvSpPr>
        <p:spPr>
          <a:xfrm>
            <a:off x="6443195" y="2457818"/>
            <a:ext cx="2622495" cy="591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77BFCB-42E2-BE1C-293E-E1F6851AB226}"/>
              </a:ext>
            </a:extLst>
          </p:cNvPr>
          <p:cNvSpPr/>
          <p:nvPr/>
        </p:nvSpPr>
        <p:spPr>
          <a:xfrm>
            <a:off x="11452747" y="959217"/>
            <a:ext cx="2940694" cy="8001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547029" y="8163985"/>
            <a:ext cx="12675368" cy="949367"/>
            <a:chOff x="992895" y="1269381"/>
            <a:chExt cx="9506526" cy="712025"/>
          </a:xfrm>
        </p:grpSpPr>
        <p:grpSp>
          <p:nvGrpSpPr>
            <p:cNvPr id="10" name="Group 9"/>
            <p:cNvGrpSpPr/>
            <p:nvPr/>
          </p:nvGrpSpPr>
          <p:grpSpPr>
            <a:xfrm>
              <a:off x="992895" y="1640920"/>
              <a:ext cx="9506526" cy="0"/>
              <a:chOff x="847437" y="0"/>
              <a:chExt cx="9506526" cy="0"/>
            </a:xfrm>
          </p:grpSpPr>
          <p:cxnSp>
            <p:nvCxnSpPr>
              <p:cNvPr id="9" name="Straight Arrow Connector 8"/>
              <p:cNvCxnSpPr>
                <a:cxnSpLocks/>
              </p:cNvCxnSpPr>
              <p:nvPr/>
            </p:nvCxnSpPr>
            <p:spPr>
              <a:xfrm>
                <a:off x="5600700" y="0"/>
                <a:ext cx="475326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>
                <a:cxnSpLocks/>
              </p:cNvCxnSpPr>
              <p:nvPr/>
            </p:nvCxnSpPr>
            <p:spPr>
              <a:xfrm>
                <a:off x="847437" y="0"/>
                <a:ext cx="475326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2512277" y="1271588"/>
              <a:ext cx="171450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b="1" dirty="0"/>
                <a:t>Formal Learning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48947" y="1269381"/>
              <a:ext cx="214768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/>
                <a:t>Informal Learning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48947" y="1696664"/>
              <a:ext cx="214768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/>
                <a:t>“I WANT to learn”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93501" y="1695865"/>
              <a:ext cx="1952051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/>
                <a:t>“ I HAVE to learn”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8911837" y="3161689"/>
            <a:ext cx="2932308" cy="1323439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Social LMS</a:t>
            </a:r>
          </a:p>
          <a:p>
            <a:pPr algn="ctr"/>
            <a:r>
              <a:rPr lang="en-US" sz="2000" dirty="0"/>
              <a:t>YouTube Enterprise</a:t>
            </a:r>
          </a:p>
          <a:p>
            <a:pPr algn="ctr"/>
            <a:r>
              <a:rPr lang="en-US" sz="2000" dirty="0"/>
              <a:t>Facebook Enterprise</a:t>
            </a:r>
          </a:p>
          <a:p>
            <a:pPr algn="ctr"/>
            <a:r>
              <a:rPr lang="en-US" sz="2000" dirty="0"/>
              <a:t>Microblogging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E6A713-8FCF-DCDC-295C-309B39DF049A}"/>
              </a:ext>
            </a:extLst>
          </p:cNvPr>
          <p:cNvSpPr/>
          <p:nvPr/>
        </p:nvSpPr>
        <p:spPr>
          <a:xfrm>
            <a:off x="8994188" y="2457818"/>
            <a:ext cx="2531451" cy="572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2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13792-2932-2CCC-96B2-952DF6BBF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board with writing on it&#10;&#10;Description automatically generated">
            <a:extLst>
              <a:ext uri="{FF2B5EF4-FFF2-40B4-BE49-F238E27FC236}">
                <a16:creationId xmlns:a16="http://schemas.microsoft.com/office/drawing/2014/main" id="{08AC03FE-AEA8-A181-2503-9965B813B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6" t="19080" r="24693" b="13420"/>
          <a:stretch/>
        </p:blipFill>
        <p:spPr>
          <a:xfrm>
            <a:off x="0" y="0"/>
            <a:ext cx="12645189" cy="8898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61FBBC-BEF6-48F7-8A90-02F515D10907}"/>
              </a:ext>
            </a:extLst>
          </p:cNvPr>
          <p:cNvSpPr txBox="1"/>
          <p:nvPr/>
        </p:nvSpPr>
        <p:spPr>
          <a:xfrm>
            <a:off x="3760967" y="4264223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3AA9F-7143-8EB0-4BB4-F71A7A4A45A2}"/>
              </a:ext>
            </a:extLst>
          </p:cNvPr>
          <p:cNvSpPr txBox="1"/>
          <p:nvPr/>
        </p:nvSpPr>
        <p:spPr>
          <a:xfrm>
            <a:off x="3102333" y="6180379"/>
            <a:ext cx="2173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Recommendation engine</a:t>
            </a:r>
          </a:p>
        </p:txBody>
      </p:sp>
    </p:spTree>
    <p:extLst>
      <p:ext uri="{BB962C8B-B14F-4D97-AF65-F5344CB8AC3E}">
        <p14:creationId xmlns:p14="http://schemas.microsoft.com/office/powerpoint/2010/main" val="412371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Light gray hexagon background">
            <a:extLst>
              <a:ext uri="{FF2B5EF4-FFF2-40B4-BE49-F238E27FC236}">
                <a16:creationId xmlns:a16="http://schemas.microsoft.com/office/drawing/2014/main" id="{5C8A0A99-9238-378D-534D-15CCAA119D1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848320" y="-597086"/>
            <a:ext cx="12653386" cy="9519605"/>
            <a:chOff x="1848320" y="-597086"/>
            <a:chExt cx="12653386" cy="9519605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B8B5541-7187-CE07-9218-42DB1E1514E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25914" y="-73227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CEC74B3-E80A-1E76-79BB-5E683F41214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2556613" y="-73227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4B3C1AE-77BD-7F2B-7511-EDE5B3D284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48857" y="5959233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5485A0-2C88-3820-4FB2-73E83E629DC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7308432" y="2145266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AA78E2E-984B-8C60-D591-984C65DA69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25914" y="1174617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3497E4-4275-ACB5-9327-B12A9040701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2557076" y="1222569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C1D5793-692C-3167-F838-07F606D3C9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983508" y="6954759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A2FDAC2-87BC-E6E1-1A27-6BF9DBAE609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5514207" y="6954759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8637D46-47D3-306E-3AE1-2378632FFB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7260565" y="5997048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BE17772-8D7D-4C25-6521-2E5543FB86E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25914" y="6977889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76AF8CF-C1E5-41E9-ECAE-279BCE470F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7260565" y="24108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29F2F39-633F-49DC-048E-1EB7DF24A8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0791264" y="24108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C0D1D02-9AAF-5E0B-E368-CBAAA63529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5508499" y="119683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49F4345-402F-E488-9FDF-C535931868B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5531498" y="5002373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9F08411-F9AB-2D18-E777-6C267A4364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7296847" y="4086565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FF61953-7DE5-9CE8-3434-F3CC8FC3E8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15037" y="505451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6B69A18-4CAB-AEA3-8738-B43960B652D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42316" y="3131135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627B3E-F980-89C6-978C-21366BA025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0802781" y="2151562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EDB8FB-F756-4455-AF03-209847027D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5531498" y="307678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5326DD1-4359-67E6-F12A-B597CAB74AB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66148" y="402236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C73E7B-F941-B136-34D5-1F35BBD5DE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2040639" y="306280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C286DF-29B0-3511-CFE7-EFF6EB25BDB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0787785" y="408656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289C8BF-F375-A0E1-0E72-B3E1ED09C7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2556613" y="4940577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C35989-BCD6-8816-75A6-A6400509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Readiness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Everboarding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dirty="0"/>
              <a:t>Cycle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148C178-8DB4-D29B-E513-5EE10B2E9CE3}"/>
              </a:ext>
            </a:extLst>
          </p:cNvPr>
          <p:cNvSpPr/>
          <p:nvPr/>
        </p:nvSpPr>
        <p:spPr>
          <a:xfrm rot="16200000">
            <a:off x="3748858" y="7928113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solidFill>
              <a:schemeClr val="lt1">
                <a:hueOff val="0"/>
                <a:satOff val="0"/>
                <a:lumOff val="0"/>
                <a:alpha val="1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523457" tIns="564671" rIns="523458" bIns="56467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8BE7B17F-3F53-75F4-6904-47D2F76010C9}"/>
              </a:ext>
            </a:extLst>
          </p:cNvPr>
          <p:cNvSpPr/>
          <p:nvPr/>
        </p:nvSpPr>
        <p:spPr>
          <a:xfrm rot="16200000">
            <a:off x="7260565" y="7951244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solidFill>
              <a:schemeClr val="lt1">
                <a:hueOff val="0"/>
                <a:satOff val="0"/>
                <a:lumOff val="0"/>
                <a:alpha val="1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275807" tIns="317021" rIns="275808" bIns="317020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2D2438B8-60A5-6BD3-0A7F-D2609D05C9BD}"/>
              </a:ext>
            </a:extLst>
          </p:cNvPr>
          <p:cNvSpPr/>
          <p:nvPr/>
        </p:nvSpPr>
        <p:spPr>
          <a:xfrm rot="16200000">
            <a:off x="5531498" y="5006560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1"/>
            <a:tileRect/>
          </a:gradFill>
          <a:effectLst>
            <a:glow rad="762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0" tIns="0" rIns="0" bIns="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Learning</a:t>
            </a:r>
          </a:p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Assignment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618801B-D090-8F00-99E2-18A849EBA5B8}"/>
              </a:ext>
            </a:extLst>
          </p:cNvPr>
          <p:cNvSpPr/>
          <p:nvPr/>
        </p:nvSpPr>
        <p:spPr>
          <a:xfrm rot="16200000">
            <a:off x="7295855" y="4088659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  <a:tileRect/>
          </a:gradFill>
          <a:effectLst>
            <a:glow rad="762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0" tIns="91440" rIns="0" bIns="9144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Understanding</a:t>
            </a:r>
            <a:endParaRPr lang="en-US" b="1" i="0" u="none" strike="noStrike" cap="none" dirty="0">
              <a:solidFill>
                <a:srgbClr val="000000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Arial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59490DF-E58C-BBB1-0628-5F1877D3867A}"/>
              </a:ext>
            </a:extLst>
          </p:cNvPr>
          <p:cNvSpPr/>
          <p:nvPr/>
        </p:nvSpPr>
        <p:spPr>
          <a:xfrm rot="16200000">
            <a:off x="10786793" y="4063635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effectLst>
            <a:glow rad="762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0" tIns="0" rIns="0" bIns="0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Continuous</a:t>
            </a:r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Challenges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8DE5862-C4B8-169C-86E3-DED3A2ED615B}"/>
              </a:ext>
            </a:extLst>
          </p:cNvPr>
          <p:cNvSpPr/>
          <p:nvPr/>
        </p:nvSpPr>
        <p:spPr>
          <a:xfrm rot="16200000">
            <a:off x="3766148" y="4001800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effectLst>
            <a:glow rad="762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0" tIns="0" rIns="0" bIns="0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Assigned</a:t>
            </a:r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Journey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A89B9CA-01D1-0D48-B9BA-3A5D330F0790}"/>
              </a:ext>
            </a:extLst>
          </p:cNvPr>
          <p:cNvSpPr/>
          <p:nvPr/>
        </p:nvSpPr>
        <p:spPr>
          <a:xfrm rot="16200000">
            <a:off x="12566358" y="4933835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35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3500000" scaled="1"/>
            <a:tileRect/>
          </a:gradFill>
          <a:effectLst>
            <a:glow rad="762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0" tIns="0" rIns="0" bIns="0" numCol="1" spcCol="127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Performance</a:t>
            </a:r>
          </a:p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Support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32E6F40-437F-2623-45C4-6786CCB216D5}"/>
              </a:ext>
            </a:extLst>
          </p:cNvPr>
          <p:cNvSpPr/>
          <p:nvPr/>
        </p:nvSpPr>
        <p:spPr>
          <a:xfrm rot="16200000">
            <a:off x="9060212" y="5043207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2700000" scaled="1"/>
            <a:tileRect/>
          </a:gradFill>
          <a:effectLst>
            <a:glow rad="762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0" tIns="0" rIns="0" bIns="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Coaching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02F8D62-185E-5682-4FD4-1F9B2F896C83}"/>
              </a:ext>
            </a:extLst>
          </p:cNvPr>
          <p:cNvSpPr/>
          <p:nvPr/>
        </p:nvSpPr>
        <p:spPr>
          <a:xfrm rot="16200000">
            <a:off x="2047958" y="3067947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35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3500000" scaled="1"/>
            <a:tileRect/>
          </a:gradFill>
          <a:effectLst>
            <a:glow rad="762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0" tIns="0" rIns="0" bIns="0" numCol="1" spcCol="127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Initial</a:t>
            </a:r>
          </a:p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Assessment</a:t>
            </a:r>
          </a:p>
        </p:txBody>
      </p:sp>
      <p:sp>
        <p:nvSpPr>
          <p:cNvPr id="21" name="Curved Right Arrow 18">
            <a:extLst>
              <a:ext uri="{FF2B5EF4-FFF2-40B4-BE49-F238E27FC236}">
                <a16:creationId xmlns:a16="http://schemas.microsoft.com/office/drawing/2014/main" id="{F1A0DE1A-ED2A-A4C9-F563-0D7799AA398D}"/>
              </a:ext>
            </a:extLst>
          </p:cNvPr>
          <p:cNvSpPr/>
          <p:nvPr/>
        </p:nvSpPr>
        <p:spPr>
          <a:xfrm rot="4941341">
            <a:off x="8398245" y="865634"/>
            <a:ext cx="1198112" cy="5930062"/>
          </a:xfrm>
          <a:prstGeom prst="curvedRightArrow">
            <a:avLst>
              <a:gd name="adj1" fmla="val 25000"/>
              <a:gd name="adj2" fmla="val 47233"/>
              <a:gd name="adj3" fmla="val 250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"/>
              <a:ea typeface="+mn-ea"/>
              <a:cs typeface="+mn-cs"/>
              <a:sym typeface="Arial"/>
            </a:endParaRPr>
          </a:p>
        </p:txBody>
      </p:sp>
      <p:sp>
        <p:nvSpPr>
          <p:cNvPr id="22" name="Curved Right Arrow 19">
            <a:extLst>
              <a:ext uri="{FF2B5EF4-FFF2-40B4-BE49-F238E27FC236}">
                <a16:creationId xmlns:a16="http://schemas.microsoft.com/office/drawing/2014/main" id="{07908015-2A7E-0A8C-15F1-9758ECDEAA07}"/>
              </a:ext>
            </a:extLst>
          </p:cNvPr>
          <p:cNvSpPr/>
          <p:nvPr/>
        </p:nvSpPr>
        <p:spPr>
          <a:xfrm rot="17556499">
            <a:off x="3014750" y="4831717"/>
            <a:ext cx="889419" cy="2637810"/>
          </a:xfrm>
          <a:prstGeom prst="curvedRightArrow">
            <a:avLst>
              <a:gd name="adj1" fmla="val 25000"/>
              <a:gd name="adj2" fmla="val 47233"/>
              <a:gd name="adj3" fmla="val 250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"/>
              <a:ea typeface="+mn-ea"/>
              <a:cs typeface="+mn-cs"/>
              <a:sym typeface="Arial"/>
            </a:endParaRPr>
          </a:p>
        </p:txBody>
      </p:sp>
      <p:sp>
        <p:nvSpPr>
          <p:cNvPr id="23" name="Google Shape;543;p26">
            <a:extLst>
              <a:ext uri="{FF2B5EF4-FFF2-40B4-BE49-F238E27FC236}">
                <a16:creationId xmlns:a16="http://schemas.microsoft.com/office/drawing/2014/main" id="{53322A4C-BA0D-9359-F1D7-9981159EFBE8}"/>
              </a:ext>
            </a:extLst>
          </p:cNvPr>
          <p:cNvSpPr txBox="1"/>
          <p:nvPr/>
        </p:nvSpPr>
        <p:spPr>
          <a:xfrm>
            <a:off x="8158985" y="2770178"/>
            <a:ext cx="21426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Feedback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Arial"/>
            </a:endParaRPr>
          </a:p>
        </p:txBody>
      </p:sp>
      <p:sp>
        <p:nvSpPr>
          <p:cNvPr id="24" name="Curved Right Arrow 24">
            <a:extLst>
              <a:ext uri="{FF2B5EF4-FFF2-40B4-BE49-F238E27FC236}">
                <a16:creationId xmlns:a16="http://schemas.microsoft.com/office/drawing/2014/main" id="{ED894D54-6E54-AAC3-C4F7-6DC8435AE87E}"/>
              </a:ext>
            </a:extLst>
          </p:cNvPr>
          <p:cNvSpPr/>
          <p:nvPr/>
        </p:nvSpPr>
        <p:spPr>
          <a:xfrm rot="16409168" flipV="1">
            <a:off x="7783807" y="5923133"/>
            <a:ext cx="889419" cy="3383623"/>
          </a:xfrm>
          <a:prstGeom prst="curvedRightArrow">
            <a:avLst>
              <a:gd name="adj1" fmla="val 25000"/>
              <a:gd name="adj2" fmla="val 47233"/>
              <a:gd name="adj3" fmla="val 250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"/>
              <a:ea typeface="+mn-ea"/>
              <a:cs typeface="+mn-cs"/>
              <a:sym typeface="Arial"/>
            </a:endParaRPr>
          </a:p>
        </p:txBody>
      </p:sp>
      <p:sp>
        <p:nvSpPr>
          <p:cNvPr id="25" name="Google Shape;543;p26">
            <a:extLst>
              <a:ext uri="{FF2B5EF4-FFF2-40B4-BE49-F238E27FC236}">
                <a16:creationId xmlns:a16="http://schemas.microsoft.com/office/drawing/2014/main" id="{C90A9696-CEE5-DD46-0352-A0FD31604DDE}"/>
              </a:ext>
            </a:extLst>
          </p:cNvPr>
          <p:cNvSpPr txBox="1"/>
          <p:nvPr/>
        </p:nvSpPr>
        <p:spPr>
          <a:xfrm>
            <a:off x="6908787" y="6594446"/>
            <a:ext cx="25445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Feedback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02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2AEAE1D-1F51-46C0-8982-46C1A7A2ACCA}"/>
              </a:ext>
            </a:extLst>
          </p:cNvPr>
          <p:cNvSpPr/>
          <p:nvPr/>
        </p:nvSpPr>
        <p:spPr>
          <a:xfrm>
            <a:off x="2645106" y="9942000"/>
            <a:ext cx="11211334" cy="6537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Content     People     Process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61925398-036D-C6DD-259F-F89CC16B03CE}"/>
              </a:ext>
            </a:extLst>
          </p:cNvPr>
          <p:cNvGrpSpPr/>
          <p:nvPr/>
        </p:nvGrpSpPr>
        <p:grpSpPr>
          <a:xfrm>
            <a:off x="2522330" y="2112003"/>
            <a:ext cx="11211334" cy="5509156"/>
            <a:chOff x="2522330" y="2112003"/>
            <a:chExt cx="11211334" cy="55091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FDF352-7274-17DC-FC74-1544C7E42672}"/>
                </a:ext>
              </a:extLst>
            </p:cNvPr>
            <p:cNvSpPr/>
            <p:nvPr/>
          </p:nvSpPr>
          <p:spPr>
            <a:xfrm>
              <a:off x="2522330" y="2112003"/>
              <a:ext cx="11211334" cy="5509156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picture containing graphics, graphic design, design, text&#10;&#10;Description automatically generated">
              <a:extLst>
                <a:ext uri="{FF2B5EF4-FFF2-40B4-BE49-F238E27FC236}">
                  <a16:creationId xmlns:a16="http://schemas.microsoft.com/office/drawing/2014/main" id="{A25AC04B-8CDE-075E-4A6C-AB18506D6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3227" y="2638218"/>
              <a:ext cx="9504410" cy="4656044"/>
            </a:xfrm>
            <a:prstGeom prst="rect">
              <a:avLst/>
            </a:prstGeom>
          </p:spPr>
        </p:pic>
      </p:grpSp>
      <p:sp>
        <p:nvSpPr>
          <p:cNvPr id="5" name="Speech Bubble: Rectangle 4" hidden="1">
            <a:extLst>
              <a:ext uri="{FF2B5EF4-FFF2-40B4-BE49-F238E27FC236}">
                <a16:creationId xmlns:a16="http://schemas.microsoft.com/office/drawing/2014/main" id="{6ABFD717-CAA3-B8F4-C31E-C147B89D7AD3}"/>
              </a:ext>
            </a:extLst>
          </p:cNvPr>
          <p:cNvSpPr/>
          <p:nvPr/>
        </p:nvSpPr>
        <p:spPr>
          <a:xfrm>
            <a:off x="113575" y="6889325"/>
            <a:ext cx="2531531" cy="1550452"/>
          </a:xfrm>
          <a:prstGeom prst="wedgeRectCallout">
            <a:avLst>
              <a:gd name="adj1" fmla="val 208697"/>
              <a:gd name="adj2" fmla="val 6842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Well Defined Goals and Objectives</a:t>
            </a:r>
          </a:p>
          <a:p>
            <a:pPr algn="ctr"/>
            <a:r>
              <a:rPr lang="en-US" dirty="0"/>
              <a:t>Aligned to overall Business Objectives</a:t>
            </a:r>
          </a:p>
          <a:p>
            <a:pPr algn="ctr"/>
            <a:r>
              <a:rPr lang="en-US" dirty="0"/>
              <a:t>Clear Strategy on how to achieve them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ACAC6D-FDE8-D9C8-3B84-17B4F5BD4AF4}"/>
              </a:ext>
            </a:extLst>
          </p:cNvPr>
          <p:cNvSpPr txBox="1"/>
          <p:nvPr/>
        </p:nvSpPr>
        <p:spPr>
          <a:xfrm>
            <a:off x="16735801" y="6446611"/>
            <a:ext cx="2301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Ongoing sales knowledge and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Product knowledge and industry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Selling skills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44DFB5-E965-939A-6620-82F081EE1A7C}"/>
              </a:ext>
            </a:extLst>
          </p:cNvPr>
          <p:cNvSpPr txBox="1"/>
          <p:nvPr/>
        </p:nvSpPr>
        <p:spPr>
          <a:xfrm>
            <a:off x="-2381347" y="4696772"/>
            <a:ext cx="2301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CRM for customer data insights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Engagement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Community learning and knowledge sharing platform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6F0D0-A9B4-E32A-88C1-DC73F23A494C}"/>
              </a:ext>
            </a:extLst>
          </p:cNvPr>
          <p:cNvSpPr/>
          <p:nvPr/>
        </p:nvSpPr>
        <p:spPr>
          <a:xfrm>
            <a:off x="13614400" y="0"/>
            <a:ext cx="2641600" cy="1408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4B031E5-86FC-6726-8A5F-5019E116B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256" y="124772"/>
            <a:ext cx="1284194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2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Light gray hexagon background">
            <a:extLst>
              <a:ext uri="{FF2B5EF4-FFF2-40B4-BE49-F238E27FC236}">
                <a16:creationId xmlns:a16="http://schemas.microsoft.com/office/drawing/2014/main" id="{5C8A0A99-9238-378D-534D-15CCAA119D1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848320" y="-597086"/>
            <a:ext cx="12653386" cy="9519605"/>
            <a:chOff x="1848320" y="-597086"/>
            <a:chExt cx="12653386" cy="9519605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B8B5541-7187-CE07-9218-42DB1E1514E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25914" y="-73227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CEC74B3-E80A-1E76-79BB-5E683F41214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2556613" y="-73227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4B3C1AE-77BD-7F2B-7511-EDE5B3D284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48857" y="5959233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5485A0-2C88-3820-4FB2-73E83E629DC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7308432" y="2145266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AA78E2E-984B-8C60-D591-984C65DA69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25914" y="1174617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3497E4-4275-ACB5-9327-B12A9040701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2557076" y="1222569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C1D5793-692C-3167-F838-07F606D3C9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983508" y="6954759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A2FDAC2-87BC-E6E1-1A27-6BF9DBAE609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5514207" y="6954759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8637D46-47D3-306E-3AE1-2378632FFB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7260565" y="5997048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BE17772-8D7D-4C25-6521-2E5543FB86E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25914" y="6977889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76AF8CF-C1E5-41E9-ECAE-279BCE470F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7260565" y="24108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29F2F39-633F-49DC-048E-1EB7DF24A8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0791264" y="24108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C0D1D02-9AAF-5E0B-E368-CBAAA63529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5508499" y="119683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49F4345-402F-E488-9FDF-C535931868B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5531498" y="5002373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9F08411-F9AB-2D18-E777-6C267A4364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7296847" y="4086565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FF61953-7DE5-9CE8-3434-F3CC8FC3E8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15037" y="505451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6B69A18-4CAB-AEA3-8738-B43960B652D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42316" y="3131135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627B3E-F980-89C6-978C-21366BA025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0802781" y="2151562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EDB8FB-F756-4455-AF03-209847027D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5531498" y="307678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5326DD1-4359-67E6-F12A-B597CAB74AB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66148" y="402236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C73E7B-F941-B136-34D5-1F35BBD5DE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2040639" y="306280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C286DF-29B0-3511-CFE7-EFF6EB25BDB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0787785" y="408656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289C8BF-F375-A0E1-0E72-B3E1ED09C7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2556613" y="4940577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C35989-BCD6-8816-75A6-A6400509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Readiness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Platform</a:t>
            </a:r>
            <a:endParaRPr lang="en-US" dirty="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148C178-8DB4-D29B-E513-5EE10B2E9CE3}"/>
              </a:ext>
            </a:extLst>
          </p:cNvPr>
          <p:cNvSpPr/>
          <p:nvPr/>
        </p:nvSpPr>
        <p:spPr>
          <a:xfrm rot="16200000">
            <a:off x="3748858" y="7928113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solidFill>
              <a:schemeClr val="lt1">
                <a:hueOff val="0"/>
                <a:satOff val="0"/>
                <a:lumOff val="0"/>
                <a:alpha val="1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523457" tIns="564671" rIns="523458" bIns="56467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8BE7B17F-3F53-75F4-6904-47D2F76010C9}"/>
              </a:ext>
            </a:extLst>
          </p:cNvPr>
          <p:cNvSpPr/>
          <p:nvPr/>
        </p:nvSpPr>
        <p:spPr>
          <a:xfrm rot="16200000">
            <a:off x="7260565" y="7951244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solidFill>
              <a:schemeClr val="lt1">
                <a:hueOff val="0"/>
                <a:satOff val="0"/>
                <a:lumOff val="0"/>
                <a:alpha val="1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275807" tIns="317021" rIns="275808" bIns="317020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2D2438B8-60A5-6BD3-0A7F-D2609D05C9BD}"/>
              </a:ext>
            </a:extLst>
          </p:cNvPr>
          <p:cNvSpPr/>
          <p:nvPr/>
        </p:nvSpPr>
        <p:spPr>
          <a:xfrm rot="16200000">
            <a:off x="5531498" y="5006560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1"/>
            <a:tileRect/>
          </a:gradFill>
          <a:effectLst>
            <a:glow rad="762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0" tIns="0" rIns="0" bIns="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Learning</a:t>
            </a:r>
          </a:p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Assignment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618801B-D090-8F00-99E2-18A849EBA5B8}"/>
              </a:ext>
            </a:extLst>
          </p:cNvPr>
          <p:cNvSpPr/>
          <p:nvPr/>
        </p:nvSpPr>
        <p:spPr>
          <a:xfrm rot="16200000">
            <a:off x="7295855" y="4088659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  <a:tileRect/>
          </a:gradFill>
          <a:effectLst>
            <a:glow rad="762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0" tIns="91440" rIns="0" bIns="9144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Understanding</a:t>
            </a:r>
            <a:endParaRPr lang="en-US" b="1" i="0" u="none" strike="noStrike" cap="none" dirty="0">
              <a:solidFill>
                <a:srgbClr val="000000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Arial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59490DF-E58C-BBB1-0628-5F1877D3867A}"/>
              </a:ext>
            </a:extLst>
          </p:cNvPr>
          <p:cNvSpPr/>
          <p:nvPr/>
        </p:nvSpPr>
        <p:spPr>
          <a:xfrm rot="16200000">
            <a:off x="10786793" y="4063635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effectLst>
            <a:glow rad="762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0" tIns="0" rIns="0" bIns="0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Continuous</a:t>
            </a:r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Challenges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8DE5862-C4B8-169C-86E3-DED3A2ED615B}"/>
              </a:ext>
            </a:extLst>
          </p:cNvPr>
          <p:cNvSpPr/>
          <p:nvPr/>
        </p:nvSpPr>
        <p:spPr>
          <a:xfrm rot="16200000">
            <a:off x="3766148" y="4001800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effectLst>
            <a:glow rad="762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0" tIns="0" rIns="0" bIns="0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Assessments</a:t>
            </a:r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And</a:t>
            </a:r>
          </a:p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 err="1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Assignements</a:t>
            </a:r>
            <a:endParaRPr lang="en-US" sz="2000" b="1" i="0" u="none" strike="noStrike" cap="none" dirty="0">
              <a:solidFill>
                <a:schemeClr val="lt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Arial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A89B9CA-01D1-0D48-B9BA-3A5D330F0790}"/>
              </a:ext>
            </a:extLst>
          </p:cNvPr>
          <p:cNvSpPr/>
          <p:nvPr/>
        </p:nvSpPr>
        <p:spPr>
          <a:xfrm rot="16200000">
            <a:off x="12566358" y="4933835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35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3500000" scaled="1"/>
            <a:tileRect/>
          </a:gradFill>
          <a:effectLst>
            <a:glow rad="762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0" tIns="0" rIns="0" bIns="0" numCol="1" spcCol="127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Performance</a:t>
            </a:r>
          </a:p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Support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32E6F40-437F-2623-45C4-6786CCB216D5}"/>
              </a:ext>
            </a:extLst>
          </p:cNvPr>
          <p:cNvSpPr/>
          <p:nvPr/>
        </p:nvSpPr>
        <p:spPr>
          <a:xfrm rot="16200000">
            <a:off x="9060212" y="5043207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2700000" scaled="1"/>
            <a:tileRect/>
          </a:gradFill>
          <a:effectLst>
            <a:glow rad="762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0" tIns="0" rIns="0" bIns="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Coaching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02F8D62-185E-5682-4FD4-1F9B2F896C83}"/>
              </a:ext>
            </a:extLst>
          </p:cNvPr>
          <p:cNvSpPr/>
          <p:nvPr/>
        </p:nvSpPr>
        <p:spPr>
          <a:xfrm rot="16200000">
            <a:off x="1948051" y="3076784"/>
            <a:ext cx="1809442" cy="2079818"/>
          </a:xfrm>
          <a:custGeom>
            <a:avLst/>
            <a:gdLst>
              <a:gd name="connsiteX0" fmla="*/ 0 w 2034351"/>
              <a:gd name="connsiteY0" fmla="*/ 884943 h 1769886"/>
              <a:gd name="connsiteX1" fmla="*/ 442472 w 2034351"/>
              <a:gd name="connsiteY1" fmla="*/ 0 h 1769886"/>
              <a:gd name="connsiteX2" fmla="*/ 1591880 w 2034351"/>
              <a:gd name="connsiteY2" fmla="*/ 0 h 1769886"/>
              <a:gd name="connsiteX3" fmla="*/ 2034351 w 2034351"/>
              <a:gd name="connsiteY3" fmla="*/ 884943 h 1769886"/>
              <a:gd name="connsiteX4" fmla="*/ 1591880 w 2034351"/>
              <a:gd name="connsiteY4" fmla="*/ 1769886 h 1769886"/>
              <a:gd name="connsiteX5" fmla="*/ 442472 w 2034351"/>
              <a:gd name="connsiteY5" fmla="*/ 1769886 h 1769886"/>
              <a:gd name="connsiteX6" fmla="*/ 0 w 2034351"/>
              <a:gd name="connsiteY6" fmla="*/ 884943 h 176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51" h="1769886">
                <a:moveTo>
                  <a:pt x="1017175" y="0"/>
                </a:moveTo>
                <a:lnTo>
                  <a:pt x="2034350" y="384951"/>
                </a:lnTo>
                <a:lnTo>
                  <a:pt x="2034350" y="1384936"/>
                </a:lnTo>
                <a:lnTo>
                  <a:pt x="1017176" y="1769886"/>
                </a:lnTo>
                <a:lnTo>
                  <a:pt x="1" y="1384936"/>
                </a:lnTo>
                <a:lnTo>
                  <a:pt x="1" y="384951"/>
                </a:lnTo>
                <a:lnTo>
                  <a:pt x="101717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35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3500000" scaled="1"/>
            <a:tileRect/>
          </a:gradFill>
          <a:effectLst>
            <a:glow rad="762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0" h="63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0" tIns="0" rIns="0" bIns="0" numCol="1" spcCol="127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Content </a:t>
            </a:r>
          </a:p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Creation</a:t>
            </a:r>
          </a:p>
        </p:txBody>
      </p:sp>
      <p:sp>
        <p:nvSpPr>
          <p:cNvPr id="21" name="Curved Right Arrow 18">
            <a:extLst>
              <a:ext uri="{FF2B5EF4-FFF2-40B4-BE49-F238E27FC236}">
                <a16:creationId xmlns:a16="http://schemas.microsoft.com/office/drawing/2014/main" id="{F1A0DE1A-ED2A-A4C9-F563-0D7799AA398D}"/>
              </a:ext>
            </a:extLst>
          </p:cNvPr>
          <p:cNvSpPr/>
          <p:nvPr/>
        </p:nvSpPr>
        <p:spPr>
          <a:xfrm rot="4941341">
            <a:off x="8398245" y="865634"/>
            <a:ext cx="1198112" cy="5930062"/>
          </a:xfrm>
          <a:prstGeom prst="curvedRightArrow">
            <a:avLst>
              <a:gd name="adj1" fmla="val 25000"/>
              <a:gd name="adj2" fmla="val 47233"/>
              <a:gd name="adj3" fmla="val 250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"/>
              <a:ea typeface="+mn-ea"/>
              <a:cs typeface="+mn-cs"/>
              <a:sym typeface="Arial"/>
            </a:endParaRPr>
          </a:p>
        </p:txBody>
      </p:sp>
      <p:sp>
        <p:nvSpPr>
          <p:cNvPr id="22" name="Curved Right Arrow 19">
            <a:extLst>
              <a:ext uri="{FF2B5EF4-FFF2-40B4-BE49-F238E27FC236}">
                <a16:creationId xmlns:a16="http://schemas.microsoft.com/office/drawing/2014/main" id="{07908015-2A7E-0A8C-15F1-9758ECDEAA07}"/>
              </a:ext>
            </a:extLst>
          </p:cNvPr>
          <p:cNvSpPr/>
          <p:nvPr/>
        </p:nvSpPr>
        <p:spPr>
          <a:xfrm rot="17556499">
            <a:off x="3014750" y="4831717"/>
            <a:ext cx="889419" cy="2637810"/>
          </a:xfrm>
          <a:prstGeom prst="curvedRightArrow">
            <a:avLst>
              <a:gd name="adj1" fmla="val 25000"/>
              <a:gd name="adj2" fmla="val 47233"/>
              <a:gd name="adj3" fmla="val 250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"/>
              <a:ea typeface="+mn-ea"/>
              <a:cs typeface="+mn-cs"/>
              <a:sym typeface="Arial"/>
            </a:endParaRPr>
          </a:p>
        </p:txBody>
      </p:sp>
      <p:sp>
        <p:nvSpPr>
          <p:cNvPr id="23" name="Google Shape;543;p26">
            <a:extLst>
              <a:ext uri="{FF2B5EF4-FFF2-40B4-BE49-F238E27FC236}">
                <a16:creationId xmlns:a16="http://schemas.microsoft.com/office/drawing/2014/main" id="{53322A4C-BA0D-9359-F1D7-9981159EFBE8}"/>
              </a:ext>
            </a:extLst>
          </p:cNvPr>
          <p:cNvSpPr txBox="1"/>
          <p:nvPr/>
        </p:nvSpPr>
        <p:spPr>
          <a:xfrm>
            <a:off x="8158985" y="2770178"/>
            <a:ext cx="21426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Feedback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Arial"/>
            </a:endParaRPr>
          </a:p>
        </p:txBody>
      </p:sp>
      <p:sp>
        <p:nvSpPr>
          <p:cNvPr id="24" name="Curved Right Arrow 24">
            <a:extLst>
              <a:ext uri="{FF2B5EF4-FFF2-40B4-BE49-F238E27FC236}">
                <a16:creationId xmlns:a16="http://schemas.microsoft.com/office/drawing/2014/main" id="{ED894D54-6E54-AAC3-C4F7-6DC8435AE87E}"/>
              </a:ext>
            </a:extLst>
          </p:cNvPr>
          <p:cNvSpPr/>
          <p:nvPr/>
        </p:nvSpPr>
        <p:spPr>
          <a:xfrm rot="16409168" flipV="1">
            <a:off x="7783807" y="5923133"/>
            <a:ext cx="889419" cy="3383623"/>
          </a:xfrm>
          <a:prstGeom prst="curvedRightArrow">
            <a:avLst>
              <a:gd name="adj1" fmla="val 25000"/>
              <a:gd name="adj2" fmla="val 47233"/>
              <a:gd name="adj3" fmla="val 250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o"/>
              <a:ea typeface="+mn-ea"/>
              <a:cs typeface="+mn-cs"/>
              <a:sym typeface="Arial"/>
            </a:endParaRPr>
          </a:p>
        </p:txBody>
      </p:sp>
      <p:sp>
        <p:nvSpPr>
          <p:cNvPr id="25" name="Google Shape;543;p26">
            <a:extLst>
              <a:ext uri="{FF2B5EF4-FFF2-40B4-BE49-F238E27FC236}">
                <a16:creationId xmlns:a16="http://schemas.microsoft.com/office/drawing/2014/main" id="{C90A9696-CEE5-DD46-0352-A0FD31604DDE}"/>
              </a:ext>
            </a:extLst>
          </p:cNvPr>
          <p:cNvSpPr txBox="1"/>
          <p:nvPr/>
        </p:nvSpPr>
        <p:spPr>
          <a:xfrm>
            <a:off x="6908787" y="6594446"/>
            <a:ext cx="25445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rPr>
              <a:t>Feedback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6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BBAEC-6FC2-8478-89DC-AA44670D0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14 Visualizations Mapping the B2B Buyer's Journey | KoMarketing">
            <a:extLst>
              <a:ext uri="{FF2B5EF4-FFF2-40B4-BE49-F238E27FC236}">
                <a16:creationId xmlns:a16="http://schemas.microsoft.com/office/drawing/2014/main" id="{3DCB2B57-CA3C-1D4E-B25E-368E04E99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" y="2504060"/>
            <a:ext cx="7014087" cy="39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New Buyer Journey &amp; How To Improve Customer Experience | Square 2">
            <a:extLst>
              <a:ext uri="{FF2B5EF4-FFF2-40B4-BE49-F238E27FC236}">
                <a16:creationId xmlns:a16="http://schemas.microsoft.com/office/drawing/2014/main" id="{C61FB47B-D28B-FC8D-7356-0BCE53762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1409700"/>
            <a:ext cx="8789527" cy="64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stomer Journey Map Template Free - Map Of Naples Florida">
            <a:extLst>
              <a:ext uri="{FF2B5EF4-FFF2-40B4-BE49-F238E27FC236}">
                <a16:creationId xmlns:a16="http://schemas.microsoft.com/office/drawing/2014/main" id="{393653F8-6FFE-49B7-801F-B293DD8B9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39" y="4910522"/>
            <a:ext cx="8789528" cy="392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961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AB9BBBA-6FA2-9E07-4898-2FE4EA1C1636}"/>
              </a:ext>
            </a:extLst>
          </p:cNvPr>
          <p:cNvGrpSpPr/>
          <p:nvPr/>
        </p:nvGrpSpPr>
        <p:grpSpPr>
          <a:xfrm>
            <a:off x="8173720" y="1586635"/>
            <a:ext cx="2610213" cy="2610212"/>
            <a:chOff x="11362742" y="1266595"/>
            <a:chExt cx="2610213" cy="261021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F84219F-0771-5122-B010-7C5FBA7B432E}"/>
                </a:ext>
              </a:extLst>
            </p:cNvPr>
            <p:cNvSpPr/>
            <p:nvPr/>
          </p:nvSpPr>
          <p:spPr>
            <a:xfrm>
              <a:off x="11362742" y="1266595"/>
              <a:ext cx="2610213" cy="2610212"/>
            </a:xfrm>
            <a:custGeom>
              <a:avLst/>
              <a:gdLst>
                <a:gd name="connsiteX0" fmla="*/ 0 w 2057400"/>
                <a:gd name="connsiteY0" fmla="*/ 0 h 2057400"/>
                <a:gd name="connsiteX1" fmla="*/ 0 w 2057400"/>
                <a:gd name="connsiteY1" fmla="*/ 2057400 h 2057400"/>
                <a:gd name="connsiteX2" fmla="*/ 2057400 w 2057400"/>
                <a:gd name="connsiteY2" fmla="*/ 2057400 h 2057400"/>
                <a:gd name="connsiteX3" fmla="*/ 0 w 2057400"/>
                <a:gd name="connsiteY3" fmla="*/ 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400" h="2057400">
                  <a:moveTo>
                    <a:pt x="0" y="0"/>
                  </a:moveTo>
                  <a:lnTo>
                    <a:pt x="0" y="2057400"/>
                  </a:lnTo>
                  <a:lnTo>
                    <a:pt x="2057400" y="2057400"/>
                  </a:lnTo>
                  <a:cubicBezTo>
                    <a:pt x="2057400" y="921163"/>
                    <a:pt x="1136333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89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C0F0806-D51B-A434-ABFB-A1E5B2F60806}"/>
                </a:ext>
              </a:extLst>
            </p:cNvPr>
            <p:cNvSpPr/>
            <p:nvPr/>
          </p:nvSpPr>
          <p:spPr>
            <a:xfrm>
              <a:off x="11643670" y="1904556"/>
              <a:ext cx="2146238" cy="1021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en-US" sz="2400" dirty="0">
                  <a:solidFill>
                    <a:schemeClr val="bg1"/>
                  </a:solidFill>
                </a:rPr>
                <a:t>Workflow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67D7E3-8C0D-30F5-8ED5-25A51B9D0C2A}"/>
              </a:ext>
            </a:extLst>
          </p:cNvPr>
          <p:cNvGrpSpPr/>
          <p:nvPr/>
        </p:nvGrpSpPr>
        <p:grpSpPr>
          <a:xfrm>
            <a:off x="8173720" y="4308748"/>
            <a:ext cx="2610211" cy="2610212"/>
            <a:chOff x="11362742" y="3988708"/>
            <a:chExt cx="2610211" cy="2610212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D1854E1-5F8F-FF52-7F25-8911D1CD802E}"/>
                </a:ext>
              </a:extLst>
            </p:cNvPr>
            <p:cNvSpPr/>
            <p:nvPr/>
          </p:nvSpPr>
          <p:spPr>
            <a:xfrm>
              <a:off x="11362742" y="3988708"/>
              <a:ext cx="2610211" cy="2610212"/>
            </a:xfrm>
            <a:custGeom>
              <a:avLst/>
              <a:gdLst>
                <a:gd name="connsiteX0" fmla="*/ 0 w 2057399"/>
                <a:gd name="connsiteY0" fmla="*/ 2057400 h 2057400"/>
                <a:gd name="connsiteX1" fmla="*/ 2057400 w 2057399"/>
                <a:gd name="connsiteY1" fmla="*/ 0 h 2057400"/>
                <a:gd name="connsiteX2" fmla="*/ 0 w 2057399"/>
                <a:gd name="connsiteY2" fmla="*/ 0 h 2057400"/>
                <a:gd name="connsiteX3" fmla="*/ 0 w 2057399"/>
                <a:gd name="connsiteY3" fmla="*/ 205740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399" h="2057400">
                  <a:moveTo>
                    <a:pt x="0" y="2057400"/>
                  </a:moveTo>
                  <a:cubicBezTo>
                    <a:pt x="1136237" y="2057400"/>
                    <a:pt x="2057400" y="1136237"/>
                    <a:pt x="2057400" y="0"/>
                  </a:cubicBezTo>
                  <a:lnTo>
                    <a:pt x="0" y="0"/>
                  </a:lnTo>
                  <a:lnTo>
                    <a:pt x="0" y="20574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CFE91C0-0F1E-22BC-BF46-012EF8C5E8BD}"/>
                </a:ext>
              </a:extLst>
            </p:cNvPr>
            <p:cNvSpPr/>
            <p:nvPr/>
          </p:nvSpPr>
          <p:spPr>
            <a:xfrm>
              <a:off x="11398741" y="4930760"/>
              <a:ext cx="2200170" cy="1021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en-US" sz="2400" dirty="0">
                  <a:solidFill>
                    <a:schemeClr val="bg1"/>
                  </a:solidFill>
                </a:rPr>
                <a:t>Governance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5FDF6E1-B98F-C43D-96DE-8874F59D178C}"/>
              </a:ext>
            </a:extLst>
          </p:cNvPr>
          <p:cNvGrpSpPr/>
          <p:nvPr/>
        </p:nvGrpSpPr>
        <p:grpSpPr>
          <a:xfrm>
            <a:off x="5414388" y="1586636"/>
            <a:ext cx="2610211" cy="2610211"/>
            <a:chOff x="8603410" y="1266596"/>
            <a:chExt cx="2610211" cy="261021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0DEF159-1684-F606-7843-CF43D2E303DD}"/>
                </a:ext>
              </a:extLst>
            </p:cNvPr>
            <p:cNvSpPr/>
            <p:nvPr/>
          </p:nvSpPr>
          <p:spPr>
            <a:xfrm>
              <a:off x="8603410" y="1266596"/>
              <a:ext cx="2610211" cy="2610211"/>
            </a:xfrm>
            <a:custGeom>
              <a:avLst/>
              <a:gdLst>
                <a:gd name="connsiteX0" fmla="*/ 2057400 w 2057399"/>
                <a:gd name="connsiteY0" fmla="*/ 0 h 2057399"/>
                <a:gd name="connsiteX1" fmla="*/ 0 w 2057399"/>
                <a:gd name="connsiteY1" fmla="*/ 2057400 h 2057399"/>
                <a:gd name="connsiteX2" fmla="*/ 2057400 w 2057399"/>
                <a:gd name="connsiteY2" fmla="*/ 2057400 h 2057399"/>
                <a:gd name="connsiteX3" fmla="*/ 2057400 w 2057399"/>
                <a:gd name="connsiteY3" fmla="*/ 0 h 205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399" h="2057399">
                  <a:moveTo>
                    <a:pt x="2057400" y="0"/>
                  </a:moveTo>
                  <a:cubicBezTo>
                    <a:pt x="921163" y="0"/>
                    <a:pt x="0" y="921068"/>
                    <a:pt x="0" y="2057400"/>
                  </a:cubicBezTo>
                  <a:lnTo>
                    <a:pt x="2057400" y="2057400"/>
                  </a:lnTo>
                  <a:lnTo>
                    <a:pt x="20574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F57525-BDDD-75DE-CF1E-7B156BF1C536}"/>
                </a:ext>
              </a:extLst>
            </p:cNvPr>
            <p:cNvSpPr/>
            <p:nvPr/>
          </p:nvSpPr>
          <p:spPr>
            <a:xfrm>
              <a:off x="8815494" y="1904556"/>
              <a:ext cx="2146238" cy="1021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</a:rPr>
                <a:t>Substance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838EA95-63EC-3C79-CE98-7D63C939F8B0}"/>
              </a:ext>
            </a:extLst>
          </p:cNvPr>
          <p:cNvGrpSpPr/>
          <p:nvPr/>
        </p:nvGrpSpPr>
        <p:grpSpPr>
          <a:xfrm>
            <a:off x="5414388" y="4308749"/>
            <a:ext cx="2610213" cy="2610211"/>
            <a:chOff x="8603410" y="3988709"/>
            <a:chExt cx="2610213" cy="261021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9EE8F85-405E-8225-5085-8BF9E564DD76}"/>
                </a:ext>
              </a:extLst>
            </p:cNvPr>
            <p:cNvSpPr/>
            <p:nvPr/>
          </p:nvSpPr>
          <p:spPr>
            <a:xfrm>
              <a:off x="8603410" y="3988709"/>
              <a:ext cx="2610213" cy="2610211"/>
            </a:xfrm>
            <a:custGeom>
              <a:avLst/>
              <a:gdLst>
                <a:gd name="connsiteX0" fmla="*/ 0 w 2057400"/>
                <a:gd name="connsiteY0" fmla="*/ 0 h 2057399"/>
                <a:gd name="connsiteX1" fmla="*/ 2057400 w 2057400"/>
                <a:gd name="connsiteY1" fmla="*/ 2057400 h 2057399"/>
                <a:gd name="connsiteX2" fmla="*/ 2057400 w 2057400"/>
                <a:gd name="connsiteY2" fmla="*/ 0 h 2057399"/>
                <a:gd name="connsiteX3" fmla="*/ 0 w 2057400"/>
                <a:gd name="connsiteY3" fmla="*/ 0 h 205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400" h="2057399">
                  <a:moveTo>
                    <a:pt x="0" y="0"/>
                  </a:moveTo>
                  <a:cubicBezTo>
                    <a:pt x="0" y="1136237"/>
                    <a:pt x="921163" y="2057400"/>
                    <a:pt x="2057400" y="2057400"/>
                  </a:cubicBezTo>
                  <a:lnTo>
                    <a:pt x="20574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6EB50F2-5A9D-08F6-9D8A-146BC0CB42E0}"/>
                </a:ext>
              </a:extLst>
            </p:cNvPr>
            <p:cNvSpPr/>
            <p:nvPr/>
          </p:nvSpPr>
          <p:spPr>
            <a:xfrm>
              <a:off x="8835350" y="4923760"/>
              <a:ext cx="2200170" cy="1021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pPr algn="r"/>
              <a:r>
                <a:rPr lang="en-US" sz="2400" dirty="0">
                  <a:solidFill>
                    <a:schemeClr val="bg1"/>
                  </a:solidFill>
                </a:rPr>
                <a:t>Structure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0623005-8913-2427-4DF2-405FC9422F08}"/>
              </a:ext>
            </a:extLst>
          </p:cNvPr>
          <p:cNvGrpSpPr/>
          <p:nvPr/>
        </p:nvGrpSpPr>
        <p:grpSpPr>
          <a:xfrm>
            <a:off x="6898500" y="3038325"/>
            <a:ext cx="2411304" cy="2411304"/>
            <a:chOff x="10087522" y="2718285"/>
            <a:chExt cx="2411304" cy="241130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0E9701A-DD4F-AB2F-776C-2D90E3C0D335}"/>
                </a:ext>
              </a:extLst>
            </p:cNvPr>
            <p:cNvGrpSpPr/>
            <p:nvPr/>
          </p:nvGrpSpPr>
          <p:grpSpPr>
            <a:xfrm>
              <a:off x="10087522" y="2718285"/>
              <a:ext cx="2411304" cy="2411304"/>
              <a:chOff x="14738001" y="3298956"/>
              <a:chExt cx="1900618" cy="1900618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58F8BF69-E12E-985A-82AD-40D22094232F}"/>
                  </a:ext>
                </a:extLst>
              </p:cNvPr>
              <p:cNvSpPr/>
              <p:nvPr/>
            </p:nvSpPr>
            <p:spPr>
              <a:xfrm>
                <a:off x="14738001" y="3298956"/>
                <a:ext cx="1900618" cy="19006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84BDC09-3574-750A-7804-78D406E20405}"/>
                  </a:ext>
                </a:extLst>
              </p:cNvPr>
              <p:cNvSpPr/>
              <p:nvPr/>
            </p:nvSpPr>
            <p:spPr>
              <a:xfrm>
                <a:off x="14867370" y="3428325"/>
                <a:ext cx="1641881" cy="164188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89000"/>
                    </a:schemeClr>
                  </a:gs>
                  <a:gs pos="23000">
                    <a:schemeClr val="accent6">
                      <a:lumMod val="89000"/>
                    </a:schemeClr>
                  </a:gs>
                  <a:gs pos="83000">
                    <a:schemeClr val="bg2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2F5650D-4694-FF17-9D07-FF840069B934}"/>
                </a:ext>
              </a:extLst>
            </p:cNvPr>
            <p:cNvSpPr/>
            <p:nvPr/>
          </p:nvSpPr>
          <p:spPr>
            <a:xfrm>
              <a:off x="10251652" y="3357797"/>
              <a:ext cx="2073059" cy="1021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CORE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STRATEGY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933D568F-478D-61FA-CD5F-7AADB985C432}"/>
              </a:ext>
            </a:extLst>
          </p:cNvPr>
          <p:cNvSpPr/>
          <p:nvPr/>
        </p:nvSpPr>
        <p:spPr>
          <a:xfrm>
            <a:off x="4973630" y="7392431"/>
            <a:ext cx="2741702" cy="1021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r"/>
            <a:r>
              <a:rPr lang="en-US" sz="2800" dirty="0">
                <a:solidFill>
                  <a:schemeClr val="accent1"/>
                </a:solidFill>
              </a:rPr>
              <a:t>Content Components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4245F04-23A1-FA84-D38D-599C65FBE3FC}"/>
              </a:ext>
            </a:extLst>
          </p:cNvPr>
          <p:cNvSpPr/>
          <p:nvPr/>
        </p:nvSpPr>
        <p:spPr>
          <a:xfrm>
            <a:off x="8454648" y="7392431"/>
            <a:ext cx="2881139" cy="1021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2800" dirty="0">
                <a:solidFill>
                  <a:schemeClr val="accent3"/>
                </a:solidFill>
              </a:rPr>
              <a:t>People Components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F078A86-A51B-848F-D54B-AE8280354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69521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D2437E-47E9-4D62-A49B-FCEEEC31CC0B}"/>
              </a:ext>
            </a:extLst>
          </p:cNvPr>
          <p:cNvSpPr/>
          <p:nvPr/>
        </p:nvSpPr>
        <p:spPr>
          <a:xfrm>
            <a:off x="2517338" y="7553402"/>
            <a:ext cx="11566088" cy="65379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Knowledge Management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668EB4A-DEAF-40FA-BB9B-FBBAE1A5BBA3}"/>
              </a:ext>
            </a:extLst>
          </p:cNvPr>
          <p:cNvSpPr/>
          <p:nvPr/>
        </p:nvSpPr>
        <p:spPr>
          <a:xfrm>
            <a:off x="2522330" y="8250588"/>
            <a:ext cx="11566088" cy="653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Goals and Strategy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AEAE1D-1F51-46C0-8982-46C1A7A2ACCA}"/>
              </a:ext>
            </a:extLst>
          </p:cNvPr>
          <p:cNvSpPr/>
          <p:nvPr/>
        </p:nvSpPr>
        <p:spPr>
          <a:xfrm>
            <a:off x="2645106" y="9942000"/>
            <a:ext cx="11211334" cy="6537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Content     People     Process</a:t>
            </a:r>
          </a:p>
        </p:txBody>
      </p:sp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61925398-036D-C6DD-259F-F89CC16B03CE}"/>
              </a:ext>
            </a:extLst>
          </p:cNvPr>
          <p:cNvGrpSpPr/>
          <p:nvPr/>
        </p:nvGrpSpPr>
        <p:grpSpPr>
          <a:xfrm>
            <a:off x="2522330" y="2112003"/>
            <a:ext cx="11211334" cy="5509156"/>
            <a:chOff x="2522330" y="2112003"/>
            <a:chExt cx="11211334" cy="55091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FDF352-7274-17DC-FC74-1544C7E42672}"/>
                </a:ext>
              </a:extLst>
            </p:cNvPr>
            <p:cNvSpPr/>
            <p:nvPr/>
          </p:nvSpPr>
          <p:spPr>
            <a:xfrm>
              <a:off x="2522330" y="2112003"/>
              <a:ext cx="11211334" cy="5509156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picture containing graphics, graphic design, design, text&#10;&#10;Description automatically generated">
              <a:extLst>
                <a:ext uri="{FF2B5EF4-FFF2-40B4-BE49-F238E27FC236}">
                  <a16:creationId xmlns:a16="http://schemas.microsoft.com/office/drawing/2014/main" id="{A25AC04B-8CDE-075E-4A6C-AB18506D6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3227" y="2638218"/>
              <a:ext cx="9504410" cy="4656044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6DBCF-0EDD-B359-45DA-8DD849415476}"/>
              </a:ext>
            </a:extLst>
          </p:cNvPr>
          <p:cNvSpPr/>
          <p:nvPr/>
        </p:nvSpPr>
        <p:spPr>
          <a:xfrm>
            <a:off x="2522330" y="2620475"/>
            <a:ext cx="11566088" cy="66917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Integrated Engagement Platform</a:t>
            </a:r>
          </a:p>
        </p:txBody>
      </p:sp>
      <p:sp>
        <p:nvSpPr>
          <p:cNvPr id="5" name="Speech Bubble: Rectangle 4" hidden="1">
            <a:extLst>
              <a:ext uri="{FF2B5EF4-FFF2-40B4-BE49-F238E27FC236}">
                <a16:creationId xmlns:a16="http://schemas.microsoft.com/office/drawing/2014/main" id="{6ABFD717-CAA3-B8F4-C31E-C147B89D7AD3}"/>
              </a:ext>
            </a:extLst>
          </p:cNvPr>
          <p:cNvSpPr/>
          <p:nvPr/>
        </p:nvSpPr>
        <p:spPr>
          <a:xfrm>
            <a:off x="113575" y="6889325"/>
            <a:ext cx="2531531" cy="1550452"/>
          </a:xfrm>
          <a:prstGeom prst="wedgeRectCallout">
            <a:avLst>
              <a:gd name="adj1" fmla="val 208697"/>
              <a:gd name="adj2" fmla="val 6842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Well Defined Goals and Objectives</a:t>
            </a:r>
          </a:p>
          <a:p>
            <a:pPr algn="ctr"/>
            <a:r>
              <a:rPr lang="en-US" dirty="0"/>
              <a:t>Aligned to overall Business Objectives</a:t>
            </a:r>
          </a:p>
          <a:p>
            <a:pPr algn="ctr"/>
            <a:r>
              <a:rPr lang="en-US" dirty="0"/>
              <a:t>Clear Strategy on how to achieve them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0A7980-EE79-B069-8CC9-AAD269E36048}"/>
              </a:ext>
            </a:extLst>
          </p:cNvPr>
          <p:cNvGrpSpPr/>
          <p:nvPr/>
        </p:nvGrpSpPr>
        <p:grpSpPr>
          <a:xfrm>
            <a:off x="2522330" y="3357620"/>
            <a:ext cx="3882271" cy="4136927"/>
            <a:chOff x="2522330" y="3357620"/>
            <a:chExt cx="3882271" cy="413692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094DFA8-E16C-4B16-917F-028FFD85A4EF}"/>
                </a:ext>
              </a:extLst>
            </p:cNvPr>
            <p:cNvGrpSpPr/>
            <p:nvPr/>
          </p:nvGrpSpPr>
          <p:grpSpPr>
            <a:xfrm>
              <a:off x="2522330" y="3357620"/>
              <a:ext cx="3882271" cy="4136927"/>
              <a:chOff x="2383932" y="2473790"/>
              <a:chExt cx="3737112" cy="413692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023C057-6A43-40B6-8880-F5732C8FB24A}"/>
                  </a:ext>
                </a:extLst>
              </p:cNvPr>
              <p:cNvSpPr/>
              <p:nvPr/>
            </p:nvSpPr>
            <p:spPr>
              <a:xfrm>
                <a:off x="2383932" y="2473790"/>
                <a:ext cx="3737112" cy="4136927"/>
              </a:xfrm>
              <a:prstGeom prst="rect">
                <a:avLst/>
              </a:prstGeom>
              <a:solidFill>
                <a:srgbClr val="7787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7DCD78-F01D-44E3-B968-8FEFED1CB9BC}"/>
                  </a:ext>
                </a:extLst>
              </p:cNvPr>
              <p:cNvSpPr txBox="1"/>
              <p:nvPr/>
            </p:nvSpPr>
            <p:spPr>
              <a:xfrm>
                <a:off x="2762421" y="2709344"/>
                <a:ext cx="2980136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Content</a:t>
                </a:r>
              </a:p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Development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EEDCF36D-0C7C-43D4-9684-44A64CB51DFC}"/>
                  </a:ext>
                </a:extLst>
              </p:cNvPr>
              <p:cNvSpPr txBox="1"/>
              <p:nvPr/>
            </p:nvSpPr>
            <p:spPr>
              <a:xfrm>
                <a:off x="4099196" y="5434360"/>
                <a:ext cx="30658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9E4FFC-9B1D-3168-D508-FD0BB067EFD3}"/>
                </a:ext>
              </a:extLst>
            </p:cNvPr>
            <p:cNvSpPr txBox="1"/>
            <p:nvPr/>
          </p:nvSpPr>
          <p:spPr>
            <a:xfrm>
              <a:off x="2526565" y="4843389"/>
              <a:ext cx="383322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Creation of relevant and engaging sales content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Sales collateral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Product and solution documentation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6ACAC6D-FDE8-D9C8-3B84-17B4F5BD4AF4}"/>
              </a:ext>
            </a:extLst>
          </p:cNvPr>
          <p:cNvSpPr txBox="1"/>
          <p:nvPr/>
        </p:nvSpPr>
        <p:spPr>
          <a:xfrm>
            <a:off x="16735801" y="6446611"/>
            <a:ext cx="2301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Ongoing sales knowledge and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Product knowledge and industry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Selling skills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44DFB5-E965-939A-6620-82F081EE1A7C}"/>
              </a:ext>
            </a:extLst>
          </p:cNvPr>
          <p:cNvSpPr txBox="1"/>
          <p:nvPr/>
        </p:nvSpPr>
        <p:spPr>
          <a:xfrm>
            <a:off x="-2381347" y="4696772"/>
            <a:ext cx="2301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CRM for customer data insights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Engagement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Community learning and knowledge sharing platform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077A51-B2D4-07C5-6AFC-F3C3873C4D46}"/>
              </a:ext>
            </a:extLst>
          </p:cNvPr>
          <p:cNvGrpSpPr/>
          <p:nvPr/>
        </p:nvGrpSpPr>
        <p:grpSpPr>
          <a:xfrm>
            <a:off x="6472634" y="3348506"/>
            <a:ext cx="3741435" cy="4136927"/>
            <a:chOff x="6472634" y="3348506"/>
            <a:chExt cx="3741435" cy="413692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D12C587-7AB6-449D-81FC-627907804724}"/>
                </a:ext>
              </a:extLst>
            </p:cNvPr>
            <p:cNvGrpSpPr/>
            <p:nvPr/>
          </p:nvGrpSpPr>
          <p:grpSpPr>
            <a:xfrm>
              <a:off x="6472634" y="3348506"/>
              <a:ext cx="3705618" cy="4136927"/>
              <a:chOff x="9858155" y="2473789"/>
              <a:chExt cx="3737112" cy="4136927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34A1CD0-461C-40B3-A2DE-B5BBF26E072D}"/>
                  </a:ext>
                </a:extLst>
              </p:cNvPr>
              <p:cNvSpPr/>
              <p:nvPr/>
            </p:nvSpPr>
            <p:spPr>
              <a:xfrm>
                <a:off x="9858155" y="2473789"/>
                <a:ext cx="3737112" cy="4136927"/>
              </a:xfrm>
              <a:prstGeom prst="rect">
                <a:avLst/>
              </a:prstGeom>
              <a:solidFill>
                <a:srgbClr val="4882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E8B279A8-07B7-4D39-8DF3-4FFF3BB13116}"/>
                  </a:ext>
                </a:extLst>
              </p:cNvPr>
              <p:cNvSpPr txBox="1"/>
              <p:nvPr/>
            </p:nvSpPr>
            <p:spPr>
              <a:xfrm>
                <a:off x="10587410" y="2680469"/>
                <a:ext cx="2342055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Collaboration</a:t>
                </a:r>
              </a:p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and</a:t>
                </a:r>
              </a:p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Communication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ACD80B-BB35-697D-AE56-AB397ED3EC4A}"/>
                </a:ext>
              </a:extLst>
            </p:cNvPr>
            <p:cNvSpPr txBox="1"/>
            <p:nvPr/>
          </p:nvSpPr>
          <p:spPr>
            <a:xfrm>
              <a:off x="6741042" y="4776317"/>
              <a:ext cx="347302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Cross-functional collaboration between sales, marketing and product teams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Internal communication channels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Feedback systems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DD3874-DCD3-2499-66B0-A7507437BA9D}"/>
              </a:ext>
            </a:extLst>
          </p:cNvPr>
          <p:cNvGrpSpPr/>
          <p:nvPr/>
        </p:nvGrpSpPr>
        <p:grpSpPr>
          <a:xfrm>
            <a:off x="10240977" y="3348507"/>
            <a:ext cx="3842448" cy="4136927"/>
            <a:chOff x="10240977" y="3348507"/>
            <a:chExt cx="3842448" cy="413692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84975F8-3305-C3B7-205C-AB1002AC1CDC}"/>
                </a:ext>
              </a:extLst>
            </p:cNvPr>
            <p:cNvGrpSpPr/>
            <p:nvPr/>
          </p:nvGrpSpPr>
          <p:grpSpPr>
            <a:xfrm>
              <a:off x="10240977" y="3348507"/>
              <a:ext cx="3842448" cy="4136927"/>
              <a:chOff x="9840931" y="2473789"/>
              <a:chExt cx="3754336" cy="41369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A87BAD-D244-245A-8854-6F77E221E366}"/>
                  </a:ext>
                </a:extLst>
              </p:cNvPr>
              <p:cNvSpPr/>
              <p:nvPr/>
            </p:nvSpPr>
            <p:spPr>
              <a:xfrm>
                <a:off x="9840931" y="2473789"/>
                <a:ext cx="3754336" cy="4136927"/>
              </a:xfrm>
              <a:prstGeom prst="rect">
                <a:avLst/>
              </a:prstGeom>
              <a:solidFill>
                <a:srgbClr val="3052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8BF724-2E21-8CDA-2DA0-7EFA361A5BD2}"/>
                  </a:ext>
                </a:extLst>
              </p:cNvPr>
              <p:cNvSpPr txBox="1"/>
              <p:nvPr/>
            </p:nvSpPr>
            <p:spPr>
              <a:xfrm>
                <a:off x="10860828" y="2670844"/>
                <a:ext cx="1795229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Performance</a:t>
                </a:r>
              </a:p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Measurement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CB62F4-2648-E552-540B-55A27EA0E119}"/>
                </a:ext>
              </a:extLst>
            </p:cNvPr>
            <p:cNvSpPr txBox="1"/>
            <p:nvPr/>
          </p:nvSpPr>
          <p:spPr>
            <a:xfrm>
              <a:off x="10440383" y="4790879"/>
              <a:ext cx="355656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Key Performance Indicators (KPIs) tracking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Regular assessment of team performance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Optimization and continuous improvement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FCF9C97-10EF-9EB2-B332-77F003621855}"/>
              </a:ext>
            </a:extLst>
          </p:cNvPr>
          <p:cNvGrpSpPr/>
          <p:nvPr/>
        </p:nvGrpSpPr>
        <p:grpSpPr>
          <a:xfrm>
            <a:off x="2526565" y="1176492"/>
            <a:ext cx="11566088" cy="1408526"/>
            <a:chOff x="2526565" y="1176492"/>
            <a:chExt cx="11566088" cy="1408526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616A548E-3A64-F36A-5860-B964B2AC4542}"/>
                </a:ext>
              </a:extLst>
            </p:cNvPr>
            <p:cNvSpPr/>
            <p:nvPr/>
          </p:nvSpPr>
          <p:spPr>
            <a:xfrm>
              <a:off x="2526565" y="1176492"/>
              <a:ext cx="11566088" cy="1408526"/>
            </a:xfrm>
            <a:prstGeom prst="triangle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D63BB3-AEE9-3108-C44E-5999F6FE2335}"/>
                </a:ext>
              </a:extLst>
            </p:cNvPr>
            <p:cNvSpPr txBox="1"/>
            <p:nvPr/>
          </p:nvSpPr>
          <p:spPr>
            <a:xfrm>
              <a:off x="6369014" y="1842388"/>
              <a:ext cx="38811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Customer Experience</a:t>
              </a: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6D0A5A1F-0E78-EAE0-514D-32EEC0CB2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Are You Ready?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6F0D0-A9B4-E32A-88C1-DC73F23A494C}"/>
              </a:ext>
            </a:extLst>
          </p:cNvPr>
          <p:cNvSpPr/>
          <p:nvPr/>
        </p:nvSpPr>
        <p:spPr>
          <a:xfrm>
            <a:off x="13614400" y="0"/>
            <a:ext cx="2641600" cy="1408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>
            <a:extLst>
              <a:ext uri="{FF2B5EF4-FFF2-40B4-BE49-F238E27FC236}">
                <a16:creationId xmlns:a16="http://schemas.microsoft.com/office/drawing/2014/main" id="{2C26E722-381F-E67E-3DEE-04EBB3B7F3E0}"/>
              </a:ext>
            </a:extLst>
          </p:cNvPr>
          <p:cNvSpPr/>
          <p:nvPr/>
        </p:nvSpPr>
        <p:spPr>
          <a:xfrm rot="5400000">
            <a:off x="6337150" y="-3606293"/>
            <a:ext cx="2039557" cy="13043261"/>
          </a:xfrm>
          <a:prstGeom prst="trapezoid">
            <a:avLst>
              <a:gd name="adj" fmla="val 47274"/>
            </a:avLst>
          </a:prstGeom>
          <a:gradFill flip="none" rotWithShape="1">
            <a:gsLst>
              <a:gs pos="0">
                <a:srgbClr val="92D050"/>
              </a:gs>
              <a:gs pos="43000">
                <a:srgbClr val="FFCC00"/>
              </a:gs>
              <a:gs pos="73000">
                <a:schemeClr val="accent1">
                  <a:lumMod val="45000"/>
                  <a:lumOff val="55000"/>
                </a:schemeClr>
              </a:gs>
              <a:gs pos="100000">
                <a:srgbClr val="FF3300"/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28012-1060-CB09-3E8B-A6CACC4695B0}"/>
              </a:ext>
            </a:extLst>
          </p:cNvPr>
          <p:cNvSpPr txBox="1"/>
          <p:nvPr/>
        </p:nvSpPr>
        <p:spPr>
          <a:xfrm>
            <a:off x="4375319" y="367892"/>
            <a:ext cx="8401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Customer Acquisition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1D4045-5F56-9084-95FB-8D0C0D752A59}"/>
              </a:ext>
            </a:extLst>
          </p:cNvPr>
          <p:cNvSpPr txBox="1"/>
          <p:nvPr/>
        </p:nvSpPr>
        <p:spPr>
          <a:xfrm>
            <a:off x="2632510" y="2652291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MQL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7AF02-C579-78CE-4CA1-E70BD781808A}"/>
              </a:ext>
            </a:extLst>
          </p:cNvPr>
          <p:cNvSpPr txBox="1"/>
          <p:nvPr/>
        </p:nvSpPr>
        <p:spPr>
          <a:xfrm>
            <a:off x="7112233" y="263594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SQL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7D73E-4912-7EAD-0183-FF8E360FF078}"/>
              </a:ext>
            </a:extLst>
          </p:cNvPr>
          <p:cNvSpPr txBox="1"/>
          <p:nvPr/>
        </p:nvSpPr>
        <p:spPr>
          <a:xfrm>
            <a:off x="9907218" y="2602814"/>
            <a:ext cx="2302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Opportunity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2724E4-8DFC-0248-2B7E-10C78DBDB24D}"/>
              </a:ext>
            </a:extLst>
          </p:cNvPr>
          <p:cNvSpPr txBox="1"/>
          <p:nvPr/>
        </p:nvSpPr>
        <p:spPr>
          <a:xfrm>
            <a:off x="13878559" y="2606361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Revenue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5A18D9-6C92-F004-87D9-348AF92153D6}"/>
              </a:ext>
            </a:extLst>
          </p:cNvPr>
          <p:cNvSpPr txBox="1"/>
          <p:nvPr/>
        </p:nvSpPr>
        <p:spPr>
          <a:xfrm>
            <a:off x="1858260" y="4608051"/>
            <a:ext cx="262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Demand Gen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BB14AC-63FE-1A77-BF92-A05B0114F01D}"/>
              </a:ext>
            </a:extLst>
          </p:cNvPr>
          <p:cNvSpPr txBox="1"/>
          <p:nvPr/>
        </p:nvSpPr>
        <p:spPr>
          <a:xfrm>
            <a:off x="6839722" y="4571999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Nurture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A65C0C-CDD7-42F1-3F4C-DB16B268391D}"/>
              </a:ext>
            </a:extLst>
          </p:cNvPr>
          <p:cNvSpPr txBox="1"/>
          <p:nvPr/>
        </p:nvSpPr>
        <p:spPr>
          <a:xfrm>
            <a:off x="10353491" y="4608051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Engage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9E4954-B4B1-909B-00BB-06093346CEBB}"/>
              </a:ext>
            </a:extLst>
          </p:cNvPr>
          <p:cNvSpPr txBox="1"/>
          <p:nvPr/>
        </p:nvSpPr>
        <p:spPr>
          <a:xfrm>
            <a:off x="14014814" y="4631155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Service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7AA7D8-4C6B-BF1C-A265-18C6C8C2C7B2}"/>
              </a:ext>
            </a:extLst>
          </p:cNvPr>
          <p:cNvSpPr txBox="1"/>
          <p:nvPr/>
        </p:nvSpPr>
        <p:spPr>
          <a:xfrm>
            <a:off x="696890" y="5956583"/>
            <a:ext cx="5301893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Marketing Automation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5F1A45-4F8F-1029-EB29-A00E1CEE162D}"/>
              </a:ext>
            </a:extLst>
          </p:cNvPr>
          <p:cNvSpPr txBox="1"/>
          <p:nvPr/>
        </p:nvSpPr>
        <p:spPr>
          <a:xfrm>
            <a:off x="5998784" y="5956949"/>
            <a:ext cx="5850676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Readiness and Enablement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048245-36BD-246F-F7BC-9523E815AE36}"/>
              </a:ext>
            </a:extLst>
          </p:cNvPr>
          <p:cNvSpPr txBox="1"/>
          <p:nvPr/>
        </p:nvSpPr>
        <p:spPr>
          <a:xfrm>
            <a:off x="11849461" y="5952865"/>
            <a:ext cx="402816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Customer Experience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E7338F-C50C-4DE1-A39B-86A9778024C4}"/>
              </a:ext>
            </a:extLst>
          </p:cNvPr>
          <p:cNvSpPr txBox="1"/>
          <p:nvPr/>
        </p:nvSpPr>
        <p:spPr>
          <a:xfrm>
            <a:off x="2799982" y="681846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578A16-2689-0C94-CC3F-1191AFABF76C}"/>
              </a:ext>
            </a:extLst>
          </p:cNvPr>
          <p:cNvSpPr txBox="1"/>
          <p:nvPr/>
        </p:nvSpPr>
        <p:spPr>
          <a:xfrm>
            <a:off x="7343361" y="6800161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2DA3FA-4F00-633B-3BAB-0CDCC61C5FD5}"/>
              </a:ext>
            </a:extLst>
          </p:cNvPr>
          <p:cNvSpPr txBox="1"/>
          <p:nvPr/>
        </p:nvSpPr>
        <p:spPr>
          <a:xfrm>
            <a:off x="10902520" y="683677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1DD71A8-607A-7F87-855F-CEFBA6ABFFFF}"/>
              </a:ext>
            </a:extLst>
          </p:cNvPr>
          <p:cNvCxnSpPr>
            <a:stCxn id="19" idx="3"/>
          </p:cNvCxnSpPr>
          <p:nvPr/>
        </p:nvCxnSpPr>
        <p:spPr>
          <a:xfrm flipV="1">
            <a:off x="11401375" y="7184882"/>
            <a:ext cx="3460250" cy="36611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269307-DC48-C3F5-5A83-C195DC036972}"/>
              </a:ext>
            </a:extLst>
          </p:cNvPr>
          <p:cNvCxnSpPr>
            <a:cxnSpLocks/>
          </p:cNvCxnSpPr>
          <p:nvPr/>
        </p:nvCxnSpPr>
        <p:spPr>
          <a:xfrm flipH="1">
            <a:off x="5950579" y="1593446"/>
            <a:ext cx="70945" cy="685735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32BA1E-0C69-EAC7-87C7-7BE08D2719A2}"/>
              </a:ext>
            </a:extLst>
          </p:cNvPr>
          <p:cNvCxnSpPr>
            <a:cxnSpLocks/>
          </p:cNvCxnSpPr>
          <p:nvPr/>
        </p:nvCxnSpPr>
        <p:spPr>
          <a:xfrm flipH="1">
            <a:off x="9439473" y="1537786"/>
            <a:ext cx="70945" cy="685735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1EB5FDC-5A85-CAD2-0CEB-382A2492F4D6}"/>
              </a:ext>
            </a:extLst>
          </p:cNvPr>
          <p:cNvSpPr txBox="1"/>
          <p:nvPr/>
        </p:nvSpPr>
        <p:spPr>
          <a:xfrm>
            <a:off x="1943178" y="1349171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Awareness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CAC8E1-F96D-DEE6-DB89-D19C2951BF90}"/>
              </a:ext>
            </a:extLst>
          </p:cNvPr>
          <p:cNvSpPr txBox="1"/>
          <p:nvPr/>
        </p:nvSpPr>
        <p:spPr>
          <a:xfrm>
            <a:off x="6475052" y="1349171"/>
            <a:ext cx="271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Consideration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804503-8EB0-67DF-D591-664645347CC1}"/>
              </a:ext>
            </a:extLst>
          </p:cNvPr>
          <p:cNvSpPr txBox="1"/>
          <p:nvPr/>
        </p:nvSpPr>
        <p:spPr>
          <a:xfrm>
            <a:off x="10151178" y="1377409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7350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BC1530B7-3652-E4F8-BEC2-D386E281FC63}"/>
              </a:ext>
            </a:extLst>
          </p:cNvPr>
          <p:cNvGrpSpPr/>
          <p:nvPr/>
        </p:nvGrpSpPr>
        <p:grpSpPr>
          <a:xfrm>
            <a:off x="9403" y="1796179"/>
            <a:ext cx="16241150" cy="6573081"/>
            <a:chOff x="9403" y="1796179"/>
            <a:chExt cx="16241150" cy="657308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E475A44-5243-0A10-56FF-142E5CB7C792}"/>
                </a:ext>
              </a:extLst>
            </p:cNvPr>
            <p:cNvSpPr/>
            <p:nvPr/>
          </p:nvSpPr>
          <p:spPr>
            <a:xfrm>
              <a:off x="2715602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4812935-747F-3F1E-4D66-BB809B34DD88}"/>
                </a:ext>
              </a:extLst>
            </p:cNvPr>
            <p:cNvSpPr/>
            <p:nvPr/>
          </p:nvSpPr>
          <p:spPr>
            <a:xfrm>
              <a:off x="5421801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7B08072-FD3A-C414-72FB-1D27FB8115EA}"/>
                </a:ext>
              </a:extLst>
            </p:cNvPr>
            <p:cNvSpPr/>
            <p:nvPr/>
          </p:nvSpPr>
          <p:spPr>
            <a:xfrm>
              <a:off x="8128000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31C0946-2B0C-45CB-1BA0-98120DC9D289}"/>
                </a:ext>
              </a:extLst>
            </p:cNvPr>
            <p:cNvSpPr/>
            <p:nvPr/>
          </p:nvSpPr>
          <p:spPr>
            <a:xfrm>
              <a:off x="10834198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523E7F-DE62-F84E-6D74-0F2CD89670A2}"/>
                </a:ext>
              </a:extLst>
            </p:cNvPr>
            <p:cNvSpPr/>
            <p:nvPr/>
          </p:nvSpPr>
          <p:spPr>
            <a:xfrm>
              <a:off x="13540397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AF971D4-5E8D-A8A9-1BD0-F54FBDCFA497}"/>
                </a:ext>
              </a:extLst>
            </p:cNvPr>
            <p:cNvSpPr/>
            <p:nvPr/>
          </p:nvSpPr>
          <p:spPr>
            <a:xfrm>
              <a:off x="16246635" y="1796179"/>
              <a:ext cx="3918" cy="6573081"/>
            </a:xfrm>
            <a:custGeom>
              <a:avLst/>
              <a:gdLst>
                <a:gd name="connsiteX0" fmla="*/ -1 w 3918"/>
                <a:gd name="connsiteY0" fmla="*/ 0 h 6573081"/>
                <a:gd name="connsiteX1" fmla="*/ -1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-1" y="0"/>
                  </a:moveTo>
                  <a:lnTo>
                    <a:pt x="-1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544E718-3BBC-49BF-3CC6-069603575CF7}"/>
                </a:ext>
              </a:extLst>
            </p:cNvPr>
            <p:cNvSpPr/>
            <p:nvPr/>
          </p:nvSpPr>
          <p:spPr>
            <a:xfrm>
              <a:off x="9403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87A733-AB41-879E-528C-E2F0A65A18C0}"/>
              </a:ext>
            </a:extLst>
          </p:cNvPr>
          <p:cNvGrpSpPr/>
          <p:nvPr/>
        </p:nvGrpSpPr>
        <p:grpSpPr>
          <a:xfrm>
            <a:off x="-15483" y="2239575"/>
            <a:ext cx="16269092" cy="2561024"/>
            <a:chOff x="-15483" y="3803960"/>
            <a:chExt cx="16269092" cy="393820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F378F9-6B36-BCD7-133D-98A50F2C3EAF}"/>
                </a:ext>
              </a:extLst>
            </p:cNvPr>
            <p:cNvSpPr/>
            <p:nvPr/>
          </p:nvSpPr>
          <p:spPr>
            <a:xfrm>
              <a:off x="-15483" y="6637261"/>
              <a:ext cx="2738098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9CE1E6-2886-AC60-64C3-DF18DC669351}"/>
                </a:ext>
              </a:extLst>
            </p:cNvPr>
            <p:cNvSpPr/>
            <p:nvPr/>
          </p:nvSpPr>
          <p:spPr>
            <a:xfrm>
              <a:off x="2715602" y="6070632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09BC067-9144-7D88-1BC4-BDD4405B0E05}"/>
                </a:ext>
              </a:extLst>
            </p:cNvPr>
            <p:cNvSpPr/>
            <p:nvPr/>
          </p:nvSpPr>
          <p:spPr>
            <a:xfrm>
              <a:off x="5421801" y="5503964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9E7E94-F1FD-9C55-9AD6-8090A667780D}"/>
                </a:ext>
              </a:extLst>
            </p:cNvPr>
            <p:cNvSpPr/>
            <p:nvPr/>
          </p:nvSpPr>
          <p:spPr>
            <a:xfrm>
              <a:off x="8128000" y="4937296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479A2E6-18ED-AA72-89DC-2E4CD918E89B}"/>
                </a:ext>
              </a:extLst>
            </p:cNvPr>
            <p:cNvSpPr/>
            <p:nvPr/>
          </p:nvSpPr>
          <p:spPr>
            <a:xfrm>
              <a:off x="10834198" y="4370628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2823889-4D81-E30A-C6CF-B072C9FAA381}"/>
                </a:ext>
              </a:extLst>
            </p:cNvPr>
            <p:cNvSpPr/>
            <p:nvPr/>
          </p:nvSpPr>
          <p:spPr>
            <a:xfrm>
              <a:off x="13540397" y="3803960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3 w 2713212"/>
                <a:gd name="connsiteY1" fmla="*/ 0 h 619953"/>
                <a:gd name="connsiteX2" fmla="*/ 2713213 w 2713212"/>
                <a:gd name="connsiteY2" fmla="*/ 619954 h 619953"/>
                <a:gd name="connsiteX3" fmla="*/ 1 w 2713212"/>
                <a:gd name="connsiteY3" fmla="*/ 619954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3" y="0"/>
                  </a:lnTo>
                  <a:lnTo>
                    <a:pt x="2713213" y="619954"/>
                  </a:lnTo>
                  <a:lnTo>
                    <a:pt x="1" y="619954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8045-429D-4107-510E-D458749EC6BE}"/>
                </a:ext>
              </a:extLst>
            </p:cNvPr>
            <p:cNvSpPr/>
            <p:nvPr/>
          </p:nvSpPr>
          <p:spPr>
            <a:xfrm>
              <a:off x="2448232" y="6070631"/>
              <a:ext cx="530019" cy="1671529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96000">
                  <a:schemeClr val="accent4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2258A7-BAF8-7BB1-CC6C-D138B56381F7}"/>
                </a:ext>
              </a:extLst>
            </p:cNvPr>
            <p:cNvSpPr/>
            <p:nvPr/>
          </p:nvSpPr>
          <p:spPr>
            <a:xfrm>
              <a:off x="5187309" y="5505973"/>
              <a:ext cx="530019" cy="1669560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95000">
                  <a:schemeClr val="accent6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D87E98-4EF2-C27D-1688-AC02473B8D69}"/>
                </a:ext>
              </a:extLst>
            </p:cNvPr>
            <p:cNvSpPr/>
            <p:nvPr/>
          </p:nvSpPr>
          <p:spPr>
            <a:xfrm>
              <a:off x="7650897" y="4937296"/>
              <a:ext cx="483070" cy="1671529"/>
            </a:xfrm>
            <a:prstGeom prst="rect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95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156546-36A4-F7A7-B710-5EF58DE2F047}"/>
                </a:ext>
              </a:extLst>
            </p:cNvPr>
            <p:cNvSpPr/>
            <p:nvPr/>
          </p:nvSpPr>
          <p:spPr>
            <a:xfrm>
              <a:off x="10343646" y="4370628"/>
              <a:ext cx="490046" cy="1671568"/>
            </a:xfrm>
            <a:prstGeom prst="rect">
              <a:avLst/>
            </a:prstGeom>
            <a:gradFill>
              <a:gsLst>
                <a:gs pos="95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1036E0-9AA7-C166-8A80-C7FED2E8F29B}"/>
                </a:ext>
              </a:extLst>
            </p:cNvPr>
            <p:cNvSpPr/>
            <p:nvPr/>
          </p:nvSpPr>
          <p:spPr>
            <a:xfrm>
              <a:off x="13055797" y="3804255"/>
              <a:ext cx="490046" cy="1671568"/>
            </a:xfrm>
            <a:prstGeom prst="rect">
              <a:avLst/>
            </a:prstGeom>
            <a:gradFill>
              <a:gsLst>
                <a:gs pos="95000">
                  <a:schemeClr val="accent2"/>
                </a:gs>
                <a:gs pos="0">
                  <a:schemeClr val="accent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53E8BD-8E93-911C-EEDF-82A99F8D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Pathway to Competency</a:t>
            </a: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39396F85-B1CE-EDD3-2ABC-A77CBF1D315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63600"/>
            <a:ext cx="4876800" cy="3735388"/>
          </a:xfrm>
        </p:spPr>
        <p:txBody>
          <a:bodyPr/>
          <a:lstStyle/>
          <a:p>
            <a:r>
              <a:rPr lang="en-US" dirty="0"/>
              <a:t>Engage Sellers</a:t>
            </a:r>
          </a:p>
          <a:p>
            <a:r>
              <a:rPr lang="en-US" dirty="0"/>
              <a:t>Create Awareness</a:t>
            </a:r>
          </a:p>
          <a:p>
            <a:r>
              <a:rPr lang="en-US" dirty="0"/>
              <a:t>Promote learning</a:t>
            </a:r>
          </a:p>
          <a:p>
            <a:r>
              <a:rPr lang="en-US" dirty="0"/>
              <a:t>Ensure Understanding</a:t>
            </a:r>
          </a:p>
          <a:p>
            <a:r>
              <a:rPr lang="en-US" dirty="0"/>
              <a:t>Facilitate Practice</a:t>
            </a:r>
          </a:p>
          <a:p>
            <a:r>
              <a:rPr lang="en-US" dirty="0"/>
              <a:t>Support Performance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044A70-B77C-4EFE-B550-2D5DB7265666}"/>
              </a:ext>
            </a:extLst>
          </p:cNvPr>
          <p:cNvGrpSpPr/>
          <p:nvPr/>
        </p:nvGrpSpPr>
        <p:grpSpPr>
          <a:xfrm>
            <a:off x="11555932" y="1570162"/>
            <a:ext cx="943213" cy="883059"/>
            <a:chOff x="11538153" y="2458244"/>
            <a:chExt cx="1353405" cy="126709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B1D98D8-B178-D3D6-FA28-1638D71F9450}"/>
                </a:ext>
              </a:extLst>
            </p:cNvPr>
            <p:cNvSpPr/>
            <p:nvPr/>
          </p:nvSpPr>
          <p:spPr>
            <a:xfrm>
              <a:off x="11538153" y="2458244"/>
              <a:ext cx="1134950" cy="922836"/>
            </a:xfrm>
            <a:custGeom>
              <a:avLst/>
              <a:gdLst>
                <a:gd name="connsiteX0" fmla="*/ 1019810 w 1134950"/>
                <a:gd name="connsiteY0" fmla="*/ 0 h 922836"/>
                <a:gd name="connsiteX1" fmla="*/ 114665 w 1134950"/>
                <a:gd name="connsiteY1" fmla="*/ 0 h 922836"/>
                <a:gd name="connsiteX2" fmla="*/ 0 w 1134950"/>
                <a:gd name="connsiteY2" fmla="*/ 114665 h 922836"/>
                <a:gd name="connsiteX3" fmla="*/ 0 w 1134950"/>
                <a:gd name="connsiteY3" fmla="*/ 808172 h 922836"/>
                <a:gd name="connsiteX4" fmla="*/ 114665 w 1134950"/>
                <a:gd name="connsiteY4" fmla="*/ 922837 h 922836"/>
                <a:gd name="connsiteX5" fmla="*/ 835233 w 1134950"/>
                <a:gd name="connsiteY5" fmla="*/ 922837 h 922836"/>
                <a:gd name="connsiteX6" fmla="*/ 813260 w 1134950"/>
                <a:gd name="connsiteY6" fmla="*/ 851736 h 922836"/>
                <a:gd name="connsiteX7" fmla="*/ 114665 w 1134950"/>
                <a:gd name="connsiteY7" fmla="*/ 851736 h 922836"/>
                <a:gd name="connsiteX8" fmla="*/ 71481 w 1134950"/>
                <a:gd name="connsiteY8" fmla="*/ 808172 h 922836"/>
                <a:gd name="connsiteX9" fmla="*/ 71481 w 1134950"/>
                <a:gd name="connsiteY9" fmla="*/ 267425 h 922836"/>
                <a:gd name="connsiteX10" fmla="*/ 1063421 w 1134950"/>
                <a:gd name="connsiteY10" fmla="*/ 267425 h 922836"/>
                <a:gd name="connsiteX11" fmla="*/ 1063421 w 1134950"/>
                <a:gd name="connsiteY11" fmla="*/ 779874 h 922836"/>
                <a:gd name="connsiteX12" fmla="*/ 1099566 w 1134950"/>
                <a:gd name="connsiteY12" fmla="*/ 790480 h 922836"/>
                <a:gd name="connsiteX13" fmla="*/ 1117258 w 1134950"/>
                <a:gd name="connsiteY13" fmla="*/ 783441 h 922836"/>
                <a:gd name="connsiteX14" fmla="*/ 1134950 w 1134950"/>
                <a:gd name="connsiteY14" fmla="*/ 779494 h 922836"/>
                <a:gd name="connsiteX15" fmla="*/ 1134950 w 1134950"/>
                <a:gd name="connsiteY15" fmla="*/ 114665 h 922836"/>
                <a:gd name="connsiteX16" fmla="*/ 1019905 w 1134950"/>
                <a:gd name="connsiteY16" fmla="*/ 0 h 922836"/>
                <a:gd name="connsiteX17" fmla="*/ 169643 w 1134950"/>
                <a:gd name="connsiteY17" fmla="*/ 173971 h 922836"/>
                <a:gd name="connsiteX18" fmla="*/ 129170 w 1134950"/>
                <a:gd name="connsiteY18" fmla="*/ 133546 h 922836"/>
                <a:gd name="connsiteX19" fmla="*/ 169643 w 1134950"/>
                <a:gd name="connsiteY19" fmla="*/ 93121 h 922836"/>
                <a:gd name="connsiteX20" fmla="*/ 210497 w 1134950"/>
                <a:gd name="connsiteY20" fmla="*/ 133546 h 922836"/>
                <a:gd name="connsiteX21" fmla="*/ 169643 w 1134950"/>
                <a:gd name="connsiteY21" fmla="*/ 173971 h 922836"/>
                <a:gd name="connsiteX22" fmla="*/ 289778 w 1134950"/>
                <a:gd name="connsiteY22" fmla="*/ 173971 h 922836"/>
                <a:gd name="connsiteX23" fmla="*/ 248924 w 1134950"/>
                <a:gd name="connsiteY23" fmla="*/ 133546 h 922836"/>
                <a:gd name="connsiteX24" fmla="*/ 289778 w 1134950"/>
                <a:gd name="connsiteY24" fmla="*/ 93121 h 922836"/>
                <a:gd name="connsiteX25" fmla="*/ 330203 w 1134950"/>
                <a:gd name="connsiteY25" fmla="*/ 133546 h 922836"/>
                <a:gd name="connsiteX26" fmla="*/ 289778 w 1134950"/>
                <a:gd name="connsiteY26" fmla="*/ 173971 h 922836"/>
                <a:gd name="connsiteX27" fmla="*/ 409531 w 1134950"/>
                <a:gd name="connsiteY27" fmla="*/ 173971 h 922836"/>
                <a:gd name="connsiteX28" fmla="*/ 368678 w 1134950"/>
                <a:gd name="connsiteY28" fmla="*/ 133546 h 922836"/>
                <a:gd name="connsiteX29" fmla="*/ 409531 w 1134950"/>
                <a:gd name="connsiteY29" fmla="*/ 93121 h 922836"/>
                <a:gd name="connsiteX30" fmla="*/ 449957 w 1134950"/>
                <a:gd name="connsiteY30" fmla="*/ 133546 h 922836"/>
                <a:gd name="connsiteX31" fmla="*/ 409531 w 1134950"/>
                <a:gd name="connsiteY31" fmla="*/ 173971 h 922836"/>
                <a:gd name="connsiteX32" fmla="*/ 956556 w 1134950"/>
                <a:gd name="connsiteY32" fmla="*/ 166504 h 922836"/>
                <a:gd name="connsiteX33" fmla="*/ 759043 w 1134950"/>
                <a:gd name="connsiteY33" fmla="*/ 166504 h 922836"/>
                <a:gd name="connsiteX34" fmla="*/ 726465 w 1134950"/>
                <a:gd name="connsiteY34" fmla="*/ 133546 h 922836"/>
                <a:gd name="connsiteX35" fmla="*/ 759043 w 1134950"/>
                <a:gd name="connsiteY35" fmla="*/ 100587 h 922836"/>
                <a:gd name="connsiteX36" fmla="*/ 956556 w 1134950"/>
                <a:gd name="connsiteY36" fmla="*/ 100587 h 922836"/>
                <a:gd name="connsiteX37" fmla="*/ 989562 w 1134950"/>
                <a:gd name="connsiteY37" fmla="*/ 133546 h 922836"/>
                <a:gd name="connsiteX38" fmla="*/ 956556 w 1134950"/>
                <a:gd name="connsiteY38" fmla="*/ 166504 h 92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34950" h="922836">
                  <a:moveTo>
                    <a:pt x="1019810" y="0"/>
                  </a:moveTo>
                  <a:lnTo>
                    <a:pt x="114665" y="0"/>
                  </a:lnTo>
                  <a:cubicBezTo>
                    <a:pt x="51411" y="0"/>
                    <a:pt x="0" y="51459"/>
                    <a:pt x="0" y="114665"/>
                  </a:cubicBezTo>
                  <a:lnTo>
                    <a:pt x="0" y="808172"/>
                  </a:lnTo>
                  <a:cubicBezTo>
                    <a:pt x="0" y="871378"/>
                    <a:pt x="51411" y="922837"/>
                    <a:pt x="114665" y="922837"/>
                  </a:cubicBezTo>
                  <a:lnTo>
                    <a:pt x="835233" y="922837"/>
                  </a:lnTo>
                  <a:lnTo>
                    <a:pt x="813260" y="851736"/>
                  </a:lnTo>
                  <a:lnTo>
                    <a:pt x="114665" y="851736"/>
                  </a:lnTo>
                  <a:cubicBezTo>
                    <a:pt x="90695" y="851736"/>
                    <a:pt x="71481" y="832094"/>
                    <a:pt x="71481" y="808172"/>
                  </a:cubicBezTo>
                  <a:lnTo>
                    <a:pt x="71481" y="267425"/>
                  </a:lnTo>
                  <a:lnTo>
                    <a:pt x="1063421" y="267425"/>
                  </a:lnTo>
                  <a:lnTo>
                    <a:pt x="1063421" y="779874"/>
                  </a:lnTo>
                  <a:cubicBezTo>
                    <a:pt x="1075977" y="781444"/>
                    <a:pt x="1088152" y="784963"/>
                    <a:pt x="1099566" y="790480"/>
                  </a:cubicBezTo>
                  <a:cubicBezTo>
                    <a:pt x="1105083" y="787721"/>
                    <a:pt x="1110933" y="785391"/>
                    <a:pt x="1117258" y="783441"/>
                  </a:cubicBezTo>
                  <a:cubicBezTo>
                    <a:pt x="1123155" y="781872"/>
                    <a:pt x="1129053" y="780302"/>
                    <a:pt x="1134950" y="779494"/>
                  </a:cubicBezTo>
                  <a:lnTo>
                    <a:pt x="1134950" y="114665"/>
                  </a:lnTo>
                  <a:cubicBezTo>
                    <a:pt x="1134950" y="51459"/>
                    <a:pt x="1083491" y="0"/>
                    <a:pt x="1019905" y="0"/>
                  </a:cubicBezTo>
                  <a:close/>
                  <a:moveTo>
                    <a:pt x="169643" y="173971"/>
                  </a:moveTo>
                  <a:cubicBezTo>
                    <a:pt x="147243" y="173971"/>
                    <a:pt x="129170" y="155899"/>
                    <a:pt x="129170" y="133546"/>
                  </a:cubicBezTo>
                  <a:cubicBezTo>
                    <a:pt x="129170" y="111193"/>
                    <a:pt x="147243" y="93121"/>
                    <a:pt x="169643" y="93121"/>
                  </a:cubicBezTo>
                  <a:cubicBezTo>
                    <a:pt x="192044" y="93121"/>
                    <a:pt x="210497" y="111193"/>
                    <a:pt x="210497" y="133546"/>
                  </a:cubicBezTo>
                  <a:cubicBezTo>
                    <a:pt x="210497" y="155899"/>
                    <a:pt x="192044" y="173971"/>
                    <a:pt x="169643" y="173971"/>
                  </a:cubicBezTo>
                  <a:close/>
                  <a:moveTo>
                    <a:pt x="289778" y="173971"/>
                  </a:moveTo>
                  <a:cubicBezTo>
                    <a:pt x="266997" y="173971"/>
                    <a:pt x="248924" y="155899"/>
                    <a:pt x="248924" y="133546"/>
                  </a:cubicBezTo>
                  <a:cubicBezTo>
                    <a:pt x="248924" y="111193"/>
                    <a:pt x="266997" y="93121"/>
                    <a:pt x="289778" y="93121"/>
                  </a:cubicBezTo>
                  <a:cubicBezTo>
                    <a:pt x="312558" y="93121"/>
                    <a:pt x="330203" y="111193"/>
                    <a:pt x="330203" y="133546"/>
                  </a:cubicBezTo>
                  <a:cubicBezTo>
                    <a:pt x="330203" y="155899"/>
                    <a:pt x="312130" y="173971"/>
                    <a:pt x="289778" y="173971"/>
                  </a:cubicBezTo>
                  <a:close/>
                  <a:moveTo>
                    <a:pt x="409531" y="173971"/>
                  </a:moveTo>
                  <a:cubicBezTo>
                    <a:pt x="387131" y="173971"/>
                    <a:pt x="368678" y="155899"/>
                    <a:pt x="368678" y="133546"/>
                  </a:cubicBezTo>
                  <a:cubicBezTo>
                    <a:pt x="368678" y="111193"/>
                    <a:pt x="387131" y="93121"/>
                    <a:pt x="409531" y="93121"/>
                  </a:cubicBezTo>
                  <a:cubicBezTo>
                    <a:pt x="431932" y="93121"/>
                    <a:pt x="449957" y="111193"/>
                    <a:pt x="449957" y="133546"/>
                  </a:cubicBezTo>
                  <a:cubicBezTo>
                    <a:pt x="449957" y="155899"/>
                    <a:pt x="431884" y="173971"/>
                    <a:pt x="409531" y="173971"/>
                  </a:cubicBezTo>
                  <a:close/>
                  <a:moveTo>
                    <a:pt x="956556" y="166504"/>
                  </a:moveTo>
                  <a:lnTo>
                    <a:pt x="759043" y="166504"/>
                  </a:lnTo>
                  <a:cubicBezTo>
                    <a:pt x="740971" y="166504"/>
                    <a:pt x="726465" y="151571"/>
                    <a:pt x="726465" y="133546"/>
                  </a:cubicBezTo>
                  <a:cubicBezTo>
                    <a:pt x="726465" y="115521"/>
                    <a:pt x="740971" y="100587"/>
                    <a:pt x="759043" y="100587"/>
                  </a:cubicBezTo>
                  <a:lnTo>
                    <a:pt x="956556" y="100587"/>
                  </a:lnTo>
                  <a:cubicBezTo>
                    <a:pt x="975009" y="100587"/>
                    <a:pt x="989562" y="115521"/>
                    <a:pt x="989562" y="133546"/>
                  </a:cubicBezTo>
                  <a:cubicBezTo>
                    <a:pt x="989562" y="151571"/>
                    <a:pt x="975009" y="166504"/>
                    <a:pt x="956556" y="166504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2A2B5D0-B349-E2E1-5EAD-FCF979056714}"/>
                </a:ext>
              </a:extLst>
            </p:cNvPr>
            <p:cNvSpPr/>
            <p:nvPr/>
          </p:nvSpPr>
          <p:spPr>
            <a:xfrm>
              <a:off x="12323759" y="3122566"/>
              <a:ext cx="567799" cy="602769"/>
            </a:xfrm>
            <a:custGeom>
              <a:avLst/>
              <a:gdLst>
                <a:gd name="connsiteX0" fmla="*/ 517370 w 567799"/>
                <a:gd name="connsiteY0" fmla="*/ 213476 h 602769"/>
                <a:gd name="connsiteX1" fmla="*/ 451596 w 567799"/>
                <a:gd name="connsiteY1" fmla="*/ 178662 h 602769"/>
                <a:gd name="connsiteX2" fmla="*/ 416165 w 567799"/>
                <a:gd name="connsiteY2" fmla="*/ 215521 h 602769"/>
                <a:gd name="connsiteX3" fmla="*/ 415737 w 567799"/>
                <a:gd name="connsiteY3" fmla="*/ 214189 h 602769"/>
                <a:gd name="connsiteX4" fmla="*/ 349820 w 567799"/>
                <a:gd name="connsiteY4" fmla="*/ 179233 h 602769"/>
                <a:gd name="connsiteX5" fmla="*/ 314388 w 567799"/>
                <a:gd name="connsiteY5" fmla="*/ 215949 h 602769"/>
                <a:gd name="connsiteX6" fmla="*/ 314008 w 567799"/>
                <a:gd name="connsiteY6" fmla="*/ 214712 h 602769"/>
                <a:gd name="connsiteX7" fmla="*/ 248091 w 567799"/>
                <a:gd name="connsiteY7" fmla="*/ 179756 h 602769"/>
                <a:gd name="connsiteX8" fmla="*/ 212659 w 567799"/>
                <a:gd name="connsiteY8" fmla="*/ 216472 h 602769"/>
                <a:gd name="connsiteX9" fmla="*/ 157681 w 567799"/>
                <a:gd name="connsiteY9" fmla="*/ 37269 h 602769"/>
                <a:gd name="connsiteX10" fmla="*/ 131904 w 567799"/>
                <a:gd name="connsiteY10" fmla="*/ 6118 h 602769"/>
                <a:gd name="connsiteX11" fmla="*/ 91764 w 567799"/>
                <a:gd name="connsiteY11" fmla="*/ 2361 h 602769"/>
                <a:gd name="connsiteX12" fmla="*/ 91621 w 567799"/>
                <a:gd name="connsiteY12" fmla="*/ 2361 h 602769"/>
                <a:gd name="connsiteX13" fmla="*/ 56808 w 567799"/>
                <a:gd name="connsiteY13" fmla="*/ 68230 h 602769"/>
                <a:gd name="connsiteX14" fmla="*/ 155541 w 567799"/>
                <a:gd name="connsiteY14" fmla="*/ 389920 h 602769"/>
                <a:gd name="connsiteX15" fmla="*/ 153210 w 567799"/>
                <a:gd name="connsiteY15" fmla="*/ 397672 h 602769"/>
                <a:gd name="connsiteX16" fmla="*/ 145173 w 567799"/>
                <a:gd name="connsiteY16" fmla="*/ 398528 h 602769"/>
                <a:gd name="connsiteX17" fmla="*/ 78400 w 567799"/>
                <a:gd name="connsiteY17" fmla="*/ 363382 h 602769"/>
                <a:gd name="connsiteX18" fmla="*/ 11865 w 567799"/>
                <a:gd name="connsiteY18" fmla="*/ 377126 h 602769"/>
                <a:gd name="connsiteX19" fmla="*/ 641 w 567799"/>
                <a:gd name="connsiteY19" fmla="*/ 418978 h 602769"/>
                <a:gd name="connsiteX20" fmla="*/ 24135 w 567799"/>
                <a:gd name="connsiteY20" fmla="*/ 455409 h 602769"/>
                <a:gd name="connsiteX21" fmla="*/ 198629 w 567799"/>
                <a:gd name="connsiteY21" fmla="*/ 570026 h 602769"/>
                <a:gd name="connsiteX22" fmla="*/ 365562 w 567799"/>
                <a:gd name="connsiteY22" fmla="*/ 593996 h 602769"/>
                <a:gd name="connsiteX23" fmla="*/ 444938 w 567799"/>
                <a:gd name="connsiteY23" fmla="*/ 569646 h 602769"/>
                <a:gd name="connsiteX24" fmla="*/ 547475 w 567799"/>
                <a:gd name="connsiteY24" fmla="*/ 484943 h 602769"/>
                <a:gd name="connsiteX25" fmla="*/ 560078 w 567799"/>
                <a:gd name="connsiteY25" fmla="*/ 352538 h 602769"/>
                <a:gd name="connsiteX26" fmla="*/ 517370 w 567799"/>
                <a:gd name="connsiteY26" fmla="*/ 213571 h 60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7799" h="602769">
                  <a:moveTo>
                    <a:pt x="517370" y="213476"/>
                  </a:moveTo>
                  <a:cubicBezTo>
                    <a:pt x="508857" y="185749"/>
                    <a:pt x="479323" y="170149"/>
                    <a:pt x="451596" y="178662"/>
                  </a:cubicBezTo>
                  <a:cubicBezTo>
                    <a:pt x="433619" y="184179"/>
                    <a:pt x="420730" y="198542"/>
                    <a:pt x="416165" y="215521"/>
                  </a:cubicBezTo>
                  <a:lnTo>
                    <a:pt x="415737" y="214189"/>
                  </a:lnTo>
                  <a:cubicBezTo>
                    <a:pt x="407223" y="186367"/>
                    <a:pt x="377642" y="170720"/>
                    <a:pt x="349820" y="179233"/>
                  </a:cubicBezTo>
                  <a:cubicBezTo>
                    <a:pt x="331842" y="184750"/>
                    <a:pt x="318954" y="199018"/>
                    <a:pt x="314388" y="215949"/>
                  </a:cubicBezTo>
                  <a:lnTo>
                    <a:pt x="314008" y="214712"/>
                  </a:lnTo>
                  <a:cubicBezTo>
                    <a:pt x="305495" y="186890"/>
                    <a:pt x="275913" y="171243"/>
                    <a:pt x="248091" y="179756"/>
                  </a:cubicBezTo>
                  <a:cubicBezTo>
                    <a:pt x="230113" y="185273"/>
                    <a:pt x="217225" y="199541"/>
                    <a:pt x="212659" y="216472"/>
                  </a:cubicBezTo>
                  <a:lnTo>
                    <a:pt x="157681" y="37269"/>
                  </a:lnTo>
                  <a:cubicBezTo>
                    <a:pt x="153543" y="23762"/>
                    <a:pt x="144364" y="12681"/>
                    <a:pt x="131904" y="6118"/>
                  </a:cubicBezTo>
                  <a:cubicBezTo>
                    <a:pt x="119491" y="-445"/>
                    <a:pt x="105223" y="-1777"/>
                    <a:pt x="91764" y="2361"/>
                  </a:cubicBezTo>
                  <a:cubicBezTo>
                    <a:pt x="91716" y="2361"/>
                    <a:pt x="91669" y="2361"/>
                    <a:pt x="91621" y="2361"/>
                  </a:cubicBezTo>
                  <a:cubicBezTo>
                    <a:pt x="63942" y="10921"/>
                    <a:pt x="48295" y="40503"/>
                    <a:pt x="56808" y="68230"/>
                  </a:cubicBezTo>
                  <a:lnTo>
                    <a:pt x="155541" y="389920"/>
                  </a:lnTo>
                  <a:cubicBezTo>
                    <a:pt x="156444" y="392821"/>
                    <a:pt x="155541" y="395722"/>
                    <a:pt x="153210" y="397672"/>
                  </a:cubicBezTo>
                  <a:cubicBezTo>
                    <a:pt x="150880" y="399622"/>
                    <a:pt x="147836" y="399955"/>
                    <a:pt x="145173" y="398528"/>
                  </a:cubicBezTo>
                  <a:lnTo>
                    <a:pt x="78400" y="363382"/>
                  </a:lnTo>
                  <a:cubicBezTo>
                    <a:pt x="55857" y="351540"/>
                    <a:pt x="27892" y="357294"/>
                    <a:pt x="11865" y="377126"/>
                  </a:cubicBezTo>
                  <a:cubicBezTo>
                    <a:pt x="2400" y="388873"/>
                    <a:pt x="-1690" y="404092"/>
                    <a:pt x="641" y="418978"/>
                  </a:cubicBezTo>
                  <a:cubicBezTo>
                    <a:pt x="2971" y="433864"/>
                    <a:pt x="11532" y="447133"/>
                    <a:pt x="24135" y="455409"/>
                  </a:cubicBezTo>
                  <a:lnTo>
                    <a:pt x="198629" y="570026"/>
                  </a:lnTo>
                  <a:cubicBezTo>
                    <a:pt x="248091" y="602652"/>
                    <a:pt x="308919" y="611403"/>
                    <a:pt x="365562" y="593996"/>
                  </a:cubicBezTo>
                  <a:lnTo>
                    <a:pt x="444938" y="569646"/>
                  </a:lnTo>
                  <a:cubicBezTo>
                    <a:pt x="489310" y="556044"/>
                    <a:pt x="525741" y="525939"/>
                    <a:pt x="547475" y="484943"/>
                  </a:cubicBezTo>
                  <a:cubicBezTo>
                    <a:pt x="569210" y="443947"/>
                    <a:pt x="573680" y="396911"/>
                    <a:pt x="560078" y="352538"/>
                  </a:cubicBezTo>
                  <a:lnTo>
                    <a:pt x="517370" y="213571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BE7C894-53C7-2B4C-3F18-843D7F4FBECA}"/>
                </a:ext>
              </a:extLst>
            </p:cNvPr>
            <p:cNvSpPr/>
            <p:nvPr/>
          </p:nvSpPr>
          <p:spPr>
            <a:xfrm>
              <a:off x="11707938" y="2964367"/>
              <a:ext cx="138920" cy="105771"/>
            </a:xfrm>
            <a:custGeom>
              <a:avLst/>
              <a:gdLst>
                <a:gd name="connsiteX0" fmla="*/ 52695 w 138920"/>
                <a:gd name="connsiteY0" fmla="*/ 105771 h 105771"/>
                <a:gd name="connsiteX1" fmla="*/ 38903 w 138920"/>
                <a:gd name="connsiteY1" fmla="*/ 100064 h 105771"/>
                <a:gd name="connsiteX2" fmla="*/ 5707 w 138920"/>
                <a:gd name="connsiteY2" fmla="*/ 66868 h 105771"/>
                <a:gd name="connsiteX3" fmla="*/ 5707 w 138920"/>
                <a:gd name="connsiteY3" fmla="*/ 39331 h 105771"/>
                <a:gd name="connsiteX4" fmla="*/ 33244 w 138920"/>
                <a:gd name="connsiteY4" fmla="*/ 39331 h 105771"/>
                <a:gd name="connsiteX5" fmla="*/ 52648 w 138920"/>
                <a:gd name="connsiteY5" fmla="*/ 58735 h 105771"/>
                <a:gd name="connsiteX6" fmla="*/ 105676 w 138920"/>
                <a:gd name="connsiteY6" fmla="*/ 5707 h 105771"/>
                <a:gd name="connsiteX7" fmla="*/ 133213 w 138920"/>
                <a:gd name="connsiteY7" fmla="*/ 5707 h 105771"/>
                <a:gd name="connsiteX8" fmla="*/ 133213 w 138920"/>
                <a:gd name="connsiteY8" fmla="*/ 33244 h 105771"/>
                <a:gd name="connsiteX9" fmla="*/ 66440 w 138920"/>
                <a:gd name="connsiteY9" fmla="*/ 100064 h 105771"/>
                <a:gd name="connsiteX10" fmla="*/ 52648 w 138920"/>
                <a:gd name="connsiteY10" fmla="*/ 105771 h 1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20" h="105771">
                  <a:moveTo>
                    <a:pt x="52695" y="105771"/>
                  </a:moveTo>
                  <a:cubicBezTo>
                    <a:pt x="47702" y="105771"/>
                    <a:pt x="42708" y="103869"/>
                    <a:pt x="38903" y="100064"/>
                  </a:cubicBezTo>
                  <a:lnTo>
                    <a:pt x="5707" y="66868"/>
                  </a:lnTo>
                  <a:cubicBezTo>
                    <a:pt x="-1902" y="59259"/>
                    <a:pt x="-1902" y="46941"/>
                    <a:pt x="5707" y="39331"/>
                  </a:cubicBezTo>
                  <a:cubicBezTo>
                    <a:pt x="13317" y="31722"/>
                    <a:pt x="25634" y="31722"/>
                    <a:pt x="33244" y="39331"/>
                  </a:cubicBezTo>
                  <a:lnTo>
                    <a:pt x="52648" y="58735"/>
                  </a:lnTo>
                  <a:lnTo>
                    <a:pt x="105676" y="5707"/>
                  </a:lnTo>
                  <a:cubicBezTo>
                    <a:pt x="113286" y="-1902"/>
                    <a:pt x="125604" y="-1902"/>
                    <a:pt x="133213" y="5707"/>
                  </a:cubicBezTo>
                  <a:cubicBezTo>
                    <a:pt x="140822" y="13317"/>
                    <a:pt x="140822" y="25634"/>
                    <a:pt x="133213" y="33244"/>
                  </a:cubicBezTo>
                  <a:lnTo>
                    <a:pt x="66440" y="100064"/>
                  </a:lnTo>
                  <a:cubicBezTo>
                    <a:pt x="62635" y="103869"/>
                    <a:pt x="57642" y="105771"/>
                    <a:pt x="52648" y="1057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ACC4BD-6B46-6277-00A4-39FEE52DC9E0}"/>
                </a:ext>
              </a:extLst>
            </p:cNvPr>
            <p:cNvSpPr/>
            <p:nvPr/>
          </p:nvSpPr>
          <p:spPr>
            <a:xfrm>
              <a:off x="11707938" y="3110992"/>
              <a:ext cx="138920" cy="105771"/>
            </a:xfrm>
            <a:custGeom>
              <a:avLst/>
              <a:gdLst>
                <a:gd name="connsiteX0" fmla="*/ 52695 w 138920"/>
                <a:gd name="connsiteY0" fmla="*/ 105771 h 105771"/>
                <a:gd name="connsiteX1" fmla="*/ 38903 w 138920"/>
                <a:gd name="connsiteY1" fmla="*/ 100064 h 105771"/>
                <a:gd name="connsiteX2" fmla="*/ 5707 w 138920"/>
                <a:gd name="connsiteY2" fmla="*/ 66868 h 105771"/>
                <a:gd name="connsiteX3" fmla="*/ 5707 w 138920"/>
                <a:gd name="connsiteY3" fmla="*/ 39331 h 105771"/>
                <a:gd name="connsiteX4" fmla="*/ 33244 w 138920"/>
                <a:gd name="connsiteY4" fmla="*/ 39331 h 105771"/>
                <a:gd name="connsiteX5" fmla="*/ 52648 w 138920"/>
                <a:gd name="connsiteY5" fmla="*/ 58735 h 105771"/>
                <a:gd name="connsiteX6" fmla="*/ 105676 w 138920"/>
                <a:gd name="connsiteY6" fmla="*/ 5707 h 105771"/>
                <a:gd name="connsiteX7" fmla="*/ 133213 w 138920"/>
                <a:gd name="connsiteY7" fmla="*/ 5707 h 105771"/>
                <a:gd name="connsiteX8" fmla="*/ 133213 w 138920"/>
                <a:gd name="connsiteY8" fmla="*/ 33244 h 105771"/>
                <a:gd name="connsiteX9" fmla="*/ 66440 w 138920"/>
                <a:gd name="connsiteY9" fmla="*/ 100064 h 105771"/>
                <a:gd name="connsiteX10" fmla="*/ 52648 w 138920"/>
                <a:gd name="connsiteY10" fmla="*/ 105771 h 1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20" h="105771">
                  <a:moveTo>
                    <a:pt x="52695" y="105771"/>
                  </a:moveTo>
                  <a:cubicBezTo>
                    <a:pt x="47702" y="105771"/>
                    <a:pt x="42708" y="103869"/>
                    <a:pt x="38903" y="100064"/>
                  </a:cubicBezTo>
                  <a:lnTo>
                    <a:pt x="5707" y="66868"/>
                  </a:lnTo>
                  <a:cubicBezTo>
                    <a:pt x="-1902" y="59259"/>
                    <a:pt x="-1902" y="46941"/>
                    <a:pt x="5707" y="39331"/>
                  </a:cubicBezTo>
                  <a:cubicBezTo>
                    <a:pt x="13317" y="31722"/>
                    <a:pt x="25634" y="31722"/>
                    <a:pt x="33244" y="39331"/>
                  </a:cubicBezTo>
                  <a:lnTo>
                    <a:pt x="52648" y="58735"/>
                  </a:lnTo>
                  <a:lnTo>
                    <a:pt x="105676" y="5707"/>
                  </a:lnTo>
                  <a:cubicBezTo>
                    <a:pt x="113286" y="-1902"/>
                    <a:pt x="125604" y="-1902"/>
                    <a:pt x="133213" y="5707"/>
                  </a:cubicBezTo>
                  <a:cubicBezTo>
                    <a:pt x="140822" y="13317"/>
                    <a:pt x="140822" y="25634"/>
                    <a:pt x="133213" y="33244"/>
                  </a:cubicBezTo>
                  <a:lnTo>
                    <a:pt x="66440" y="100064"/>
                  </a:lnTo>
                  <a:cubicBezTo>
                    <a:pt x="62635" y="103869"/>
                    <a:pt x="57642" y="105771"/>
                    <a:pt x="52648" y="1057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CA35487-DDF3-6645-C610-8502310EAABE}"/>
                </a:ext>
              </a:extLst>
            </p:cNvPr>
            <p:cNvSpPr/>
            <p:nvPr/>
          </p:nvSpPr>
          <p:spPr>
            <a:xfrm>
              <a:off x="11720268" y="2813332"/>
              <a:ext cx="114403" cy="114415"/>
            </a:xfrm>
            <a:custGeom>
              <a:avLst/>
              <a:gdLst>
                <a:gd name="connsiteX0" fmla="*/ 108661 w 114403"/>
                <a:gd name="connsiteY0" fmla="*/ 80886 h 114415"/>
                <a:gd name="connsiteX1" fmla="*/ 108661 w 114403"/>
                <a:gd name="connsiteY1" fmla="*/ 108661 h 114415"/>
                <a:gd name="connsiteX2" fmla="*/ 94773 w 114403"/>
                <a:gd name="connsiteY2" fmla="*/ 114415 h 114415"/>
                <a:gd name="connsiteX3" fmla="*/ 80886 w 114403"/>
                <a:gd name="connsiteY3" fmla="*/ 108661 h 114415"/>
                <a:gd name="connsiteX4" fmla="*/ 57202 w 114403"/>
                <a:gd name="connsiteY4" fmla="*/ 84976 h 114415"/>
                <a:gd name="connsiteX5" fmla="*/ 33517 w 114403"/>
                <a:gd name="connsiteY5" fmla="*/ 108661 h 114415"/>
                <a:gd name="connsiteX6" fmla="*/ 19630 w 114403"/>
                <a:gd name="connsiteY6" fmla="*/ 114415 h 114415"/>
                <a:gd name="connsiteX7" fmla="*/ 5743 w 114403"/>
                <a:gd name="connsiteY7" fmla="*/ 108661 h 114415"/>
                <a:gd name="connsiteX8" fmla="*/ 5743 w 114403"/>
                <a:gd name="connsiteY8" fmla="*/ 80886 h 114415"/>
                <a:gd name="connsiteX9" fmla="*/ 29427 w 114403"/>
                <a:gd name="connsiteY9" fmla="*/ 57202 h 114415"/>
                <a:gd name="connsiteX10" fmla="*/ 5743 w 114403"/>
                <a:gd name="connsiteY10" fmla="*/ 33517 h 114415"/>
                <a:gd name="connsiteX11" fmla="*/ 5743 w 114403"/>
                <a:gd name="connsiteY11" fmla="*/ 5743 h 114415"/>
                <a:gd name="connsiteX12" fmla="*/ 33517 w 114403"/>
                <a:gd name="connsiteY12" fmla="*/ 5743 h 114415"/>
                <a:gd name="connsiteX13" fmla="*/ 57202 w 114403"/>
                <a:gd name="connsiteY13" fmla="*/ 29427 h 114415"/>
                <a:gd name="connsiteX14" fmla="*/ 80886 w 114403"/>
                <a:gd name="connsiteY14" fmla="*/ 5743 h 114415"/>
                <a:gd name="connsiteX15" fmla="*/ 108661 w 114403"/>
                <a:gd name="connsiteY15" fmla="*/ 5743 h 114415"/>
                <a:gd name="connsiteX16" fmla="*/ 108661 w 114403"/>
                <a:gd name="connsiteY16" fmla="*/ 33517 h 114415"/>
                <a:gd name="connsiteX17" fmla="*/ 84976 w 114403"/>
                <a:gd name="connsiteY17" fmla="*/ 57202 h 114415"/>
                <a:gd name="connsiteX18" fmla="*/ 108661 w 114403"/>
                <a:gd name="connsiteY18" fmla="*/ 80886 h 11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403" h="114415">
                  <a:moveTo>
                    <a:pt x="108661" y="80886"/>
                  </a:moveTo>
                  <a:cubicBezTo>
                    <a:pt x="116318" y="88543"/>
                    <a:pt x="116318" y="101004"/>
                    <a:pt x="108661" y="108661"/>
                  </a:cubicBezTo>
                  <a:cubicBezTo>
                    <a:pt x="104808" y="112513"/>
                    <a:pt x="99767" y="114415"/>
                    <a:pt x="94773" y="114415"/>
                  </a:cubicBezTo>
                  <a:cubicBezTo>
                    <a:pt x="89780" y="114415"/>
                    <a:pt x="84738" y="112513"/>
                    <a:pt x="80886" y="108661"/>
                  </a:cubicBezTo>
                  <a:lnTo>
                    <a:pt x="57202" y="84976"/>
                  </a:lnTo>
                  <a:lnTo>
                    <a:pt x="33517" y="108661"/>
                  </a:lnTo>
                  <a:cubicBezTo>
                    <a:pt x="29665" y="112513"/>
                    <a:pt x="24624" y="114415"/>
                    <a:pt x="19630" y="114415"/>
                  </a:cubicBezTo>
                  <a:cubicBezTo>
                    <a:pt x="14636" y="114415"/>
                    <a:pt x="9595" y="112513"/>
                    <a:pt x="5743" y="108661"/>
                  </a:cubicBezTo>
                  <a:cubicBezTo>
                    <a:pt x="-1914" y="101004"/>
                    <a:pt x="-1914" y="88543"/>
                    <a:pt x="5743" y="80886"/>
                  </a:cubicBezTo>
                  <a:lnTo>
                    <a:pt x="29427" y="57202"/>
                  </a:lnTo>
                  <a:lnTo>
                    <a:pt x="5743" y="33517"/>
                  </a:lnTo>
                  <a:cubicBezTo>
                    <a:pt x="-1914" y="25860"/>
                    <a:pt x="-1914" y="13400"/>
                    <a:pt x="5743" y="5743"/>
                  </a:cubicBezTo>
                  <a:cubicBezTo>
                    <a:pt x="13400" y="-1914"/>
                    <a:pt x="25860" y="-1914"/>
                    <a:pt x="33517" y="5743"/>
                  </a:cubicBezTo>
                  <a:lnTo>
                    <a:pt x="57202" y="29427"/>
                  </a:lnTo>
                  <a:lnTo>
                    <a:pt x="80886" y="5743"/>
                  </a:lnTo>
                  <a:cubicBezTo>
                    <a:pt x="88543" y="-1914"/>
                    <a:pt x="101004" y="-1914"/>
                    <a:pt x="108661" y="5743"/>
                  </a:cubicBezTo>
                  <a:cubicBezTo>
                    <a:pt x="116318" y="13400"/>
                    <a:pt x="116318" y="25860"/>
                    <a:pt x="108661" y="33517"/>
                  </a:cubicBezTo>
                  <a:lnTo>
                    <a:pt x="84976" y="57202"/>
                  </a:lnTo>
                  <a:lnTo>
                    <a:pt x="108661" y="80886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145390F-40E3-91FB-E7ED-4DDEBE3C921C}"/>
                </a:ext>
              </a:extLst>
            </p:cNvPr>
            <p:cNvSpPr/>
            <p:nvPr/>
          </p:nvSpPr>
          <p:spPr>
            <a:xfrm>
              <a:off x="11887854" y="2843710"/>
              <a:ext cx="585595" cy="53741"/>
            </a:xfrm>
            <a:custGeom>
              <a:avLst/>
              <a:gdLst>
                <a:gd name="connsiteX0" fmla="*/ 558724 w 585595"/>
                <a:gd name="connsiteY0" fmla="*/ 53742 h 53741"/>
                <a:gd name="connsiteX1" fmla="*/ 26871 w 585595"/>
                <a:gd name="connsiteY1" fmla="*/ 53742 h 53741"/>
                <a:gd name="connsiteX2" fmla="*/ 0 w 585595"/>
                <a:gd name="connsiteY2" fmla="*/ 26871 h 53741"/>
                <a:gd name="connsiteX3" fmla="*/ 0 w 585595"/>
                <a:gd name="connsiteY3" fmla="*/ 26871 h 53741"/>
                <a:gd name="connsiteX4" fmla="*/ 26871 w 585595"/>
                <a:gd name="connsiteY4" fmla="*/ 0 h 53741"/>
                <a:gd name="connsiteX5" fmla="*/ 558724 w 585595"/>
                <a:gd name="connsiteY5" fmla="*/ 0 h 53741"/>
                <a:gd name="connsiteX6" fmla="*/ 585595 w 585595"/>
                <a:gd name="connsiteY6" fmla="*/ 26871 h 53741"/>
                <a:gd name="connsiteX7" fmla="*/ 585595 w 585595"/>
                <a:gd name="connsiteY7" fmla="*/ 26871 h 53741"/>
                <a:gd name="connsiteX8" fmla="*/ 558724 w 585595"/>
                <a:gd name="connsiteY8" fmla="*/ 53742 h 5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595" h="53741">
                  <a:moveTo>
                    <a:pt x="558724" y="53742"/>
                  </a:moveTo>
                  <a:lnTo>
                    <a:pt x="26871" y="53742"/>
                  </a:lnTo>
                  <a:cubicBezTo>
                    <a:pt x="12032" y="53742"/>
                    <a:pt x="0" y="41709"/>
                    <a:pt x="0" y="26871"/>
                  </a:cubicBezTo>
                  <a:lnTo>
                    <a:pt x="0" y="26871"/>
                  </a:lnTo>
                  <a:cubicBezTo>
                    <a:pt x="0" y="12032"/>
                    <a:pt x="12032" y="0"/>
                    <a:pt x="26871" y="0"/>
                  </a:cubicBezTo>
                  <a:lnTo>
                    <a:pt x="558724" y="0"/>
                  </a:lnTo>
                  <a:cubicBezTo>
                    <a:pt x="573563" y="0"/>
                    <a:pt x="585595" y="12032"/>
                    <a:pt x="585595" y="26871"/>
                  </a:cubicBezTo>
                  <a:lnTo>
                    <a:pt x="585595" y="26871"/>
                  </a:lnTo>
                  <a:cubicBezTo>
                    <a:pt x="585595" y="41709"/>
                    <a:pt x="573563" y="53742"/>
                    <a:pt x="558724" y="53742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3B4F4DD-0EB6-B579-22D8-9AECA06EB0B4}"/>
                </a:ext>
              </a:extLst>
            </p:cNvPr>
            <p:cNvSpPr/>
            <p:nvPr/>
          </p:nvSpPr>
          <p:spPr>
            <a:xfrm>
              <a:off x="11887854" y="2990382"/>
              <a:ext cx="585595" cy="53741"/>
            </a:xfrm>
            <a:custGeom>
              <a:avLst/>
              <a:gdLst>
                <a:gd name="connsiteX0" fmla="*/ 558724 w 585595"/>
                <a:gd name="connsiteY0" fmla="*/ 53742 h 53741"/>
                <a:gd name="connsiteX1" fmla="*/ 26871 w 585595"/>
                <a:gd name="connsiteY1" fmla="*/ 53742 h 53741"/>
                <a:gd name="connsiteX2" fmla="*/ 0 w 585595"/>
                <a:gd name="connsiteY2" fmla="*/ 26871 h 53741"/>
                <a:gd name="connsiteX3" fmla="*/ 0 w 585595"/>
                <a:gd name="connsiteY3" fmla="*/ 26871 h 53741"/>
                <a:gd name="connsiteX4" fmla="*/ 26871 w 585595"/>
                <a:gd name="connsiteY4" fmla="*/ 0 h 53741"/>
                <a:gd name="connsiteX5" fmla="*/ 558724 w 585595"/>
                <a:gd name="connsiteY5" fmla="*/ 0 h 53741"/>
                <a:gd name="connsiteX6" fmla="*/ 585595 w 585595"/>
                <a:gd name="connsiteY6" fmla="*/ 26871 h 53741"/>
                <a:gd name="connsiteX7" fmla="*/ 585595 w 585595"/>
                <a:gd name="connsiteY7" fmla="*/ 26871 h 53741"/>
                <a:gd name="connsiteX8" fmla="*/ 558724 w 585595"/>
                <a:gd name="connsiteY8" fmla="*/ 53742 h 5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595" h="53741">
                  <a:moveTo>
                    <a:pt x="558724" y="53742"/>
                  </a:moveTo>
                  <a:lnTo>
                    <a:pt x="26871" y="53742"/>
                  </a:lnTo>
                  <a:cubicBezTo>
                    <a:pt x="12032" y="53742"/>
                    <a:pt x="0" y="41709"/>
                    <a:pt x="0" y="26871"/>
                  </a:cubicBezTo>
                  <a:lnTo>
                    <a:pt x="0" y="26871"/>
                  </a:lnTo>
                  <a:cubicBezTo>
                    <a:pt x="0" y="12032"/>
                    <a:pt x="12032" y="0"/>
                    <a:pt x="26871" y="0"/>
                  </a:cubicBezTo>
                  <a:lnTo>
                    <a:pt x="558724" y="0"/>
                  </a:lnTo>
                  <a:cubicBezTo>
                    <a:pt x="573563" y="0"/>
                    <a:pt x="585595" y="12032"/>
                    <a:pt x="585595" y="26871"/>
                  </a:cubicBezTo>
                  <a:lnTo>
                    <a:pt x="585595" y="26871"/>
                  </a:lnTo>
                  <a:cubicBezTo>
                    <a:pt x="585595" y="41709"/>
                    <a:pt x="573563" y="53742"/>
                    <a:pt x="558724" y="53742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EB9297-C93F-0A64-D098-5E7F2F419331}"/>
                </a:ext>
              </a:extLst>
            </p:cNvPr>
            <p:cNvSpPr/>
            <p:nvPr/>
          </p:nvSpPr>
          <p:spPr>
            <a:xfrm>
              <a:off x="11887854" y="3137007"/>
              <a:ext cx="435926" cy="53789"/>
            </a:xfrm>
            <a:custGeom>
              <a:avLst/>
              <a:gdLst>
                <a:gd name="connsiteX0" fmla="*/ 409056 w 435926"/>
                <a:gd name="connsiteY0" fmla="*/ 0 h 53789"/>
                <a:gd name="connsiteX1" fmla="*/ 435927 w 435926"/>
                <a:gd name="connsiteY1" fmla="*/ 26871 h 53789"/>
                <a:gd name="connsiteX2" fmla="*/ 435927 w 435926"/>
                <a:gd name="connsiteY2" fmla="*/ 26918 h 53789"/>
                <a:gd name="connsiteX3" fmla="*/ 409056 w 435926"/>
                <a:gd name="connsiteY3" fmla="*/ 53789 h 53789"/>
                <a:gd name="connsiteX4" fmla="*/ 26871 w 435926"/>
                <a:gd name="connsiteY4" fmla="*/ 53789 h 53789"/>
                <a:gd name="connsiteX5" fmla="*/ 0 w 435926"/>
                <a:gd name="connsiteY5" fmla="*/ 26918 h 53789"/>
                <a:gd name="connsiteX6" fmla="*/ 0 w 435926"/>
                <a:gd name="connsiteY6" fmla="*/ 26871 h 53789"/>
                <a:gd name="connsiteX7" fmla="*/ 26871 w 435926"/>
                <a:gd name="connsiteY7" fmla="*/ 0 h 5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926" h="53789">
                  <a:moveTo>
                    <a:pt x="409056" y="0"/>
                  </a:moveTo>
                  <a:cubicBezTo>
                    <a:pt x="423896" y="0"/>
                    <a:pt x="435927" y="12030"/>
                    <a:pt x="435927" y="26871"/>
                  </a:cubicBezTo>
                  <a:lnTo>
                    <a:pt x="435927" y="26918"/>
                  </a:lnTo>
                  <a:cubicBezTo>
                    <a:pt x="435927" y="41759"/>
                    <a:pt x="423896" y="53789"/>
                    <a:pt x="409056" y="53789"/>
                  </a:cubicBezTo>
                  <a:lnTo>
                    <a:pt x="26871" y="53789"/>
                  </a:lnTo>
                  <a:cubicBezTo>
                    <a:pt x="12030" y="53789"/>
                    <a:pt x="0" y="41759"/>
                    <a:pt x="0" y="26918"/>
                  </a:cubicBezTo>
                  <a:lnTo>
                    <a:pt x="0" y="26871"/>
                  </a:lnTo>
                  <a:cubicBezTo>
                    <a:pt x="0" y="12030"/>
                    <a:pt x="12030" y="0"/>
                    <a:pt x="26871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2AB7-BD1E-A48E-75A0-C1A8674143A0}"/>
              </a:ext>
            </a:extLst>
          </p:cNvPr>
          <p:cNvGrpSpPr/>
          <p:nvPr/>
        </p:nvGrpSpPr>
        <p:grpSpPr>
          <a:xfrm>
            <a:off x="789059" y="2853796"/>
            <a:ext cx="955319" cy="1073524"/>
            <a:chOff x="722352" y="4295133"/>
            <a:chExt cx="1364354" cy="153317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DF9FF15-50B9-B1E4-C22F-F50A734BBED4}"/>
                </a:ext>
              </a:extLst>
            </p:cNvPr>
            <p:cNvSpPr/>
            <p:nvPr/>
          </p:nvSpPr>
          <p:spPr>
            <a:xfrm>
              <a:off x="722582" y="4688843"/>
              <a:ext cx="1364124" cy="1139460"/>
            </a:xfrm>
            <a:custGeom>
              <a:avLst/>
              <a:gdLst>
                <a:gd name="connsiteX0" fmla="*/ 1333232 w 1364124"/>
                <a:gd name="connsiteY0" fmla="*/ 0 h 1139460"/>
                <a:gd name="connsiteX1" fmla="*/ 823904 w 1364124"/>
                <a:gd name="connsiteY1" fmla="*/ 0 h 1139460"/>
                <a:gd name="connsiteX2" fmla="*/ 780735 w 1364124"/>
                <a:gd name="connsiteY2" fmla="*/ 75272 h 1139460"/>
                <a:gd name="connsiteX3" fmla="*/ 1288968 w 1364124"/>
                <a:gd name="connsiteY3" fmla="*/ 75272 h 1139460"/>
                <a:gd name="connsiteX4" fmla="*/ 1288968 w 1364124"/>
                <a:gd name="connsiteY4" fmla="*/ 716990 h 1139460"/>
                <a:gd name="connsiteX5" fmla="*/ 75330 w 1364124"/>
                <a:gd name="connsiteY5" fmla="*/ 716990 h 1139460"/>
                <a:gd name="connsiteX6" fmla="*/ 75330 w 1364124"/>
                <a:gd name="connsiteY6" fmla="*/ 162764 h 1139460"/>
                <a:gd name="connsiteX7" fmla="*/ 0 w 1364124"/>
                <a:gd name="connsiteY7" fmla="*/ 96886 h 1139460"/>
                <a:gd name="connsiteX8" fmla="*/ 0 w 1364124"/>
                <a:gd name="connsiteY8" fmla="*/ 846497 h 1139460"/>
                <a:gd name="connsiteX9" fmla="*/ 29913 w 1364124"/>
                <a:gd name="connsiteY9" fmla="*/ 876929 h 1139460"/>
                <a:gd name="connsiteX10" fmla="*/ 556993 w 1364124"/>
                <a:gd name="connsiteY10" fmla="*/ 876929 h 1139460"/>
                <a:gd name="connsiteX11" fmla="*/ 520451 w 1364124"/>
                <a:gd name="connsiteY11" fmla="*/ 1063323 h 1139460"/>
                <a:gd name="connsiteX12" fmla="*/ 431289 w 1364124"/>
                <a:gd name="connsiteY12" fmla="*/ 1063323 h 1139460"/>
                <a:gd name="connsiteX13" fmla="*/ 419646 w 1364124"/>
                <a:gd name="connsiteY13" fmla="*/ 1075542 h 1139460"/>
                <a:gd name="connsiteX14" fmla="*/ 419646 w 1364124"/>
                <a:gd name="connsiteY14" fmla="*/ 1127242 h 1139460"/>
                <a:gd name="connsiteX15" fmla="*/ 431289 w 1364124"/>
                <a:gd name="connsiteY15" fmla="*/ 1139460 h 1139460"/>
                <a:gd name="connsiteX16" fmla="*/ 932317 w 1364124"/>
                <a:gd name="connsiteY16" fmla="*/ 1139460 h 1139460"/>
                <a:gd name="connsiteX17" fmla="*/ 944478 w 1364124"/>
                <a:gd name="connsiteY17" fmla="*/ 1127242 h 1139460"/>
                <a:gd name="connsiteX18" fmla="*/ 944478 w 1364124"/>
                <a:gd name="connsiteY18" fmla="*/ 1075542 h 1139460"/>
                <a:gd name="connsiteX19" fmla="*/ 932317 w 1364124"/>
                <a:gd name="connsiteY19" fmla="*/ 1063323 h 1139460"/>
                <a:gd name="connsiteX20" fmla="*/ 843731 w 1364124"/>
                <a:gd name="connsiteY20" fmla="*/ 1063323 h 1139460"/>
                <a:gd name="connsiteX21" fmla="*/ 806613 w 1364124"/>
                <a:gd name="connsiteY21" fmla="*/ 876929 h 1139460"/>
                <a:gd name="connsiteX22" fmla="*/ 1333117 w 1364124"/>
                <a:gd name="connsiteY22" fmla="*/ 876929 h 1139460"/>
                <a:gd name="connsiteX23" fmla="*/ 1364125 w 1364124"/>
                <a:gd name="connsiteY23" fmla="*/ 845921 h 1139460"/>
                <a:gd name="connsiteX24" fmla="*/ 1364125 w 1364124"/>
                <a:gd name="connsiteY24" fmla="*/ 30432 h 1139460"/>
                <a:gd name="connsiteX25" fmla="*/ 1333117 w 1364124"/>
                <a:gd name="connsiteY25" fmla="*/ 0 h 1139460"/>
                <a:gd name="connsiteX26" fmla="*/ 690420 w 1364124"/>
                <a:gd name="connsiteY26" fmla="*/ 828803 h 1139460"/>
                <a:gd name="connsiteX27" fmla="*/ 673820 w 1364124"/>
                <a:gd name="connsiteY27" fmla="*/ 828803 h 1139460"/>
                <a:gd name="connsiteX28" fmla="*/ 642236 w 1364124"/>
                <a:gd name="connsiteY28" fmla="*/ 797795 h 1139460"/>
                <a:gd name="connsiteX29" fmla="*/ 673820 w 1364124"/>
                <a:gd name="connsiteY29" fmla="*/ 767306 h 1139460"/>
                <a:gd name="connsiteX30" fmla="*/ 690420 w 1364124"/>
                <a:gd name="connsiteY30" fmla="*/ 767306 h 1139460"/>
                <a:gd name="connsiteX31" fmla="*/ 721428 w 1364124"/>
                <a:gd name="connsiteY31" fmla="*/ 797795 h 1139460"/>
                <a:gd name="connsiteX32" fmla="*/ 690420 w 1364124"/>
                <a:gd name="connsiteY32" fmla="*/ 828803 h 113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64124" h="1139460">
                  <a:moveTo>
                    <a:pt x="1333232" y="0"/>
                  </a:moveTo>
                  <a:lnTo>
                    <a:pt x="823904" y="0"/>
                  </a:lnTo>
                  <a:cubicBezTo>
                    <a:pt x="813357" y="26570"/>
                    <a:pt x="799005" y="51526"/>
                    <a:pt x="780735" y="75272"/>
                  </a:cubicBezTo>
                  <a:lnTo>
                    <a:pt x="1288968" y="75272"/>
                  </a:lnTo>
                  <a:lnTo>
                    <a:pt x="1288968" y="716990"/>
                  </a:lnTo>
                  <a:lnTo>
                    <a:pt x="75330" y="716990"/>
                  </a:lnTo>
                  <a:lnTo>
                    <a:pt x="75330" y="162764"/>
                  </a:lnTo>
                  <a:cubicBezTo>
                    <a:pt x="46512" y="143974"/>
                    <a:pt x="21613" y="121266"/>
                    <a:pt x="0" y="96886"/>
                  </a:cubicBezTo>
                  <a:lnTo>
                    <a:pt x="0" y="846497"/>
                  </a:lnTo>
                  <a:cubicBezTo>
                    <a:pt x="0" y="863097"/>
                    <a:pt x="13314" y="876929"/>
                    <a:pt x="29913" y="876929"/>
                  </a:cubicBezTo>
                  <a:lnTo>
                    <a:pt x="556993" y="876929"/>
                  </a:lnTo>
                  <a:lnTo>
                    <a:pt x="520451" y="1063323"/>
                  </a:lnTo>
                  <a:lnTo>
                    <a:pt x="431289" y="1063323"/>
                  </a:lnTo>
                  <a:cubicBezTo>
                    <a:pt x="425179" y="1063323"/>
                    <a:pt x="419646" y="1068338"/>
                    <a:pt x="419646" y="1075542"/>
                  </a:cubicBezTo>
                  <a:lnTo>
                    <a:pt x="419646" y="1127242"/>
                  </a:lnTo>
                  <a:cubicBezTo>
                    <a:pt x="419646" y="1133870"/>
                    <a:pt x="425179" y="1139460"/>
                    <a:pt x="431289" y="1139460"/>
                  </a:cubicBezTo>
                  <a:lnTo>
                    <a:pt x="932317" y="1139460"/>
                  </a:lnTo>
                  <a:cubicBezTo>
                    <a:pt x="938945" y="1139460"/>
                    <a:pt x="944478" y="1133927"/>
                    <a:pt x="944478" y="1127242"/>
                  </a:cubicBezTo>
                  <a:lnTo>
                    <a:pt x="944478" y="1075542"/>
                  </a:lnTo>
                  <a:cubicBezTo>
                    <a:pt x="944478" y="1068338"/>
                    <a:pt x="938945" y="1063323"/>
                    <a:pt x="932317" y="1063323"/>
                  </a:cubicBezTo>
                  <a:lnTo>
                    <a:pt x="843731" y="1063323"/>
                  </a:lnTo>
                  <a:lnTo>
                    <a:pt x="806613" y="876929"/>
                  </a:lnTo>
                  <a:lnTo>
                    <a:pt x="1333117" y="876929"/>
                  </a:lnTo>
                  <a:cubicBezTo>
                    <a:pt x="1350292" y="876929"/>
                    <a:pt x="1364125" y="863097"/>
                    <a:pt x="1364125" y="845921"/>
                  </a:cubicBezTo>
                  <a:lnTo>
                    <a:pt x="1364125" y="30432"/>
                  </a:lnTo>
                  <a:cubicBezTo>
                    <a:pt x="1364125" y="13833"/>
                    <a:pt x="1350292" y="0"/>
                    <a:pt x="1333117" y="0"/>
                  </a:cubicBezTo>
                  <a:close/>
                  <a:moveTo>
                    <a:pt x="690420" y="828803"/>
                  </a:moveTo>
                  <a:lnTo>
                    <a:pt x="673820" y="828803"/>
                  </a:lnTo>
                  <a:cubicBezTo>
                    <a:pt x="656126" y="828803"/>
                    <a:pt x="642236" y="814971"/>
                    <a:pt x="642236" y="797795"/>
                  </a:cubicBezTo>
                  <a:cubicBezTo>
                    <a:pt x="642236" y="780620"/>
                    <a:pt x="656069" y="767306"/>
                    <a:pt x="673820" y="767306"/>
                  </a:cubicBezTo>
                  <a:lnTo>
                    <a:pt x="690420" y="767306"/>
                  </a:lnTo>
                  <a:cubicBezTo>
                    <a:pt x="707595" y="767306"/>
                    <a:pt x="721428" y="781138"/>
                    <a:pt x="721428" y="797795"/>
                  </a:cubicBezTo>
                  <a:cubicBezTo>
                    <a:pt x="721428" y="814452"/>
                    <a:pt x="707595" y="828803"/>
                    <a:pt x="690420" y="828803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AE42B75-D864-7AF1-0117-00989E399C75}"/>
                </a:ext>
              </a:extLst>
            </p:cNvPr>
            <p:cNvSpPr/>
            <p:nvPr/>
          </p:nvSpPr>
          <p:spPr>
            <a:xfrm>
              <a:off x="1454788" y="5096040"/>
              <a:ext cx="423738" cy="238612"/>
            </a:xfrm>
            <a:custGeom>
              <a:avLst/>
              <a:gdLst>
                <a:gd name="connsiteX0" fmla="*/ 58 w 423738"/>
                <a:gd name="connsiteY0" fmla="*/ 145991 h 238612"/>
                <a:gd name="connsiteX1" fmla="*/ 58 w 423738"/>
                <a:gd name="connsiteY1" fmla="*/ 211005 h 238612"/>
                <a:gd name="connsiteX2" fmla="*/ 27608 w 423738"/>
                <a:gd name="connsiteY2" fmla="*/ 238612 h 238612"/>
                <a:gd name="connsiteX3" fmla="*/ 396189 w 423738"/>
                <a:gd name="connsiteY3" fmla="*/ 238612 h 238612"/>
                <a:gd name="connsiteX4" fmla="*/ 423739 w 423738"/>
                <a:gd name="connsiteY4" fmla="*/ 211005 h 238612"/>
                <a:gd name="connsiteX5" fmla="*/ 423739 w 423738"/>
                <a:gd name="connsiteY5" fmla="*/ 145991 h 238612"/>
                <a:gd name="connsiteX6" fmla="*/ 322818 w 423738"/>
                <a:gd name="connsiteY6" fmla="*/ 2651 h 238612"/>
                <a:gd name="connsiteX7" fmla="*/ 315383 w 423738"/>
                <a:gd name="connsiteY7" fmla="*/ 0 h 238612"/>
                <a:gd name="connsiteX8" fmla="*/ 308928 w 423738"/>
                <a:gd name="connsiteY8" fmla="*/ 4496 h 238612"/>
                <a:gd name="connsiteX9" fmla="*/ 212042 w 423738"/>
                <a:gd name="connsiteY9" fmla="*/ 34870 h 238612"/>
                <a:gd name="connsiteX10" fmla="*/ 115156 w 423738"/>
                <a:gd name="connsiteY10" fmla="*/ 4496 h 238612"/>
                <a:gd name="connsiteX11" fmla="*/ 108759 w 423738"/>
                <a:gd name="connsiteY11" fmla="*/ 58 h 238612"/>
                <a:gd name="connsiteX12" fmla="*/ 101381 w 423738"/>
                <a:gd name="connsiteY12" fmla="*/ 2651 h 238612"/>
                <a:gd name="connsiteX13" fmla="*/ 0 w 423738"/>
                <a:gd name="connsiteY13" fmla="*/ 145991 h 23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3738" h="238612">
                  <a:moveTo>
                    <a:pt x="58" y="145991"/>
                  </a:moveTo>
                  <a:lnTo>
                    <a:pt x="58" y="211005"/>
                  </a:lnTo>
                  <a:cubicBezTo>
                    <a:pt x="58" y="226221"/>
                    <a:pt x="12449" y="238612"/>
                    <a:pt x="27608" y="238612"/>
                  </a:cubicBezTo>
                  <a:lnTo>
                    <a:pt x="396189" y="238612"/>
                  </a:lnTo>
                  <a:cubicBezTo>
                    <a:pt x="411405" y="238612"/>
                    <a:pt x="423739" y="226221"/>
                    <a:pt x="423739" y="211005"/>
                  </a:cubicBezTo>
                  <a:lnTo>
                    <a:pt x="423739" y="145991"/>
                  </a:lnTo>
                  <a:cubicBezTo>
                    <a:pt x="423739" y="82016"/>
                    <a:pt x="383163" y="24438"/>
                    <a:pt x="322818" y="2651"/>
                  </a:cubicBezTo>
                  <a:lnTo>
                    <a:pt x="315383" y="0"/>
                  </a:lnTo>
                  <a:lnTo>
                    <a:pt x="308928" y="4496"/>
                  </a:lnTo>
                  <a:cubicBezTo>
                    <a:pt x="280398" y="24322"/>
                    <a:pt x="246912" y="34870"/>
                    <a:pt x="212042" y="34870"/>
                  </a:cubicBezTo>
                  <a:cubicBezTo>
                    <a:pt x="177173" y="34870"/>
                    <a:pt x="143513" y="24380"/>
                    <a:pt x="115156" y="4496"/>
                  </a:cubicBezTo>
                  <a:lnTo>
                    <a:pt x="108759" y="58"/>
                  </a:lnTo>
                  <a:lnTo>
                    <a:pt x="101381" y="2651"/>
                  </a:lnTo>
                  <a:cubicBezTo>
                    <a:pt x="40748" y="24034"/>
                    <a:pt x="0" y="81612"/>
                    <a:pt x="0" y="14599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B8BA491-C0BA-6AB4-B5D3-48E11AA5A30A}"/>
                </a:ext>
              </a:extLst>
            </p:cNvPr>
            <p:cNvSpPr/>
            <p:nvPr/>
          </p:nvSpPr>
          <p:spPr>
            <a:xfrm>
              <a:off x="1541587" y="4835295"/>
              <a:ext cx="250254" cy="250312"/>
            </a:xfrm>
            <a:custGeom>
              <a:avLst/>
              <a:gdLst>
                <a:gd name="connsiteX0" fmla="*/ 125127 w 250254"/>
                <a:gd name="connsiteY0" fmla="*/ 250312 h 250312"/>
                <a:gd name="connsiteX1" fmla="*/ 250255 w 250254"/>
                <a:gd name="connsiteY1" fmla="*/ 125127 h 250312"/>
                <a:gd name="connsiteX2" fmla="*/ 125127 w 250254"/>
                <a:gd name="connsiteY2" fmla="*/ 0 h 250312"/>
                <a:gd name="connsiteX3" fmla="*/ 0 w 250254"/>
                <a:gd name="connsiteY3" fmla="*/ 125127 h 250312"/>
                <a:gd name="connsiteX4" fmla="*/ 125127 w 250254"/>
                <a:gd name="connsiteY4" fmla="*/ 250312 h 25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254" h="250312">
                  <a:moveTo>
                    <a:pt x="125127" y="250312"/>
                  </a:moveTo>
                  <a:cubicBezTo>
                    <a:pt x="194233" y="250312"/>
                    <a:pt x="250255" y="194290"/>
                    <a:pt x="250255" y="125127"/>
                  </a:cubicBezTo>
                  <a:cubicBezTo>
                    <a:pt x="250255" y="55964"/>
                    <a:pt x="194233" y="0"/>
                    <a:pt x="125127" y="0"/>
                  </a:cubicBezTo>
                  <a:cubicBezTo>
                    <a:pt x="56022" y="0"/>
                    <a:pt x="0" y="56022"/>
                    <a:pt x="0" y="125127"/>
                  </a:cubicBezTo>
                  <a:cubicBezTo>
                    <a:pt x="0" y="194233"/>
                    <a:pt x="56022" y="250312"/>
                    <a:pt x="125127" y="250312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43B06AE-BDD2-DE90-E321-0EAF5F4939CA}"/>
                </a:ext>
              </a:extLst>
            </p:cNvPr>
            <p:cNvSpPr/>
            <p:nvPr/>
          </p:nvSpPr>
          <p:spPr>
            <a:xfrm>
              <a:off x="722352" y="4295133"/>
              <a:ext cx="762637" cy="637125"/>
            </a:xfrm>
            <a:custGeom>
              <a:avLst/>
              <a:gdLst>
                <a:gd name="connsiteX0" fmla="*/ 381376 w 762637"/>
                <a:gd name="connsiteY0" fmla="*/ 564543 h 637125"/>
                <a:gd name="connsiteX1" fmla="*/ 515956 w 762637"/>
                <a:gd name="connsiteY1" fmla="*/ 546099 h 637125"/>
                <a:gd name="connsiteX2" fmla="*/ 689267 w 762637"/>
                <a:gd name="connsiteY2" fmla="*/ 634859 h 637125"/>
                <a:gd name="connsiteX3" fmla="*/ 716067 w 762637"/>
                <a:gd name="connsiteY3" fmla="*/ 608519 h 637125"/>
                <a:gd name="connsiteX4" fmla="*/ 652956 w 762637"/>
                <a:gd name="connsiteY4" fmla="*/ 480279 h 637125"/>
                <a:gd name="connsiteX5" fmla="*/ 762637 w 762637"/>
                <a:gd name="connsiteY5" fmla="*/ 282358 h 637125"/>
                <a:gd name="connsiteX6" fmla="*/ 381376 w 762637"/>
                <a:gd name="connsiteY6" fmla="*/ 0 h 637125"/>
                <a:gd name="connsiteX7" fmla="*/ 0 w 762637"/>
                <a:gd name="connsiteY7" fmla="*/ 282300 h 637125"/>
                <a:gd name="connsiteX8" fmla="*/ 381376 w 762637"/>
                <a:gd name="connsiteY8" fmla="*/ 564543 h 637125"/>
                <a:gd name="connsiteX9" fmla="*/ 509558 w 762637"/>
                <a:gd name="connsiteY9" fmla="*/ 446620 h 637125"/>
                <a:gd name="connsiteX10" fmla="*/ 253194 w 762637"/>
                <a:gd name="connsiteY10" fmla="*/ 446620 h 637125"/>
                <a:gd name="connsiteX11" fmla="*/ 223166 w 762637"/>
                <a:gd name="connsiteY11" fmla="*/ 416592 h 637125"/>
                <a:gd name="connsiteX12" fmla="*/ 253194 w 762637"/>
                <a:gd name="connsiteY12" fmla="*/ 386564 h 637125"/>
                <a:gd name="connsiteX13" fmla="*/ 509558 w 762637"/>
                <a:gd name="connsiteY13" fmla="*/ 386564 h 637125"/>
                <a:gd name="connsiteX14" fmla="*/ 539587 w 762637"/>
                <a:gd name="connsiteY14" fmla="*/ 416592 h 637125"/>
                <a:gd name="connsiteX15" fmla="*/ 509558 w 762637"/>
                <a:gd name="connsiteY15" fmla="*/ 446620 h 637125"/>
                <a:gd name="connsiteX16" fmla="*/ 253194 w 762637"/>
                <a:gd name="connsiteY16" fmla="*/ 117923 h 637125"/>
                <a:gd name="connsiteX17" fmla="*/ 509558 w 762637"/>
                <a:gd name="connsiteY17" fmla="*/ 117923 h 637125"/>
                <a:gd name="connsiteX18" fmla="*/ 539587 w 762637"/>
                <a:gd name="connsiteY18" fmla="*/ 147951 h 637125"/>
                <a:gd name="connsiteX19" fmla="*/ 509558 w 762637"/>
                <a:gd name="connsiteY19" fmla="*/ 177979 h 637125"/>
                <a:gd name="connsiteX20" fmla="*/ 253194 w 762637"/>
                <a:gd name="connsiteY20" fmla="*/ 177979 h 637125"/>
                <a:gd name="connsiteX21" fmla="*/ 223166 w 762637"/>
                <a:gd name="connsiteY21" fmla="*/ 147951 h 637125"/>
                <a:gd name="connsiteX22" fmla="*/ 253194 w 762637"/>
                <a:gd name="connsiteY22" fmla="*/ 117923 h 637125"/>
                <a:gd name="connsiteX23" fmla="*/ 181899 w 762637"/>
                <a:gd name="connsiteY23" fmla="*/ 252272 h 637125"/>
                <a:gd name="connsiteX24" fmla="*/ 580854 w 762637"/>
                <a:gd name="connsiteY24" fmla="*/ 252272 h 637125"/>
                <a:gd name="connsiteX25" fmla="*/ 610882 w 762637"/>
                <a:gd name="connsiteY25" fmla="*/ 282300 h 637125"/>
                <a:gd name="connsiteX26" fmla="*/ 580854 w 762637"/>
                <a:gd name="connsiteY26" fmla="*/ 312329 h 637125"/>
                <a:gd name="connsiteX27" fmla="*/ 181841 w 762637"/>
                <a:gd name="connsiteY27" fmla="*/ 312329 h 637125"/>
                <a:gd name="connsiteX28" fmla="*/ 151813 w 762637"/>
                <a:gd name="connsiteY28" fmla="*/ 282300 h 637125"/>
                <a:gd name="connsiteX29" fmla="*/ 181841 w 762637"/>
                <a:gd name="connsiteY29" fmla="*/ 252272 h 63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62637" h="637125">
                  <a:moveTo>
                    <a:pt x="381376" y="564543"/>
                  </a:moveTo>
                  <a:cubicBezTo>
                    <a:pt x="428811" y="564543"/>
                    <a:pt x="474055" y="557800"/>
                    <a:pt x="515956" y="546099"/>
                  </a:cubicBezTo>
                  <a:lnTo>
                    <a:pt x="689267" y="634859"/>
                  </a:lnTo>
                  <a:cubicBezTo>
                    <a:pt x="706212" y="643562"/>
                    <a:pt x="724482" y="625579"/>
                    <a:pt x="716067" y="608519"/>
                  </a:cubicBezTo>
                  <a:lnTo>
                    <a:pt x="652956" y="480279"/>
                  </a:lnTo>
                  <a:cubicBezTo>
                    <a:pt x="720736" y="429329"/>
                    <a:pt x="762637" y="359475"/>
                    <a:pt x="762637" y="282358"/>
                  </a:cubicBezTo>
                  <a:cubicBezTo>
                    <a:pt x="762637" y="126395"/>
                    <a:pt x="591920" y="0"/>
                    <a:pt x="381376" y="0"/>
                  </a:cubicBezTo>
                  <a:cubicBezTo>
                    <a:pt x="170833" y="0"/>
                    <a:pt x="0" y="126395"/>
                    <a:pt x="0" y="282300"/>
                  </a:cubicBezTo>
                  <a:cubicBezTo>
                    <a:pt x="0" y="438205"/>
                    <a:pt x="170775" y="564543"/>
                    <a:pt x="381376" y="564543"/>
                  </a:cubicBezTo>
                  <a:close/>
                  <a:moveTo>
                    <a:pt x="509558" y="446620"/>
                  </a:moveTo>
                  <a:lnTo>
                    <a:pt x="253194" y="446620"/>
                  </a:lnTo>
                  <a:cubicBezTo>
                    <a:pt x="236595" y="446620"/>
                    <a:pt x="223166" y="433191"/>
                    <a:pt x="223166" y="416592"/>
                  </a:cubicBezTo>
                  <a:cubicBezTo>
                    <a:pt x="223166" y="399993"/>
                    <a:pt x="236595" y="386564"/>
                    <a:pt x="253194" y="386564"/>
                  </a:cubicBezTo>
                  <a:lnTo>
                    <a:pt x="509558" y="386564"/>
                  </a:lnTo>
                  <a:cubicBezTo>
                    <a:pt x="526157" y="386564"/>
                    <a:pt x="539587" y="399993"/>
                    <a:pt x="539587" y="416592"/>
                  </a:cubicBezTo>
                  <a:cubicBezTo>
                    <a:pt x="539587" y="433191"/>
                    <a:pt x="526157" y="446620"/>
                    <a:pt x="509558" y="446620"/>
                  </a:cubicBezTo>
                  <a:close/>
                  <a:moveTo>
                    <a:pt x="253194" y="117923"/>
                  </a:moveTo>
                  <a:lnTo>
                    <a:pt x="509558" y="117923"/>
                  </a:lnTo>
                  <a:cubicBezTo>
                    <a:pt x="526157" y="117923"/>
                    <a:pt x="539587" y="131352"/>
                    <a:pt x="539587" y="147951"/>
                  </a:cubicBezTo>
                  <a:cubicBezTo>
                    <a:pt x="539587" y="164550"/>
                    <a:pt x="526157" y="177979"/>
                    <a:pt x="509558" y="177979"/>
                  </a:cubicBezTo>
                  <a:lnTo>
                    <a:pt x="253194" y="177979"/>
                  </a:lnTo>
                  <a:cubicBezTo>
                    <a:pt x="236595" y="177979"/>
                    <a:pt x="223166" y="164550"/>
                    <a:pt x="223166" y="147951"/>
                  </a:cubicBezTo>
                  <a:cubicBezTo>
                    <a:pt x="223166" y="131352"/>
                    <a:pt x="236595" y="117923"/>
                    <a:pt x="253194" y="117923"/>
                  </a:cubicBezTo>
                  <a:close/>
                  <a:moveTo>
                    <a:pt x="181899" y="252272"/>
                  </a:moveTo>
                  <a:lnTo>
                    <a:pt x="580854" y="252272"/>
                  </a:lnTo>
                  <a:cubicBezTo>
                    <a:pt x="597453" y="252272"/>
                    <a:pt x="610882" y="265701"/>
                    <a:pt x="610882" y="282300"/>
                  </a:cubicBezTo>
                  <a:cubicBezTo>
                    <a:pt x="610882" y="298899"/>
                    <a:pt x="597453" y="312329"/>
                    <a:pt x="580854" y="312329"/>
                  </a:cubicBezTo>
                  <a:lnTo>
                    <a:pt x="181841" y="312329"/>
                  </a:lnTo>
                  <a:cubicBezTo>
                    <a:pt x="165242" y="312329"/>
                    <a:pt x="151813" y="298842"/>
                    <a:pt x="151813" y="282300"/>
                  </a:cubicBezTo>
                  <a:cubicBezTo>
                    <a:pt x="151813" y="265759"/>
                    <a:pt x="165242" y="252272"/>
                    <a:pt x="181841" y="252272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0E25E0B-6A26-D21B-F652-D9652AC3CAA6}"/>
                </a:ext>
              </a:extLst>
            </p:cNvPr>
            <p:cNvSpPr/>
            <p:nvPr/>
          </p:nvSpPr>
          <p:spPr>
            <a:xfrm>
              <a:off x="897910" y="4957022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ABAB270-3FCF-0B7C-4A12-3B966DE82304}"/>
                </a:ext>
              </a:extLst>
            </p:cNvPr>
            <p:cNvSpPr/>
            <p:nvPr/>
          </p:nvSpPr>
          <p:spPr>
            <a:xfrm>
              <a:off x="1028974" y="4973449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E7F924E-E1D3-347A-85C5-997C4657CD76}"/>
                </a:ext>
              </a:extLst>
            </p:cNvPr>
            <p:cNvSpPr/>
            <p:nvPr/>
          </p:nvSpPr>
          <p:spPr>
            <a:xfrm>
              <a:off x="897910" y="5096098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F4FD27C-196F-326A-2836-D6B81F978B88}"/>
                </a:ext>
              </a:extLst>
            </p:cNvPr>
            <p:cNvSpPr/>
            <p:nvPr/>
          </p:nvSpPr>
          <p:spPr>
            <a:xfrm>
              <a:off x="1028974" y="5112524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6A2D29B-A591-3387-F4FD-19212E326B48}"/>
                </a:ext>
              </a:extLst>
            </p:cNvPr>
            <p:cNvSpPr/>
            <p:nvPr/>
          </p:nvSpPr>
          <p:spPr>
            <a:xfrm>
              <a:off x="897910" y="5235173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4FEEA6A-C448-F0F0-954C-76CC09DC12AB}"/>
                </a:ext>
              </a:extLst>
            </p:cNvPr>
            <p:cNvSpPr/>
            <p:nvPr/>
          </p:nvSpPr>
          <p:spPr>
            <a:xfrm>
              <a:off x="1028974" y="5251599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Google Shape;186;p38">
            <a:extLst>
              <a:ext uri="{FF2B5EF4-FFF2-40B4-BE49-F238E27FC236}">
                <a16:creationId xmlns:a16="http://schemas.microsoft.com/office/drawing/2014/main" id="{2303A2A5-F913-5489-5AF2-9A4856276974}"/>
              </a:ext>
            </a:extLst>
          </p:cNvPr>
          <p:cNvSpPr txBox="1"/>
          <p:nvPr/>
        </p:nvSpPr>
        <p:spPr>
          <a:xfrm>
            <a:off x="0" y="4109810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ENGAGE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SELLERS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5" name="Google Shape;186;p38">
            <a:extLst>
              <a:ext uri="{FF2B5EF4-FFF2-40B4-BE49-F238E27FC236}">
                <a16:creationId xmlns:a16="http://schemas.microsoft.com/office/drawing/2014/main" id="{D03B8139-B033-F329-E8FE-320545000915}"/>
              </a:ext>
            </a:extLst>
          </p:cNvPr>
          <p:cNvSpPr txBox="1"/>
          <p:nvPr/>
        </p:nvSpPr>
        <p:spPr>
          <a:xfrm>
            <a:off x="2709522" y="3746108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CREATE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AWARENESS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6" name="Google Shape;186;p38">
            <a:extLst>
              <a:ext uri="{FF2B5EF4-FFF2-40B4-BE49-F238E27FC236}">
                <a16:creationId xmlns:a16="http://schemas.microsoft.com/office/drawing/2014/main" id="{54287167-1311-D471-FA54-0C3F513D9C36}"/>
              </a:ext>
            </a:extLst>
          </p:cNvPr>
          <p:cNvSpPr txBox="1"/>
          <p:nvPr/>
        </p:nvSpPr>
        <p:spPr>
          <a:xfrm>
            <a:off x="5418705" y="3382178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PROMOTE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LEARNING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8" name="Google Shape;186;p38">
            <a:extLst>
              <a:ext uri="{FF2B5EF4-FFF2-40B4-BE49-F238E27FC236}">
                <a16:creationId xmlns:a16="http://schemas.microsoft.com/office/drawing/2014/main" id="{3791FE2C-5ECB-82A9-97F3-8566A0FCEA11}"/>
              </a:ext>
            </a:extLst>
          </p:cNvPr>
          <p:cNvSpPr txBox="1"/>
          <p:nvPr/>
        </p:nvSpPr>
        <p:spPr>
          <a:xfrm>
            <a:off x="10652011" y="2639357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FACILITATE PRACTICE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9" name="Google Shape;186;p38">
            <a:extLst>
              <a:ext uri="{FF2B5EF4-FFF2-40B4-BE49-F238E27FC236}">
                <a16:creationId xmlns:a16="http://schemas.microsoft.com/office/drawing/2014/main" id="{A86DE317-9A06-834E-4CDB-268CBE01535B}"/>
              </a:ext>
            </a:extLst>
          </p:cNvPr>
          <p:cNvSpPr txBox="1"/>
          <p:nvPr/>
        </p:nvSpPr>
        <p:spPr>
          <a:xfrm>
            <a:off x="13559458" y="2257007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SUPPORT PERFORMANCE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81CEC2A-8387-8E36-32BD-4FECDD09D205}"/>
              </a:ext>
            </a:extLst>
          </p:cNvPr>
          <p:cNvGrpSpPr/>
          <p:nvPr/>
        </p:nvGrpSpPr>
        <p:grpSpPr>
          <a:xfrm>
            <a:off x="3671063" y="2494353"/>
            <a:ext cx="835524" cy="1048583"/>
            <a:chOff x="3485310" y="3689970"/>
            <a:chExt cx="1198884" cy="150460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C9BBDF3-CF56-7887-EEFD-34D6F7362A9E}"/>
                </a:ext>
              </a:extLst>
            </p:cNvPr>
            <p:cNvSpPr/>
            <p:nvPr/>
          </p:nvSpPr>
          <p:spPr>
            <a:xfrm>
              <a:off x="3892930" y="4918827"/>
              <a:ext cx="383643" cy="35966"/>
            </a:xfrm>
            <a:custGeom>
              <a:avLst/>
              <a:gdLst>
                <a:gd name="connsiteX0" fmla="*/ 0 w 383643"/>
                <a:gd name="connsiteY0" fmla="*/ 0 h 35966"/>
                <a:gd name="connsiteX1" fmla="*/ 383643 w 383643"/>
                <a:gd name="connsiteY1" fmla="*/ 0 h 35966"/>
                <a:gd name="connsiteX2" fmla="*/ 383643 w 383643"/>
                <a:gd name="connsiteY2" fmla="*/ 35967 h 35966"/>
                <a:gd name="connsiteX3" fmla="*/ 0 w 383643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43" h="35966">
                  <a:moveTo>
                    <a:pt x="0" y="0"/>
                  </a:moveTo>
                  <a:lnTo>
                    <a:pt x="383643" y="0"/>
                  </a:lnTo>
                  <a:lnTo>
                    <a:pt x="383643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2E44B4A-69A5-AED8-A433-205948FBEDFD}"/>
                </a:ext>
              </a:extLst>
            </p:cNvPr>
            <p:cNvSpPr/>
            <p:nvPr/>
          </p:nvSpPr>
          <p:spPr>
            <a:xfrm>
              <a:off x="3892930" y="4990761"/>
              <a:ext cx="383643" cy="35966"/>
            </a:xfrm>
            <a:custGeom>
              <a:avLst/>
              <a:gdLst>
                <a:gd name="connsiteX0" fmla="*/ 0 w 383643"/>
                <a:gd name="connsiteY0" fmla="*/ 0 h 35966"/>
                <a:gd name="connsiteX1" fmla="*/ 383643 w 383643"/>
                <a:gd name="connsiteY1" fmla="*/ 0 h 35966"/>
                <a:gd name="connsiteX2" fmla="*/ 383643 w 383643"/>
                <a:gd name="connsiteY2" fmla="*/ 35967 h 35966"/>
                <a:gd name="connsiteX3" fmla="*/ 0 w 383643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43" h="35966">
                  <a:moveTo>
                    <a:pt x="0" y="0"/>
                  </a:moveTo>
                  <a:lnTo>
                    <a:pt x="383643" y="0"/>
                  </a:lnTo>
                  <a:lnTo>
                    <a:pt x="383643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ED09FD8-3FF3-928B-6C4F-E67EB9671446}"/>
                </a:ext>
              </a:extLst>
            </p:cNvPr>
            <p:cNvSpPr/>
            <p:nvPr/>
          </p:nvSpPr>
          <p:spPr>
            <a:xfrm>
              <a:off x="3899011" y="5062933"/>
              <a:ext cx="371450" cy="131637"/>
            </a:xfrm>
            <a:custGeom>
              <a:avLst/>
              <a:gdLst>
                <a:gd name="connsiteX0" fmla="*/ 185741 w 371450"/>
                <a:gd name="connsiteY0" fmla="*/ 131638 h 131637"/>
                <a:gd name="connsiteX1" fmla="*/ 118604 w 371450"/>
                <a:gd name="connsiteY1" fmla="*/ 110537 h 131637"/>
                <a:gd name="connsiteX2" fmla="*/ 7587 w 371450"/>
                <a:gd name="connsiteY2" fmla="*/ 32610 h 131637"/>
                <a:gd name="connsiteX3" fmla="*/ 873 w 371450"/>
                <a:gd name="connsiteY3" fmla="*/ 12468 h 131637"/>
                <a:gd name="connsiteX4" fmla="*/ 17897 w 371450"/>
                <a:gd name="connsiteY4" fmla="*/ 0 h 131637"/>
                <a:gd name="connsiteX5" fmla="*/ 353585 w 371450"/>
                <a:gd name="connsiteY5" fmla="*/ 0 h 131637"/>
                <a:gd name="connsiteX6" fmla="*/ 370609 w 371450"/>
                <a:gd name="connsiteY6" fmla="*/ 12468 h 131637"/>
                <a:gd name="connsiteX7" fmla="*/ 363896 w 371450"/>
                <a:gd name="connsiteY7" fmla="*/ 32610 h 131637"/>
                <a:gd name="connsiteX8" fmla="*/ 252879 w 371450"/>
                <a:gd name="connsiteY8" fmla="*/ 110537 h 131637"/>
                <a:gd name="connsiteX9" fmla="*/ 185741 w 371450"/>
                <a:gd name="connsiteY9" fmla="*/ 131638 h 131637"/>
                <a:gd name="connsiteX10" fmla="*/ 74725 w 371450"/>
                <a:gd name="connsiteY10" fmla="*/ 35727 h 131637"/>
                <a:gd name="connsiteX11" fmla="*/ 139225 w 371450"/>
                <a:gd name="connsiteY11" fmla="*/ 81045 h 131637"/>
                <a:gd name="connsiteX12" fmla="*/ 232018 w 371450"/>
                <a:gd name="connsiteY12" fmla="*/ 81045 h 131637"/>
                <a:gd name="connsiteX13" fmla="*/ 296518 w 371450"/>
                <a:gd name="connsiteY13" fmla="*/ 35727 h 131637"/>
                <a:gd name="connsiteX14" fmla="*/ 74725 w 371450"/>
                <a:gd name="connsiteY14" fmla="*/ 35727 h 13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1450" h="131637">
                  <a:moveTo>
                    <a:pt x="185741" y="131638"/>
                  </a:moveTo>
                  <a:cubicBezTo>
                    <a:pt x="161524" y="131638"/>
                    <a:pt x="138505" y="124444"/>
                    <a:pt x="118604" y="110537"/>
                  </a:cubicBezTo>
                  <a:lnTo>
                    <a:pt x="7587" y="32610"/>
                  </a:lnTo>
                  <a:cubicBezTo>
                    <a:pt x="1113" y="28054"/>
                    <a:pt x="-1525" y="19902"/>
                    <a:pt x="873" y="12468"/>
                  </a:cubicBezTo>
                  <a:cubicBezTo>
                    <a:pt x="3271" y="5035"/>
                    <a:pt x="10225" y="0"/>
                    <a:pt x="17897" y="0"/>
                  </a:cubicBezTo>
                  <a:lnTo>
                    <a:pt x="353585" y="0"/>
                  </a:lnTo>
                  <a:cubicBezTo>
                    <a:pt x="361498" y="0"/>
                    <a:pt x="368451" y="5035"/>
                    <a:pt x="370609" y="12468"/>
                  </a:cubicBezTo>
                  <a:cubicBezTo>
                    <a:pt x="373007" y="19902"/>
                    <a:pt x="370130" y="28054"/>
                    <a:pt x="363896" y="32610"/>
                  </a:cubicBezTo>
                  <a:lnTo>
                    <a:pt x="252879" y="110537"/>
                  </a:lnTo>
                  <a:cubicBezTo>
                    <a:pt x="233217" y="124444"/>
                    <a:pt x="209959" y="131638"/>
                    <a:pt x="185741" y="131638"/>
                  </a:cubicBezTo>
                  <a:close/>
                  <a:moveTo>
                    <a:pt x="74725" y="35727"/>
                  </a:moveTo>
                  <a:lnTo>
                    <a:pt x="139225" y="81045"/>
                  </a:lnTo>
                  <a:cubicBezTo>
                    <a:pt x="166319" y="99987"/>
                    <a:pt x="204684" y="100227"/>
                    <a:pt x="232018" y="81045"/>
                  </a:cubicBezTo>
                  <a:lnTo>
                    <a:pt x="296518" y="35727"/>
                  </a:lnTo>
                  <a:lnTo>
                    <a:pt x="74725" y="3572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003AEE1-3753-A976-95A2-DFC80A4D0A6C}"/>
                </a:ext>
              </a:extLst>
            </p:cNvPr>
            <p:cNvGrpSpPr/>
            <p:nvPr/>
          </p:nvGrpSpPr>
          <p:grpSpPr>
            <a:xfrm>
              <a:off x="3485310" y="3689970"/>
              <a:ext cx="1198884" cy="893167"/>
              <a:chOff x="3485310" y="3689970"/>
              <a:chExt cx="1198884" cy="893167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0225A9E-7F9F-A2E1-948E-EB0781753447}"/>
                  </a:ext>
                </a:extLst>
              </p:cNvPr>
              <p:cNvSpPr/>
              <p:nvPr/>
            </p:nvSpPr>
            <p:spPr>
              <a:xfrm>
                <a:off x="4066769" y="3689970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D4313F3-5588-67CB-AFD0-AF0E797E5868}"/>
                  </a:ext>
                </a:extLst>
              </p:cNvPr>
              <p:cNvSpPr/>
              <p:nvPr/>
            </p:nvSpPr>
            <p:spPr>
              <a:xfrm rot="18000001">
                <a:off x="4312526" y="3793795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1919737-F357-0ED4-B342-EB3076DB7D84}"/>
                  </a:ext>
                </a:extLst>
              </p:cNvPr>
              <p:cNvSpPr/>
              <p:nvPr/>
            </p:nvSpPr>
            <p:spPr>
              <a:xfrm rot="19800600">
                <a:off x="3791067" y="3763866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EBB38F27-7BFD-2279-4D54-FC57A1FA8B21}"/>
                  </a:ext>
                </a:extLst>
              </p:cNvPr>
              <p:cNvSpPr/>
              <p:nvPr/>
            </p:nvSpPr>
            <p:spPr>
              <a:xfrm rot="19799999">
                <a:off x="4514477" y="3995717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E8B5E953-5029-F38C-E2A9-E19A9993121C}"/>
                  </a:ext>
                </a:extLst>
              </p:cNvPr>
              <p:cNvSpPr/>
              <p:nvPr/>
            </p:nvSpPr>
            <p:spPr>
              <a:xfrm rot="18000600">
                <a:off x="3589155" y="3965787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0682EC0-EAAB-693B-88A4-0FED7D4ECA1A}"/>
                  </a:ext>
                </a:extLst>
              </p:cNvPr>
              <p:cNvSpPr/>
              <p:nvPr/>
            </p:nvSpPr>
            <p:spPr>
              <a:xfrm>
                <a:off x="4588284" y="4271429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7C66325-9477-5531-3532-753A99C03E12}"/>
                  </a:ext>
                </a:extLst>
              </p:cNvPr>
              <p:cNvSpPr/>
              <p:nvPr/>
            </p:nvSpPr>
            <p:spPr>
              <a:xfrm>
                <a:off x="3485310" y="4271429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EB079E3-C583-4C41-6CAE-A5221B3D6AFD}"/>
                  </a:ext>
                </a:extLst>
              </p:cNvPr>
              <p:cNvSpPr/>
              <p:nvPr/>
            </p:nvSpPr>
            <p:spPr>
              <a:xfrm rot="17999400">
                <a:off x="4544317" y="4517169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FAE8B57-0E55-80F1-0FDC-490F8B51FE76}"/>
                  </a:ext>
                </a:extLst>
              </p:cNvPr>
              <p:cNvSpPr/>
              <p:nvPr/>
            </p:nvSpPr>
            <p:spPr>
              <a:xfrm rot="19799999">
                <a:off x="3559147" y="4547171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A72E093-1497-70FC-6F12-337BC5207863}"/>
                </a:ext>
              </a:extLst>
            </p:cNvPr>
            <p:cNvSpPr/>
            <p:nvPr/>
          </p:nvSpPr>
          <p:spPr>
            <a:xfrm>
              <a:off x="4036797" y="4415295"/>
              <a:ext cx="95910" cy="35966"/>
            </a:xfrm>
            <a:custGeom>
              <a:avLst/>
              <a:gdLst>
                <a:gd name="connsiteX0" fmla="*/ 0 w 95910"/>
                <a:gd name="connsiteY0" fmla="*/ 0 h 35966"/>
                <a:gd name="connsiteX1" fmla="*/ 95911 w 95910"/>
                <a:gd name="connsiteY1" fmla="*/ 0 h 35966"/>
                <a:gd name="connsiteX2" fmla="*/ 95911 w 95910"/>
                <a:gd name="connsiteY2" fmla="*/ 35967 h 35966"/>
                <a:gd name="connsiteX3" fmla="*/ 0 w 95910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910" h="35966">
                  <a:moveTo>
                    <a:pt x="0" y="0"/>
                  </a:moveTo>
                  <a:lnTo>
                    <a:pt x="95911" y="0"/>
                  </a:lnTo>
                  <a:lnTo>
                    <a:pt x="95911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DE67874-C0D3-9401-F6E4-8C7CCB772DAB}"/>
                </a:ext>
              </a:extLst>
            </p:cNvPr>
            <p:cNvSpPr/>
            <p:nvPr/>
          </p:nvSpPr>
          <p:spPr>
            <a:xfrm rot="17277600">
              <a:off x="4078759" y="4581192"/>
              <a:ext cx="155615" cy="35966"/>
            </a:xfrm>
            <a:custGeom>
              <a:avLst/>
              <a:gdLst>
                <a:gd name="connsiteX0" fmla="*/ 0 w 155615"/>
                <a:gd name="connsiteY0" fmla="*/ 0 h 35966"/>
                <a:gd name="connsiteX1" fmla="*/ 155615 w 155615"/>
                <a:gd name="connsiteY1" fmla="*/ 0 h 35966"/>
                <a:gd name="connsiteX2" fmla="*/ 155615 w 155615"/>
                <a:gd name="connsiteY2" fmla="*/ 35967 h 35966"/>
                <a:gd name="connsiteX3" fmla="*/ 0 w 155615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15" h="35966">
                  <a:moveTo>
                    <a:pt x="0" y="0"/>
                  </a:moveTo>
                  <a:lnTo>
                    <a:pt x="155615" y="0"/>
                  </a:lnTo>
                  <a:lnTo>
                    <a:pt x="155615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B0BA4A3-EC16-3B87-E22A-A6E05D4CBA54}"/>
                </a:ext>
              </a:extLst>
            </p:cNvPr>
            <p:cNvSpPr/>
            <p:nvPr/>
          </p:nvSpPr>
          <p:spPr>
            <a:xfrm rot="20529000">
              <a:off x="3995133" y="4521234"/>
              <a:ext cx="35966" cy="155615"/>
            </a:xfrm>
            <a:custGeom>
              <a:avLst/>
              <a:gdLst>
                <a:gd name="connsiteX0" fmla="*/ 0 w 35966"/>
                <a:gd name="connsiteY0" fmla="*/ 0 h 155615"/>
                <a:gd name="connsiteX1" fmla="*/ 35967 w 35966"/>
                <a:gd name="connsiteY1" fmla="*/ 0 h 155615"/>
                <a:gd name="connsiteX2" fmla="*/ 35967 w 35966"/>
                <a:gd name="connsiteY2" fmla="*/ 155615 h 155615"/>
                <a:gd name="connsiteX3" fmla="*/ 0 w 35966"/>
                <a:gd name="connsiteY3" fmla="*/ 155615 h 15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66" h="155615">
                  <a:moveTo>
                    <a:pt x="0" y="0"/>
                  </a:moveTo>
                  <a:lnTo>
                    <a:pt x="35967" y="0"/>
                  </a:lnTo>
                  <a:lnTo>
                    <a:pt x="35967" y="155615"/>
                  </a:lnTo>
                  <a:lnTo>
                    <a:pt x="0" y="155615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FB968B-C44B-24B0-79CA-EC7D6C077825}"/>
                </a:ext>
              </a:extLst>
            </p:cNvPr>
            <p:cNvSpPr/>
            <p:nvPr/>
          </p:nvSpPr>
          <p:spPr>
            <a:xfrm>
              <a:off x="3970858" y="4655073"/>
              <a:ext cx="227788" cy="209805"/>
            </a:xfrm>
            <a:custGeom>
              <a:avLst/>
              <a:gdLst>
                <a:gd name="connsiteX0" fmla="*/ 227788 w 227788"/>
                <a:gd name="connsiteY0" fmla="*/ 209805 h 209805"/>
                <a:gd name="connsiteX1" fmla="*/ 191822 w 227788"/>
                <a:gd name="connsiteY1" fmla="*/ 209805 h 209805"/>
                <a:gd name="connsiteX2" fmla="*/ 191822 w 227788"/>
                <a:gd name="connsiteY2" fmla="*/ 65939 h 209805"/>
                <a:gd name="connsiteX3" fmla="*/ 161849 w 227788"/>
                <a:gd name="connsiteY3" fmla="*/ 35967 h 209805"/>
                <a:gd name="connsiteX4" fmla="*/ 65939 w 227788"/>
                <a:gd name="connsiteY4" fmla="*/ 35967 h 209805"/>
                <a:gd name="connsiteX5" fmla="*/ 35967 w 227788"/>
                <a:gd name="connsiteY5" fmla="*/ 65939 h 209805"/>
                <a:gd name="connsiteX6" fmla="*/ 35967 w 227788"/>
                <a:gd name="connsiteY6" fmla="*/ 209805 h 209805"/>
                <a:gd name="connsiteX7" fmla="*/ 0 w 227788"/>
                <a:gd name="connsiteY7" fmla="*/ 209805 h 209805"/>
                <a:gd name="connsiteX8" fmla="*/ 0 w 227788"/>
                <a:gd name="connsiteY8" fmla="*/ 65939 h 209805"/>
                <a:gd name="connsiteX9" fmla="*/ 65939 w 227788"/>
                <a:gd name="connsiteY9" fmla="*/ 0 h 209805"/>
                <a:gd name="connsiteX10" fmla="*/ 161849 w 227788"/>
                <a:gd name="connsiteY10" fmla="*/ 0 h 209805"/>
                <a:gd name="connsiteX11" fmla="*/ 227788 w 227788"/>
                <a:gd name="connsiteY11" fmla="*/ 65939 h 209805"/>
                <a:gd name="connsiteX12" fmla="*/ 227788 w 227788"/>
                <a:gd name="connsiteY12" fmla="*/ 209805 h 20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7788" h="209805">
                  <a:moveTo>
                    <a:pt x="227788" y="209805"/>
                  </a:moveTo>
                  <a:lnTo>
                    <a:pt x="191822" y="209805"/>
                  </a:lnTo>
                  <a:lnTo>
                    <a:pt x="191822" y="65939"/>
                  </a:lnTo>
                  <a:cubicBezTo>
                    <a:pt x="191822" y="49394"/>
                    <a:pt x="178394" y="35967"/>
                    <a:pt x="161849" y="35967"/>
                  </a:cubicBezTo>
                  <a:lnTo>
                    <a:pt x="65939" y="35967"/>
                  </a:lnTo>
                  <a:cubicBezTo>
                    <a:pt x="49394" y="35967"/>
                    <a:pt x="35967" y="49394"/>
                    <a:pt x="35967" y="65939"/>
                  </a:cubicBezTo>
                  <a:lnTo>
                    <a:pt x="35967" y="209805"/>
                  </a:lnTo>
                  <a:lnTo>
                    <a:pt x="0" y="209805"/>
                  </a:lnTo>
                  <a:lnTo>
                    <a:pt x="0" y="65939"/>
                  </a:lnTo>
                  <a:cubicBezTo>
                    <a:pt x="0" y="29493"/>
                    <a:pt x="29493" y="0"/>
                    <a:pt x="65939" y="0"/>
                  </a:cubicBezTo>
                  <a:lnTo>
                    <a:pt x="161849" y="0"/>
                  </a:lnTo>
                  <a:cubicBezTo>
                    <a:pt x="198296" y="0"/>
                    <a:pt x="227788" y="29493"/>
                    <a:pt x="227788" y="65939"/>
                  </a:cubicBezTo>
                  <a:lnTo>
                    <a:pt x="227788" y="209805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553FDA9-6193-6B41-372E-EF29CDFAB912}"/>
                </a:ext>
              </a:extLst>
            </p:cNvPr>
            <p:cNvGrpSpPr/>
            <p:nvPr/>
          </p:nvGrpSpPr>
          <p:grpSpPr>
            <a:xfrm>
              <a:off x="3731081" y="3983697"/>
              <a:ext cx="707102" cy="563476"/>
              <a:chOff x="3731081" y="3983697"/>
              <a:chExt cx="707102" cy="563476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78339F4-2E47-370B-C94A-C7B13E193695}"/>
                  </a:ext>
                </a:extLst>
              </p:cNvPr>
              <p:cNvSpPr/>
              <p:nvPr/>
            </p:nvSpPr>
            <p:spPr>
              <a:xfrm>
                <a:off x="4114724" y="4223474"/>
                <a:ext cx="131877" cy="65938"/>
              </a:xfrm>
              <a:custGeom>
                <a:avLst/>
                <a:gdLst>
                  <a:gd name="connsiteX0" fmla="*/ 131877 w 131877"/>
                  <a:gd name="connsiteY0" fmla="*/ 65939 h 65938"/>
                  <a:gd name="connsiteX1" fmla="*/ 95911 w 131877"/>
                  <a:gd name="connsiteY1" fmla="*/ 65939 h 65938"/>
                  <a:gd name="connsiteX2" fmla="*/ 65939 w 131877"/>
                  <a:gd name="connsiteY2" fmla="*/ 35967 h 65938"/>
                  <a:gd name="connsiteX3" fmla="*/ 35967 w 131877"/>
                  <a:gd name="connsiteY3" fmla="*/ 65939 h 65938"/>
                  <a:gd name="connsiteX4" fmla="*/ 0 w 131877"/>
                  <a:gd name="connsiteY4" fmla="*/ 65939 h 65938"/>
                  <a:gd name="connsiteX5" fmla="*/ 65939 w 131877"/>
                  <a:gd name="connsiteY5" fmla="*/ 0 h 65938"/>
                  <a:gd name="connsiteX6" fmla="*/ 131877 w 131877"/>
                  <a:gd name="connsiteY6" fmla="*/ 65939 h 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77" h="65938">
                    <a:moveTo>
                      <a:pt x="131877" y="65939"/>
                    </a:moveTo>
                    <a:lnTo>
                      <a:pt x="95911" y="65939"/>
                    </a:lnTo>
                    <a:cubicBezTo>
                      <a:pt x="95911" y="49394"/>
                      <a:pt x="82483" y="35967"/>
                      <a:pt x="65939" y="35967"/>
                    </a:cubicBezTo>
                    <a:cubicBezTo>
                      <a:pt x="49394" y="35967"/>
                      <a:pt x="35967" y="49394"/>
                      <a:pt x="35967" y="65939"/>
                    </a:cubicBezTo>
                    <a:lnTo>
                      <a:pt x="0" y="65939"/>
                    </a:lnTo>
                    <a:cubicBezTo>
                      <a:pt x="0" y="29493"/>
                      <a:pt x="29493" y="0"/>
                      <a:pt x="65939" y="0"/>
                    </a:cubicBezTo>
                    <a:cubicBezTo>
                      <a:pt x="102385" y="0"/>
                      <a:pt x="131877" y="29493"/>
                      <a:pt x="131877" y="659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4A73AAE-5761-D3D5-10FF-3E08D54F2A22}"/>
                  </a:ext>
                </a:extLst>
              </p:cNvPr>
              <p:cNvSpPr/>
              <p:nvPr/>
            </p:nvSpPr>
            <p:spPr>
              <a:xfrm>
                <a:off x="3922903" y="4223474"/>
                <a:ext cx="131877" cy="65938"/>
              </a:xfrm>
              <a:custGeom>
                <a:avLst/>
                <a:gdLst>
                  <a:gd name="connsiteX0" fmla="*/ 131877 w 131877"/>
                  <a:gd name="connsiteY0" fmla="*/ 65939 h 65938"/>
                  <a:gd name="connsiteX1" fmla="*/ 95911 w 131877"/>
                  <a:gd name="connsiteY1" fmla="*/ 65939 h 65938"/>
                  <a:gd name="connsiteX2" fmla="*/ 65939 w 131877"/>
                  <a:gd name="connsiteY2" fmla="*/ 35967 h 65938"/>
                  <a:gd name="connsiteX3" fmla="*/ 35967 w 131877"/>
                  <a:gd name="connsiteY3" fmla="*/ 65939 h 65938"/>
                  <a:gd name="connsiteX4" fmla="*/ 0 w 131877"/>
                  <a:gd name="connsiteY4" fmla="*/ 65939 h 65938"/>
                  <a:gd name="connsiteX5" fmla="*/ 65939 w 131877"/>
                  <a:gd name="connsiteY5" fmla="*/ 0 h 65938"/>
                  <a:gd name="connsiteX6" fmla="*/ 131877 w 131877"/>
                  <a:gd name="connsiteY6" fmla="*/ 65939 h 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77" h="65938">
                    <a:moveTo>
                      <a:pt x="131877" y="65939"/>
                    </a:moveTo>
                    <a:lnTo>
                      <a:pt x="95911" y="65939"/>
                    </a:lnTo>
                    <a:cubicBezTo>
                      <a:pt x="95911" y="49394"/>
                      <a:pt x="82483" y="35967"/>
                      <a:pt x="65939" y="35967"/>
                    </a:cubicBezTo>
                    <a:cubicBezTo>
                      <a:pt x="49394" y="35967"/>
                      <a:pt x="35967" y="49394"/>
                      <a:pt x="35967" y="65939"/>
                    </a:cubicBezTo>
                    <a:lnTo>
                      <a:pt x="0" y="65939"/>
                    </a:lnTo>
                    <a:cubicBezTo>
                      <a:pt x="0" y="29493"/>
                      <a:pt x="29493" y="0"/>
                      <a:pt x="65939" y="0"/>
                    </a:cubicBezTo>
                    <a:cubicBezTo>
                      <a:pt x="102385" y="0"/>
                      <a:pt x="131877" y="29493"/>
                      <a:pt x="131877" y="659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14F357A-81DE-C056-25EA-6830E01B6B16}"/>
                  </a:ext>
                </a:extLst>
              </p:cNvPr>
              <p:cNvSpPr/>
              <p:nvPr/>
            </p:nvSpPr>
            <p:spPr>
              <a:xfrm>
                <a:off x="4270100" y="4055390"/>
                <a:ext cx="120607" cy="150340"/>
              </a:xfrm>
              <a:custGeom>
                <a:avLst/>
                <a:gdLst>
                  <a:gd name="connsiteX0" fmla="*/ 97110 w 120607"/>
                  <a:gd name="connsiteY0" fmla="*/ 150340 h 150340"/>
                  <a:gd name="connsiteX1" fmla="*/ 70494 w 120607"/>
                  <a:gd name="connsiteY1" fmla="*/ 126123 h 150340"/>
                  <a:gd name="connsiteX2" fmla="*/ 84641 w 120607"/>
                  <a:gd name="connsiteY2" fmla="*/ 89916 h 150340"/>
                  <a:gd name="connsiteX3" fmla="*/ 30691 w 120607"/>
                  <a:gd name="connsiteY3" fmla="*/ 35967 h 150340"/>
                  <a:gd name="connsiteX4" fmla="*/ 12948 w 120607"/>
                  <a:gd name="connsiteY4" fmla="*/ 39084 h 150340"/>
                  <a:gd name="connsiteX5" fmla="*/ 0 w 120607"/>
                  <a:gd name="connsiteY5" fmla="*/ 5515 h 150340"/>
                  <a:gd name="connsiteX6" fmla="*/ 30691 w 120607"/>
                  <a:gd name="connsiteY6" fmla="*/ 0 h 150340"/>
                  <a:gd name="connsiteX7" fmla="*/ 120608 w 120607"/>
                  <a:gd name="connsiteY7" fmla="*/ 89916 h 150340"/>
                  <a:gd name="connsiteX8" fmla="*/ 97349 w 120607"/>
                  <a:gd name="connsiteY8" fmla="*/ 150101 h 15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50340">
                    <a:moveTo>
                      <a:pt x="97110" y="150340"/>
                    </a:moveTo>
                    <a:lnTo>
                      <a:pt x="70494" y="126123"/>
                    </a:lnTo>
                    <a:cubicBezTo>
                      <a:pt x="79606" y="116052"/>
                      <a:pt x="84641" y="103344"/>
                      <a:pt x="84641" y="89916"/>
                    </a:cubicBezTo>
                    <a:cubicBezTo>
                      <a:pt x="84641" y="60184"/>
                      <a:pt x="60424" y="35967"/>
                      <a:pt x="30691" y="35967"/>
                    </a:cubicBezTo>
                    <a:cubicBezTo>
                      <a:pt x="24218" y="35967"/>
                      <a:pt x="18223" y="36926"/>
                      <a:pt x="12948" y="39084"/>
                    </a:cubicBezTo>
                    <a:lnTo>
                      <a:pt x="0" y="5515"/>
                    </a:lnTo>
                    <a:cubicBezTo>
                      <a:pt x="9591" y="1918"/>
                      <a:pt x="19902" y="0"/>
                      <a:pt x="30691" y="0"/>
                    </a:cubicBezTo>
                    <a:cubicBezTo>
                      <a:pt x="80325" y="0"/>
                      <a:pt x="120608" y="40283"/>
                      <a:pt x="120608" y="89916"/>
                    </a:cubicBezTo>
                    <a:cubicBezTo>
                      <a:pt x="120608" y="112216"/>
                      <a:pt x="112216" y="133556"/>
                      <a:pt x="97349" y="15010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F4D7B10-4656-DC9F-01A9-64F659014C71}"/>
                  </a:ext>
                </a:extLst>
              </p:cNvPr>
              <p:cNvSpPr/>
              <p:nvPr/>
            </p:nvSpPr>
            <p:spPr>
              <a:xfrm>
                <a:off x="3779036" y="4055630"/>
                <a:ext cx="120607" cy="150340"/>
              </a:xfrm>
              <a:custGeom>
                <a:avLst/>
                <a:gdLst>
                  <a:gd name="connsiteX0" fmla="*/ 23258 w 120607"/>
                  <a:gd name="connsiteY0" fmla="*/ 150101 h 150340"/>
                  <a:gd name="connsiteX1" fmla="*/ 0 w 120607"/>
                  <a:gd name="connsiteY1" fmla="*/ 89916 h 150340"/>
                  <a:gd name="connsiteX2" fmla="*/ 89916 w 120607"/>
                  <a:gd name="connsiteY2" fmla="*/ 0 h 150340"/>
                  <a:gd name="connsiteX3" fmla="*/ 120608 w 120607"/>
                  <a:gd name="connsiteY3" fmla="*/ 5515 h 150340"/>
                  <a:gd name="connsiteX4" fmla="*/ 107660 w 120607"/>
                  <a:gd name="connsiteY4" fmla="*/ 39084 h 150340"/>
                  <a:gd name="connsiteX5" fmla="*/ 89916 w 120607"/>
                  <a:gd name="connsiteY5" fmla="*/ 35967 h 150340"/>
                  <a:gd name="connsiteX6" fmla="*/ 35967 w 120607"/>
                  <a:gd name="connsiteY6" fmla="*/ 89916 h 150340"/>
                  <a:gd name="connsiteX7" fmla="*/ 50113 w 120607"/>
                  <a:gd name="connsiteY7" fmla="*/ 126123 h 150340"/>
                  <a:gd name="connsiteX8" fmla="*/ 23498 w 120607"/>
                  <a:gd name="connsiteY8" fmla="*/ 150340 h 15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50340">
                    <a:moveTo>
                      <a:pt x="23258" y="150101"/>
                    </a:moveTo>
                    <a:cubicBezTo>
                      <a:pt x="8152" y="133556"/>
                      <a:pt x="0" y="111976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00706" y="0"/>
                      <a:pt x="111017" y="1918"/>
                      <a:pt x="120608" y="5515"/>
                    </a:cubicBezTo>
                    <a:lnTo>
                      <a:pt x="107660" y="39084"/>
                    </a:lnTo>
                    <a:cubicBezTo>
                      <a:pt x="102385" y="36926"/>
                      <a:pt x="96390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03104"/>
                      <a:pt x="41002" y="116052"/>
                      <a:pt x="50113" y="126123"/>
                    </a:cubicBezTo>
                    <a:lnTo>
                      <a:pt x="23498" y="150340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8C8E42B-8204-C979-68B7-77FB0A196D47}"/>
                  </a:ext>
                </a:extLst>
              </p:cNvPr>
              <p:cNvSpPr/>
              <p:nvPr/>
            </p:nvSpPr>
            <p:spPr>
              <a:xfrm>
                <a:off x="4281609" y="4175998"/>
                <a:ext cx="156574" cy="179593"/>
              </a:xfrm>
              <a:custGeom>
                <a:avLst/>
                <a:gdLst>
                  <a:gd name="connsiteX0" fmla="*/ 73372 w 156574"/>
                  <a:gd name="connsiteY0" fmla="*/ 179114 h 179593"/>
                  <a:gd name="connsiteX1" fmla="*/ 70734 w 156574"/>
                  <a:gd name="connsiteY1" fmla="*/ 143147 h 179593"/>
                  <a:gd name="connsiteX2" fmla="*/ 120608 w 156574"/>
                  <a:gd name="connsiteY2" fmla="*/ 89437 h 179593"/>
                  <a:gd name="connsiteX3" fmla="*/ 70734 w 156574"/>
                  <a:gd name="connsiteY3" fmla="*/ 35727 h 179593"/>
                  <a:gd name="connsiteX4" fmla="*/ 66658 w 156574"/>
                  <a:gd name="connsiteY4" fmla="*/ 35727 h 179593"/>
                  <a:gd name="connsiteX5" fmla="*/ 26855 w 156574"/>
                  <a:gd name="connsiteY5" fmla="*/ 53470 h 179593"/>
                  <a:gd name="connsiteX6" fmla="*/ 0 w 156574"/>
                  <a:gd name="connsiteY6" fmla="*/ 29732 h 179593"/>
                  <a:gd name="connsiteX7" fmla="*/ 66658 w 156574"/>
                  <a:gd name="connsiteY7" fmla="*/ 0 h 179593"/>
                  <a:gd name="connsiteX8" fmla="*/ 74331 w 156574"/>
                  <a:gd name="connsiteY8" fmla="*/ 480 h 179593"/>
                  <a:gd name="connsiteX9" fmla="*/ 156574 w 156574"/>
                  <a:gd name="connsiteY9" fmla="*/ 89916 h 179593"/>
                  <a:gd name="connsiteX10" fmla="*/ 73132 w 156574"/>
                  <a:gd name="connsiteY10" fmla="*/ 179593 h 17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574" h="179593">
                    <a:moveTo>
                      <a:pt x="73372" y="179114"/>
                    </a:moveTo>
                    <a:lnTo>
                      <a:pt x="70734" y="143147"/>
                    </a:lnTo>
                    <a:cubicBezTo>
                      <a:pt x="99268" y="141229"/>
                      <a:pt x="120608" y="117970"/>
                      <a:pt x="120608" y="89437"/>
                    </a:cubicBezTo>
                    <a:cubicBezTo>
                      <a:pt x="120608" y="60903"/>
                      <a:pt x="99028" y="37645"/>
                      <a:pt x="70734" y="35727"/>
                    </a:cubicBezTo>
                    <a:cubicBezTo>
                      <a:pt x="68576" y="35727"/>
                      <a:pt x="67617" y="35727"/>
                      <a:pt x="66658" y="35727"/>
                    </a:cubicBezTo>
                    <a:cubicBezTo>
                      <a:pt x="51312" y="35727"/>
                      <a:pt x="36926" y="42201"/>
                      <a:pt x="26855" y="53470"/>
                    </a:cubicBezTo>
                    <a:lnTo>
                      <a:pt x="0" y="29732"/>
                    </a:lnTo>
                    <a:cubicBezTo>
                      <a:pt x="16784" y="10790"/>
                      <a:pt x="41002" y="0"/>
                      <a:pt x="66658" y="0"/>
                    </a:cubicBezTo>
                    <a:cubicBezTo>
                      <a:pt x="69056" y="0"/>
                      <a:pt x="71933" y="0"/>
                      <a:pt x="74331" y="480"/>
                    </a:cubicBezTo>
                    <a:cubicBezTo>
                      <a:pt x="119889" y="3597"/>
                      <a:pt x="156574" y="42920"/>
                      <a:pt x="156574" y="89916"/>
                    </a:cubicBezTo>
                    <a:cubicBezTo>
                      <a:pt x="156574" y="136913"/>
                      <a:pt x="119889" y="176236"/>
                      <a:pt x="73132" y="17959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2D64E754-1553-8D5F-222E-2CFD956D199C}"/>
                  </a:ext>
                </a:extLst>
              </p:cNvPr>
              <p:cNvSpPr/>
              <p:nvPr/>
            </p:nvSpPr>
            <p:spPr>
              <a:xfrm>
                <a:off x="3731081" y="4175518"/>
                <a:ext cx="156574" cy="179593"/>
              </a:xfrm>
              <a:custGeom>
                <a:avLst/>
                <a:gdLst>
                  <a:gd name="connsiteX0" fmla="*/ 83442 w 156574"/>
                  <a:gd name="connsiteY0" fmla="*/ 179593 h 179593"/>
                  <a:gd name="connsiteX1" fmla="*/ 0 w 156574"/>
                  <a:gd name="connsiteY1" fmla="*/ 89916 h 179593"/>
                  <a:gd name="connsiteX2" fmla="*/ 83442 w 156574"/>
                  <a:gd name="connsiteY2" fmla="*/ 240 h 179593"/>
                  <a:gd name="connsiteX3" fmla="*/ 89916 w 156574"/>
                  <a:gd name="connsiteY3" fmla="*/ 0 h 179593"/>
                  <a:gd name="connsiteX4" fmla="*/ 156574 w 156574"/>
                  <a:gd name="connsiteY4" fmla="*/ 29732 h 179593"/>
                  <a:gd name="connsiteX5" fmla="*/ 129719 w 156574"/>
                  <a:gd name="connsiteY5" fmla="*/ 53470 h 179593"/>
                  <a:gd name="connsiteX6" fmla="*/ 88717 w 156574"/>
                  <a:gd name="connsiteY6" fmla="*/ 35727 h 179593"/>
                  <a:gd name="connsiteX7" fmla="*/ 87279 w 156574"/>
                  <a:gd name="connsiteY7" fmla="*/ 35727 h 179593"/>
                  <a:gd name="connsiteX8" fmla="*/ 36206 w 156574"/>
                  <a:gd name="connsiteY8" fmla="*/ 89677 h 179593"/>
                  <a:gd name="connsiteX9" fmla="*/ 86080 w 156574"/>
                  <a:gd name="connsiteY9" fmla="*/ 143387 h 179593"/>
                  <a:gd name="connsiteX10" fmla="*/ 83442 w 156574"/>
                  <a:gd name="connsiteY10" fmla="*/ 179353 h 17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574" h="179593">
                    <a:moveTo>
                      <a:pt x="83442" y="179593"/>
                    </a:moveTo>
                    <a:cubicBezTo>
                      <a:pt x="36686" y="176236"/>
                      <a:pt x="0" y="136913"/>
                      <a:pt x="0" y="89916"/>
                    </a:cubicBezTo>
                    <a:cubicBezTo>
                      <a:pt x="0" y="42920"/>
                      <a:pt x="36686" y="3597"/>
                      <a:pt x="83442" y="240"/>
                    </a:cubicBezTo>
                    <a:cubicBezTo>
                      <a:pt x="84641" y="240"/>
                      <a:pt x="87519" y="0"/>
                      <a:pt x="89916" y="0"/>
                    </a:cubicBezTo>
                    <a:cubicBezTo>
                      <a:pt x="115573" y="0"/>
                      <a:pt x="139790" y="10790"/>
                      <a:pt x="156574" y="29732"/>
                    </a:cubicBezTo>
                    <a:lnTo>
                      <a:pt x="129719" y="53470"/>
                    </a:lnTo>
                    <a:cubicBezTo>
                      <a:pt x="119409" y="41961"/>
                      <a:pt x="105502" y="35967"/>
                      <a:pt x="88717" y="35727"/>
                    </a:cubicBezTo>
                    <a:cubicBezTo>
                      <a:pt x="88238" y="35727"/>
                      <a:pt x="87758" y="35727"/>
                      <a:pt x="87279" y="35727"/>
                    </a:cubicBezTo>
                    <a:cubicBezTo>
                      <a:pt x="57546" y="37885"/>
                      <a:pt x="36206" y="60903"/>
                      <a:pt x="36206" y="89677"/>
                    </a:cubicBezTo>
                    <a:cubicBezTo>
                      <a:pt x="36206" y="118450"/>
                      <a:pt x="57786" y="141469"/>
                      <a:pt x="86080" y="143387"/>
                    </a:cubicBezTo>
                    <a:lnTo>
                      <a:pt x="83442" y="179353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99690EB-E970-4EE6-D5A7-91F779B2E4E3}"/>
                  </a:ext>
                </a:extLst>
              </p:cNvPr>
              <p:cNvSpPr/>
              <p:nvPr/>
            </p:nvSpPr>
            <p:spPr>
              <a:xfrm>
                <a:off x="4269860" y="4295407"/>
                <a:ext cx="120607" cy="179832"/>
              </a:xfrm>
              <a:custGeom>
                <a:avLst/>
                <a:gdLst>
                  <a:gd name="connsiteX0" fmla="*/ 30691 w 120607"/>
                  <a:gd name="connsiteY0" fmla="*/ 179833 h 179832"/>
                  <a:gd name="connsiteX1" fmla="*/ 0 w 120607"/>
                  <a:gd name="connsiteY1" fmla="*/ 174318 h 179832"/>
                  <a:gd name="connsiteX2" fmla="*/ 12948 w 120607"/>
                  <a:gd name="connsiteY2" fmla="*/ 140749 h 179832"/>
                  <a:gd name="connsiteX3" fmla="*/ 30691 w 120607"/>
                  <a:gd name="connsiteY3" fmla="*/ 143866 h 179832"/>
                  <a:gd name="connsiteX4" fmla="*/ 84641 w 120607"/>
                  <a:gd name="connsiteY4" fmla="*/ 89916 h 179832"/>
                  <a:gd name="connsiteX5" fmla="*/ 30691 w 120607"/>
                  <a:gd name="connsiteY5" fmla="*/ 35967 h 179832"/>
                  <a:gd name="connsiteX6" fmla="*/ 30691 w 120607"/>
                  <a:gd name="connsiteY6" fmla="*/ 0 h 179832"/>
                  <a:gd name="connsiteX7" fmla="*/ 120608 w 120607"/>
                  <a:gd name="connsiteY7" fmla="*/ 89916 h 179832"/>
                  <a:gd name="connsiteX8" fmla="*/ 30691 w 120607"/>
                  <a:gd name="connsiteY8" fmla="*/ 179833 h 17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79832">
                    <a:moveTo>
                      <a:pt x="30691" y="179833"/>
                    </a:moveTo>
                    <a:cubicBezTo>
                      <a:pt x="19662" y="179833"/>
                      <a:pt x="9351" y="177915"/>
                      <a:pt x="0" y="174318"/>
                    </a:cubicBezTo>
                    <a:lnTo>
                      <a:pt x="12948" y="140749"/>
                    </a:lnTo>
                    <a:cubicBezTo>
                      <a:pt x="18223" y="142907"/>
                      <a:pt x="24217" y="143866"/>
                      <a:pt x="30691" y="143866"/>
                    </a:cubicBezTo>
                    <a:cubicBezTo>
                      <a:pt x="60424" y="143866"/>
                      <a:pt x="84641" y="119649"/>
                      <a:pt x="84641" y="89916"/>
                    </a:cubicBezTo>
                    <a:cubicBezTo>
                      <a:pt x="84641" y="60184"/>
                      <a:pt x="60424" y="35967"/>
                      <a:pt x="30691" y="35967"/>
                    </a:cubicBezTo>
                    <a:lnTo>
                      <a:pt x="30691" y="0"/>
                    </a:lnTo>
                    <a:cubicBezTo>
                      <a:pt x="80325" y="0"/>
                      <a:pt x="120608" y="40283"/>
                      <a:pt x="120608" y="89916"/>
                    </a:cubicBezTo>
                    <a:cubicBezTo>
                      <a:pt x="120608" y="139550"/>
                      <a:pt x="80325" y="179833"/>
                      <a:pt x="30691" y="1798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FFBE5B3-BB66-5BAC-682B-FA124D088C95}"/>
                  </a:ext>
                </a:extLst>
              </p:cNvPr>
              <p:cNvSpPr/>
              <p:nvPr/>
            </p:nvSpPr>
            <p:spPr>
              <a:xfrm>
                <a:off x="3779036" y="4295407"/>
                <a:ext cx="120607" cy="179832"/>
              </a:xfrm>
              <a:custGeom>
                <a:avLst/>
                <a:gdLst>
                  <a:gd name="connsiteX0" fmla="*/ 89916 w 120607"/>
                  <a:gd name="connsiteY0" fmla="*/ 179833 h 179832"/>
                  <a:gd name="connsiteX1" fmla="*/ 0 w 120607"/>
                  <a:gd name="connsiteY1" fmla="*/ 89916 h 179832"/>
                  <a:gd name="connsiteX2" fmla="*/ 89916 w 120607"/>
                  <a:gd name="connsiteY2" fmla="*/ 0 h 179832"/>
                  <a:gd name="connsiteX3" fmla="*/ 89916 w 120607"/>
                  <a:gd name="connsiteY3" fmla="*/ 35967 h 179832"/>
                  <a:gd name="connsiteX4" fmla="*/ 35967 w 120607"/>
                  <a:gd name="connsiteY4" fmla="*/ 89916 h 179832"/>
                  <a:gd name="connsiteX5" fmla="*/ 89916 w 120607"/>
                  <a:gd name="connsiteY5" fmla="*/ 143866 h 179832"/>
                  <a:gd name="connsiteX6" fmla="*/ 107660 w 120607"/>
                  <a:gd name="connsiteY6" fmla="*/ 140749 h 179832"/>
                  <a:gd name="connsiteX7" fmla="*/ 120608 w 120607"/>
                  <a:gd name="connsiteY7" fmla="*/ 174318 h 179832"/>
                  <a:gd name="connsiteX8" fmla="*/ 89916 w 120607"/>
                  <a:gd name="connsiteY8" fmla="*/ 179833 h 17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79832">
                    <a:moveTo>
                      <a:pt x="89916" y="179833"/>
                    </a:moveTo>
                    <a:cubicBezTo>
                      <a:pt x="40283" y="179833"/>
                      <a:pt x="0" y="139550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lnTo>
                      <a:pt x="89916" y="35967"/>
                    </a:ln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19649"/>
                      <a:pt x="60184" y="143866"/>
                      <a:pt x="89916" y="143866"/>
                    </a:cubicBezTo>
                    <a:cubicBezTo>
                      <a:pt x="96390" y="143866"/>
                      <a:pt x="102385" y="142907"/>
                      <a:pt x="107660" y="140749"/>
                    </a:cubicBezTo>
                    <a:lnTo>
                      <a:pt x="120608" y="174318"/>
                    </a:lnTo>
                    <a:cubicBezTo>
                      <a:pt x="111257" y="177915"/>
                      <a:pt x="100706" y="179833"/>
                      <a:pt x="89916" y="1798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4B96506-FE49-3D8D-BBB7-DCF5CF0F93AF}"/>
                  </a:ext>
                </a:extLst>
              </p:cNvPr>
              <p:cNvSpPr/>
              <p:nvPr/>
            </p:nvSpPr>
            <p:spPr>
              <a:xfrm>
                <a:off x="4114724" y="3983697"/>
                <a:ext cx="179832" cy="563476"/>
              </a:xfrm>
              <a:custGeom>
                <a:avLst/>
                <a:gdLst>
                  <a:gd name="connsiteX0" fmla="*/ 89916 w 179832"/>
                  <a:gd name="connsiteY0" fmla="*/ 563476 h 563476"/>
                  <a:gd name="connsiteX1" fmla="*/ 0 w 179832"/>
                  <a:gd name="connsiteY1" fmla="*/ 473560 h 563476"/>
                  <a:gd name="connsiteX2" fmla="*/ 0 w 179832"/>
                  <a:gd name="connsiteY2" fmla="*/ 89916 h 563476"/>
                  <a:gd name="connsiteX3" fmla="*/ 89916 w 179832"/>
                  <a:gd name="connsiteY3" fmla="*/ 0 h 563476"/>
                  <a:gd name="connsiteX4" fmla="*/ 179833 w 179832"/>
                  <a:gd name="connsiteY4" fmla="*/ 89916 h 563476"/>
                  <a:gd name="connsiteX5" fmla="*/ 89916 w 179832"/>
                  <a:gd name="connsiteY5" fmla="*/ 179833 h 563476"/>
                  <a:gd name="connsiteX6" fmla="*/ 89916 w 179832"/>
                  <a:gd name="connsiteY6" fmla="*/ 143866 h 563476"/>
                  <a:gd name="connsiteX7" fmla="*/ 143866 w 179832"/>
                  <a:gd name="connsiteY7" fmla="*/ 89916 h 563476"/>
                  <a:gd name="connsiteX8" fmla="*/ 89916 w 179832"/>
                  <a:gd name="connsiteY8" fmla="*/ 35967 h 563476"/>
                  <a:gd name="connsiteX9" fmla="*/ 35967 w 179832"/>
                  <a:gd name="connsiteY9" fmla="*/ 89916 h 563476"/>
                  <a:gd name="connsiteX10" fmla="*/ 35967 w 179832"/>
                  <a:gd name="connsiteY10" fmla="*/ 473560 h 563476"/>
                  <a:gd name="connsiteX11" fmla="*/ 89916 w 179832"/>
                  <a:gd name="connsiteY11" fmla="*/ 527510 h 563476"/>
                  <a:gd name="connsiteX12" fmla="*/ 143866 w 179832"/>
                  <a:gd name="connsiteY12" fmla="*/ 473560 h 563476"/>
                  <a:gd name="connsiteX13" fmla="*/ 89916 w 179832"/>
                  <a:gd name="connsiteY13" fmla="*/ 419610 h 563476"/>
                  <a:gd name="connsiteX14" fmla="*/ 89916 w 179832"/>
                  <a:gd name="connsiteY14" fmla="*/ 383643 h 563476"/>
                  <a:gd name="connsiteX15" fmla="*/ 179833 w 179832"/>
                  <a:gd name="connsiteY15" fmla="*/ 473560 h 563476"/>
                  <a:gd name="connsiteX16" fmla="*/ 89916 w 179832"/>
                  <a:gd name="connsiteY16" fmla="*/ 563476 h 56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9832" h="563476">
                    <a:moveTo>
                      <a:pt x="89916" y="563476"/>
                    </a:moveTo>
                    <a:cubicBezTo>
                      <a:pt x="40283" y="563476"/>
                      <a:pt x="0" y="523194"/>
                      <a:pt x="0" y="473560"/>
                    </a:cubicBezTo>
                    <a:lnTo>
                      <a:pt x="0" y="89916"/>
                    </a:ln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39550" y="0"/>
                      <a:pt x="179833" y="40283"/>
                      <a:pt x="179833" y="89916"/>
                    </a:cubicBezTo>
                    <a:cubicBezTo>
                      <a:pt x="179833" y="139550"/>
                      <a:pt x="139550" y="179833"/>
                      <a:pt x="89916" y="179833"/>
                    </a:cubicBezTo>
                    <a:lnTo>
                      <a:pt x="89916" y="143866"/>
                    </a:lnTo>
                    <a:cubicBezTo>
                      <a:pt x="119649" y="143866"/>
                      <a:pt x="143866" y="119649"/>
                      <a:pt x="143866" y="89916"/>
                    </a:cubicBezTo>
                    <a:cubicBezTo>
                      <a:pt x="143866" y="60184"/>
                      <a:pt x="119649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lnTo>
                      <a:pt x="35967" y="473560"/>
                    </a:lnTo>
                    <a:cubicBezTo>
                      <a:pt x="35967" y="503292"/>
                      <a:pt x="60184" y="527510"/>
                      <a:pt x="89916" y="527510"/>
                    </a:cubicBezTo>
                    <a:cubicBezTo>
                      <a:pt x="119649" y="527510"/>
                      <a:pt x="143866" y="503292"/>
                      <a:pt x="143866" y="473560"/>
                    </a:cubicBezTo>
                    <a:cubicBezTo>
                      <a:pt x="143866" y="443828"/>
                      <a:pt x="119649" y="419610"/>
                      <a:pt x="89916" y="419610"/>
                    </a:cubicBezTo>
                    <a:lnTo>
                      <a:pt x="89916" y="383643"/>
                    </a:lnTo>
                    <a:cubicBezTo>
                      <a:pt x="139550" y="383643"/>
                      <a:pt x="179833" y="423926"/>
                      <a:pt x="179833" y="473560"/>
                    </a:cubicBezTo>
                    <a:cubicBezTo>
                      <a:pt x="179833" y="523194"/>
                      <a:pt x="139550" y="563476"/>
                      <a:pt x="89916" y="5634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9979613-039D-C516-E0C6-9E4149C0C678}"/>
                  </a:ext>
                </a:extLst>
              </p:cNvPr>
              <p:cNvSpPr/>
              <p:nvPr/>
            </p:nvSpPr>
            <p:spPr>
              <a:xfrm>
                <a:off x="3874947" y="3983697"/>
                <a:ext cx="179832" cy="563476"/>
              </a:xfrm>
              <a:custGeom>
                <a:avLst/>
                <a:gdLst>
                  <a:gd name="connsiteX0" fmla="*/ 89916 w 179832"/>
                  <a:gd name="connsiteY0" fmla="*/ 563476 h 563476"/>
                  <a:gd name="connsiteX1" fmla="*/ 0 w 179832"/>
                  <a:gd name="connsiteY1" fmla="*/ 473560 h 563476"/>
                  <a:gd name="connsiteX2" fmla="*/ 89916 w 179832"/>
                  <a:gd name="connsiteY2" fmla="*/ 383643 h 563476"/>
                  <a:gd name="connsiteX3" fmla="*/ 89916 w 179832"/>
                  <a:gd name="connsiteY3" fmla="*/ 419610 h 563476"/>
                  <a:gd name="connsiteX4" fmla="*/ 35967 w 179832"/>
                  <a:gd name="connsiteY4" fmla="*/ 473560 h 563476"/>
                  <a:gd name="connsiteX5" fmla="*/ 89916 w 179832"/>
                  <a:gd name="connsiteY5" fmla="*/ 527510 h 563476"/>
                  <a:gd name="connsiteX6" fmla="*/ 143866 w 179832"/>
                  <a:gd name="connsiteY6" fmla="*/ 473560 h 563476"/>
                  <a:gd name="connsiteX7" fmla="*/ 143866 w 179832"/>
                  <a:gd name="connsiteY7" fmla="*/ 89916 h 563476"/>
                  <a:gd name="connsiteX8" fmla="*/ 89916 w 179832"/>
                  <a:gd name="connsiteY8" fmla="*/ 35967 h 563476"/>
                  <a:gd name="connsiteX9" fmla="*/ 35967 w 179832"/>
                  <a:gd name="connsiteY9" fmla="*/ 89916 h 563476"/>
                  <a:gd name="connsiteX10" fmla="*/ 89916 w 179832"/>
                  <a:gd name="connsiteY10" fmla="*/ 143866 h 563476"/>
                  <a:gd name="connsiteX11" fmla="*/ 89916 w 179832"/>
                  <a:gd name="connsiteY11" fmla="*/ 179833 h 563476"/>
                  <a:gd name="connsiteX12" fmla="*/ 0 w 179832"/>
                  <a:gd name="connsiteY12" fmla="*/ 89916 h 563476"/>
                  <a:gd name="connsiteX13" fmla="*/ 89916 w 179832"/>
                  <a:gd name="connsiteY13" fmla="*/ 0 h 563476"/>
                  <a:gd name="connsiteX14" fmla="*/ 179833 w 179832"/>
                  <a:gd name="connsiteY14" fmla="*/ 89916 h 563476"/>
                  <a:gd name="connsiteX15" fmla="*/ 179833 w 179832"/>
                  <a:gd name="connsiteY15" fmla="*/ 473560 h 563476"/>
                  <a:gd name="connsiteX16" fmla="*/ 89916 w 179832"/>
                  <a:gd name="connsiteY16" fmla="*/ 563476 h 56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9832" h="563476">
                    <a:moveTo>
                      <a:pt x="89916" y="563476"/>
                    </a:moveTo>
                    <a:cubicBezTo>
                      <a:pt x="40283" y="563476"/>
                      <a:pt x="0" y="523194"/>
                      <a:pt x="0" y="473560"/>
                    </a:cubicBezTo>
                    <a:cubicBezTo>
                      <a:pt x="0" y="423926"/>
                      <a:pt x="40283" y="383643"/>
                      <a:pt x="89916" y="383643"/>
                    </a:cubicBezTo>
                    <a:lnTo>
                      <a:pt x="89916" y="419610"/>
                    </a:lnTo>
                    <a:cubicBezTo>
                      <a:pt x="60184" y="419610"/>
                      <a:pt x="35967" y="443828"/>
                      <a:pt x="35967" y="473560"/>
                    </a:cubicBezTo>
                    <a:cubicBezTo>
                      <a:pt x="35967" y="503292"/>
                      <a:pt x="60184" y="527510"/>
                      <a:pt x="89916" y="527510"/>
                    </a:cubicBezTo>
                    <a:cubicBezTo>
                      <a:pt x="119649" y="527510"/>
                      <a:pt x="143866" y="503292"/>
                      <a:pt x="143866" y="473560"/>
                    </a:cubicBezTo>
                    <a:lnTo>
                      <a:pt x="143866" y="89916"/>
                    </a:lnTo>
                    <a:cubicBezTo>
                      <a:pt x="143866" y="60184"/>
                      <a:pt x="119649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19649"/>
                      <a:pt x="60184" y="143866"/>
                      <a:pt x="89916" y="143866"/>
                    </a:cubicBezTo>
                    <a:lnTo>
                      <a:pt x="89916" y="179833"/>
                    </a:lnTo>
                    <a:cubicBezTo>
                      <a:pt x="40283" y="179833"/>
                      <a:pt x="0" y="139550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39550" y="0"/>
                      <a:pt x="179833" y="40283"/>
                      <a:pt x="179833" y="89916"/>
                    </a:cubicBezTo>
                    <a:lnTo>
                      <a:pt x="179833" y="473560"/>
                    </a:lnTo>
                    <a:cubicBezTo>
                      <a:pt x="179833" y="523194"/>
                      <a:pt x="139550" y="563476"/>
                      <a:pt x="89916" y="5634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BA0C6E0-2B2A-B185-8F03-5E39EF1C47C7}"/>
                </a:ext>
              </a:extLst>
            </p:cNvPr>
            <p:cNvSpPr/>
            <p:nvPr/>
          </p:nvSpPr>
          <p:spPr>
            <a:xfrm>
              <a:off x="3635170" y="3839830"/>
              <a:ext cx="899163" cy="1043030"/>
            </a:xfrm>
            <a:custGeom>
              <a:avLst/>
              <a:gdLst>
                <a:gd name="connsiteX0" fmla="*/ 617426 w 899163"/>
                <a:gd name="connsiteY0" fmla="*/ 1043031 h 1043030"/>
                <a:gd name="connsiteX1" fmla="*/ 281738 w 899163"/>
                <a:gd name="connsiteY1" fmla="*/ 1043031 h 1043030"/>
                <a:gd name="connsiteX2" fmla="*/ 215799 w 899163"/>
                <a:gd name="connsiteY2" fmla="*/ 977092 h 1043030"/>
                <a:gd name="connsiteX3" fmla="*/ 215799 w 899163"/>
                <a:gd name="connsiteY3" fmla="*/ 898685 h 1043030"/>
                <a:gd name="connsiteX4" fmla="*/ 168563 w 899163"/>
                <a:gd name="connsiteY4" fmla="*/ 800376 h 1043030"/>
                <a:gd name="connsiteX5" fmla="*/ 0 w 899163"/>
                <a:gd name="connsiteY5" fmla="*/ 449582 h 1043030"/>
                <a:gd name="connsiteX6" fmla="*/ 449582 w 899163"/>
                <a:gd name="connsiteY6" fmla="*/ 0 h 1043030"/>
                <a:gd name="connsiteX7" fmla="*/ 899164 w 899163"/>
                <a:gd name="connsiteY7" fmla="*/ 449582 h 1043030"/>
                <a:gd name="connsiteX8" fmla="*/ 730601 w 899163"/>
                <a:gd name="connsiteY8" fmla="*/ 800376 h 1043030"/>
                <a:gd name="connsiteX9" fmla="*/ 683364 w 899163"/>
                <a:gd name="connsiteY9" fmla="*/ 898685 h 1043030"/>
                <a:gd name="connsiteX10" fmla="*/ 683364 w 899163"/>
                <a:gd name="connsiteY10" fmla="*/ 977092 h 1043030"/>
                <a:gd name="connsiteX11" fmla="*/ 617426 w 899163"/>
                <a:gd name="connsiteY11" fmla="*/ 1043031 h 1043030"/>
                <a:gd name="connsiteX12" fmla="*/ 449582 w 899163"/>
                <a:gd name="connsiteY12" fmla="*/ 35967 h 1043030"/>
                <a:gd name="connsiteX13" fmla="*/ 35967 w 899163"/>
                <a:gd name="connsiteY13" fmla="*/ 449582 h 1043030"/>
                <a:gd name="connsiteX14" fmla="*/ 190863 w 899163"/>
                <a:gd name="connsiteY14" fmla="*/ 772322 h 1043030"/>
                <a:gd name="connsiteX15" fmla="*/ 251766 w 899163"/>
                <a:gd name="connsiteY15" fmla="*/ 898685 h 1043030"/>
                <a:gd name="connsiteX16" fmla="*/ 251766 w 899163"/>
                <a:gd name="connsiteY16" fmla="*/ 977092 h 1043030"/>
                <a:gd name="connsiteX17" fmla="*/ 281738 w 899163"/>
                <a:gd name="connsiteY17" fmla="*/ 1007064 h 1043030"/>
                <a:gd name="connsiteX18" fmla="*/ 617426 w 899163"/>
                <a:gd name="connsiteY18" fmla="*/ 1007064 h 1043030"/>
                <a:gd name="connsiteX19" fmla="*/ 647398 w 899163"/>
                <a:gd name="connsiteY19" fmla="*/ 977092 h 1043030"/>
                <a:gd name="connsiteX20" fmla="*/ 647398 w 899163"/>
                <a:gd name="connsiteY20" fmla="*/ 898685 h 1043030"/>
                <a:gd name="connsiteX21" fmla="*/ 708301 w 899163"/>
                <a:gd name="connsiteY21" fmla="*/ 772322 h 1043030"/>
                <a:gd name="connsiteX22" fmla="*/ 863197 w 899163"/>
                <a:gd name="connsiteY22" fmla="*/ 449582 h 1043030"/>
                <a:gd name="connsiteX23" fmla="*/ 449582 w 899163"/>
                <a:gd name="connsiteY23" fmla="*/ 35967 h 104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9163" h="1043030">
                  <a:moveTo>
                    <a:pt x="617426" y="1043031"/>
                  </a:moveTo>
                  <a:lnTo>
                    <a:pt x="281738" y="1043031"/>
                  </a:lnTo>
                  <a:cubicBezTo>
                    <a:pt x="245292" y="1043031"/>
                    <a:pt x="215799" y="1013538"/>
                    <a:pt x="215799" y="977092"/>
                  </a:cubicBezTo>
                  <a:lnTo>
                    <a:pt x="215799" y="898685"/>
                  </a:lnTo>
                  <a:cubicBezTo>
                    <a:pt x="215799" y="860320"/>
                    <a:pt x="198535" y="824354"/>
                    <a:pt x="168563" y="800376"/>
                  </a:cubicBezTo>
                  <a:cubicBezTo>
                    <a:pt x="61383" y="714536"/>
                    <a:pt x="0" y="586735"/>
                    <a:pt x="0" y="449582"/>
                  </a:cubicBezTo>
                  <a:cubicBezTo>
                    <a:pt x="0" y="201653"/>
                    <a:pt x="201652" y="0"/>
                    <a:pt x="449582" y="0"/>
                  </a:cubicBezTo>
                  <a:cubicBezTo>
                    <a:pt x="697511" y="0"/>
                    <a:pt x="899164" y="201653"/>
                    <a:pt x="899164" y="449582"/>
                  </a:cubicBezTo>
                  <a:cubicBezTo>
                    <a:pt x="899164" y="586735"/>
                    <a:pt x="837781" y="714536"/>
                    <a:pt x="730601" y="800376"/>
                  </a:cubicBezTo>
                  <a:cubicBezTo>
                    <a:pt x="700628" y="824354"/>
                    <a:pt x="683364" y="860320"/>
                    <a:pt x="683364" y="898685"/>
                  </a:cubicBezTo>
                  <a:lnTo>
                    <a:pt x="683364" y="977092"/>
                  </a:lnTo>
                  <a:cubicBezTo>
                    <a:pt x="683364" y="1013538"/>
                    <a:pt x="653872" y="1043031"/>
                    <a:pt x="617426" y="1043031"/>
                  </a:cubicBezTo>
                  <a:close/>
                  <a:moveTo>
                    <a:pt x="449582" y="35967"/>
                  </a:moveTo>
                  <a:cubicBezTo>
                    <a:pt x="221554" y="35967"/>
                    <a:pt x="35967" y="221554"/>
                    <a:pt x="35967" y="449582"/>
                  </a:cubicBezTo>
                  <a:cubicBezTo>
                    <a:pt x="35967" y="575705"/>
                    <a:pt x="92554" y="693435"/>
                    <a:pt x="190863" y="772322"/>
                  </a:cubicBezTo>
                  <a:cubicBezTo>
                    <a:pt x="229467" y="803253"/>
                    <a:pt x="251766" y="849291"/>
                    <a:pt x="251766" y="898685"/>
                  </a:cubicBezTo>
                  <a:lnTo>
                    <a:pt x="251766" y="977092"/>
                  </a:lnTo>
                  <a:cubicBezTo>
                    <a:pt x="251766" y="993636"/>
                    <a:pt x="265193" y="1007064"/>
                    <a:pt x="281738" y="1007064"/>
                  </a:cubicBezTo>
                  <a:lnTo>
                    <a:pt x="617426" y="1007064"/>
                  </a:lnTo>
                  <a:cubicBezTo>
                    <a:pt x="633970" y="1007064"/>
                    <a:pt x="647398" y="993636"/>
                    <a:pt x="647398" y="977092"/>
                  </a:cubicBezTo>
                  <a:lnTo>
                    <a:pt x="647398" y="898685"/>
                  </a:lnTo>
                  <a:cubicBezTo>
                    <a:pt x="647398" y="849291"/>
                    <a:pt x="669457" y="803253"/>
                    <a:pt x="708301" y="772322"/>
                  </a:cubicBezTo>
                  <a:cubicBezTo>
                    <a:pt x="806850" y="693435"/>
                    <a:pt x="863197" y="575945"/>
                    <a:pt x="863197" y="449582"/>
                  </a:cubicBezTo>
                  <a:cubicBezTo>
                    <a:pt x="863197" y="221554"/>
                    <a:pt x="677610" y="35967"/>
                    <a:pt x="449582" y="35967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9FFC476-3FBF-586D-5A19-CB940A08BE5B}"/>
              </a:ext>
            </a:extLst>
          </p:cNvPr>
          <p:cNvGrpSpPr/>
          <p:nvPr/>
        </p:nvGrpSpPr>
        <p:grpSpPr>
          <a:xfrm>
            <a:off x="5984091" y="2302977"/>
            <a:ext cx="1141763" cy="868641"/>
            <a:chOff x="6121381" y="3767707"/>
            <a:chExt cx="1638302" cy="1246402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B78B900-744E-417B-B9F3-2345E2D678A8}"/>
                </a:ext>
              </a:extLst>
            </p:cNvPr>
            <p:cNvGrpSpPr/>
            <p:nvPr/>
          </p:nvGrpSpPr>
          <p:grpSpPr>
            <a:xfrm>
              <a:off x="6121381" y="4065828"/>
              <a:ext cx="948288" cy="948281"/>
              <a:chOff x="6183652" y="3928005"/>
              <a:chExt cx="948288" cy="948281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F8803DC-8F1B-C8BB-96CB-BAE7542ED5D0}"/>
                  </a:ext>
                </a:extLst>
              </p:cNvPr>
              <p:cNvSpPr/>
              <p:nvPr/>
            </p:nvSpPr>
            <p:spPr>
              <a:xfrm>
                <a:off x="6270978" y="3928005"/>
                <a:ext cx="657691" cy="413877"/>
              </a:xfrm>
              <a:custGeom>
                <a:avLst/>
                <a:gdLst>
                  <a:gd name="connsiteX0" fmla="*/ 253678 w 657691"/>
                  <a:gd name="connsiteY0" fmla="*/ 14219 h 413877"/>
                  <a:gd name="connsiteX1" fmla="*/ 229384 w 657691"/>
                  <a:gd name="connsiteY1" fmla="*/ 21151 h 413877"/>
                  <a:gd name="connsiteX2" fmla="*/ 158281 w 657691"/>
                  <a:gd name="connsiteY2" fmla="*/ 136990 h 413877"/>
                  <a:gd name="connsiteX3" fmla="*/ 24015 w 657691"/>
                  <a:gd name="connsiteY3" fmla="*/ 160928 h 413877"/>
                  <a:gd name="connsiteX4" fmla="*/ 24785 w 657691"/>
                  <a:gd name="connsiteY4" fmla="*/ 285063 h 413877"/>
                  <a:gd name="connsiteX5" fmla="*/ 115678 w 657691"/>
                  <a:gd name="connsiteY5" fmla="*/ 332346 h 413877"/>
                  <a:gd name="connsiteX6" fmla="*/ 124922 w 657691"/>
                  <a:gd name="connsiteY6" fmla="*/ 314156 h 413877"/>
                  <a:gd name="connsiteX7" fmla="*/ 122137 w 657691"/>
                  <a:gd name="connsiteY7" fmla="*/ 293417 h 413877"/>
                  <a:gd name="connsiteX8" fmla="*/ 126462 w 657691"/>
                  <a:gd name="connsiteY8" fmla="*/ 244356 h 413877"/>
                  <a:gd name="connsiteX9" fmla="*/ 163910 w 657691"/>
                  <a:gd name="connsiteY9" fmla="*/ 206079 h 413877"/>
                  <a:gd name="connsiteX10" fmla="*/ 227133 w 657691"/>
                  <a:gd name="connsiteY10" fmla="*/ 210286 h 413877"/>
                  <a:gd name="connsiteX11" fmla="*/ 268846 w 657691"/>
                  <a:gd name="connsiteY11" fmla="*/ 259051 h 413877"/>
                  <a:gd name="connsiteX12" fmla="*/ 259899 w 657691"/>
                  <a:gd name="connsiteY12" fmla="*/ 312023 h 413877"/>
                  <a:gd name="connsiteX13" fmla="*/ 225118 w 657691"/>
                  <a:gd name="connsiteY13" fmla="*/ 344197 h 413877"/>
                  <a:gd name="connsiteX14" fmla="*/ 209772 w 657691"/>
                  <a:gd name="connsiteY14" fmla="*/ 353203 h 413877"/>
                  <a:gd name="connsiteX15" fmla="*/ 198514 w 657691"/>
                  <a:gd name="connsiteY15" fmla="*/ 375482 h 413877"/>
                  <a:gd name="connsiteX16" fmla="*/ 272283 w 657691"/>
                  <a:gd name="connsiteY16" fmla="*/ 413878 h 413877"/>
                  <a:gd name="connsiteX17" fmla="*/ 358140 w 657691"/>
                  <a:gd name="connsiteY17" fmla="*/ 347752 h 413877"/>
                  <a:gd name="connsiteX18" fmla="*/ 418578 w 657691"/>
                  <a:gd name="connsiteY18" fmla="*/ 348463 h 413877"/>
                  <a:gd name="connsiteX19" fmla="*/ 437065 w 657691"/>
                  <a:gd name="connsiteY19" fmla="*/ 354803 h 413877"/>
                  <a:gd name="connsiteX20" fmla="*/ 493532 w 657691"/>
                  <a:gd name="connsiteY20" fmla="*/ 257510 h 413877"/>
                  <a:gd name="connsiteX21" fmla="*/ 548104 w 657691"/>
                  <a:gd name="connsiteY21" fmla="*/ 285181 h 413877"/>
                  <a:gd name="connsiteX22" fmla="*/ 570028 w 657691"/>
                  <a:gd name="connsiteY22" fmla="*/ 313504 h 413877"/>
                  <a:gd name="connsiteX23" fmla="*/ 589403 w 657691"/>
                  <a:gd name="connsiteY23" fmla="*/ 335546 h 413877"/>
                  <a:gd name="connsiteX24" fmla="*/ 622881 w 657691"/>
                  <a:gd name="connsiteY24" fmla="*/ 341767 h 413877"/>
                  <a:gd name="connsiteX25" fmla="*/ 651026 w 657691"/>
                  <a:gd name="connsiteY25" fmla="*/ 316229 h 413877"/>
                  <a:gd name="connsiteX26" fmla="*/ 654818 w 657691"/>
                  <a:gd name="connsiteY26" fmla="*/ 277775 h 413877"/>
                  <a:gd name="connsiteX27" fmla="*/ 630347 w 657691"/>
                  <a:gd name="connsiteY27" fmla="*/ 254844 h 413877"/>
                  <a:gd name="connsiteX28" fmla="*/ 600543 w 657691"/>
                  <a:gd name="connsiteY28" fmla="*/ 253066 h 413877"/>
                  <a:gd name="connsiteX29" fmla="*/ 562976 w 657691"/>
                  <a:gd name="connsiteY29" fmla="*/ 254547 h 413877"/>
                  <a:gd name="connsiteX30" fmla="*/ 561969 w 657691"/>
                  <a:gd name="connsiteY30" fmla="*/ 254014 h 413877"/>
                  <a:gd name="connsiteX31" fmla="*/ 510775 w 657691"/>
                  <a:gd name="connsiteY31" fmla="*/ 228062 h 413877"/>
                  <a:gd name="connsiteX32" fmla="*/ 577671 w 657691"/>
                  <a:gd name="connsiteY32" fmla="*/ 112815 h 413877"/>
                  <a:gd name="connsiteX33" fmla="*/ 564636 w 657691"/>
                  <a:gd name="connsiteY33" fmla="*/ 107186 h 413877"/>
                  <a:gd name="connsiteX34" fmla="*/ 494421 w 657691"/>
                  <a:gd name="connsiteY34" fmla="*/ 7227 h 413877"/>
                  <a:gd name="connsiteX35" fmla="*/ 476586 w 657691"/>
                  <a:gd name="connsiteY35" fmla="*/ 3435 h 413877"/>
                  <a:gd name="connsiteX36" fmla="*/ 357133 w 657691"/>
                  <a:gd name="connsiteY36" fmla="*/ 68020 h 413877"/>
                  <a:gd name="connsiteX37" fmla="*/ 253856 w 657691"/>
                  <a:gd name="connsiteY37" fmla="*/ 14278 h 413877"/>
                  <a:gd name="connsiteX38" fmla="*/ 253856 w 657691"/>
                  <a:gd name="connsiteY38" fmla="*/ 14278 h 41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691" h="413877">
                    <a:moveTo>
                      <a:pt x="253678" y="14219"/>
                    </a:moveTo>
                    <a:cubicBezTo>
                      <a:pt x="247041" y="15522"/>
                      <a:pt x="239042" y="17774"/>
                      <a:pt x="229384" y="21151"/>
                    </a:cubicBezTo>
                    <a:cubicBezTo>
                      <a:pt x="126699" y="56881"/>
                      <a:pt x="248226" y="75960"/>
                      <a:pt x="158281" y="136990"/>
                    </a:cubicBezTo>
                    <a:cubicBezTo>
                      <a:pt x="68336" y="198080"/>
                      <a:pt x="95058" y="78626"/>
                      <a:pt x="24015" y="160928"/>
                    </a:cubicBezTo>
                    <a:cubicBezTo>
                      <a:pt x="-44126" y="239794"/>
                      <a:pt x="57848" y="202168"/>
                      <a:pt x="24785" y="285063"/>
                    </a:cubicBezTo>
                    <a:lnTo>
                      <a:pt x="115678" y="332346"/>
                    </a:lnTo>
                    <a:lnTo>
                      <a:pt x="124922" y="314156"/>
                    </a:lnTo>
                    <a:cubicBezTo>
                      <a:pt x="126048" y="311193"/>
                      <a:pt x="125040" y="307934"/>
                      <a:pt x="122137" y="293417"/>
                    </a:cubicBezTo>
                    <a:cubicBezTo>
                      <a:pt x="119589" y="280915"/>
                      <a:pt x="117456" y="262013"/>
                      <a:pt x="126462" y="244356"/>
                    </a:cubicBezTo>
                    <a:cubicBezTo>
                      <a:pt x="134284" y="228891"/>
                      <a:pt x="145838" y="214019"/>
                      <a:pt x="163910" y="206079"/>
                    </a:cubicBezTo>
                    <a:cubicBezTo>
                      <a:pt x="180797" y="198613"/>
                      <a:pt x="204676" y="199383"/>
                      <a:pt x="227133" y="210286"/>
                    </a:cubicBezTo>
                    <a:cubicBezTo>
                      <a:pt x="249708" y="221248"/>
                      <a:pt x="265113" y="240979"/>
                      <a:pt x="268846" y="259051"/>
                    </a:cubicBezTo>
                    <a:cubicBezTo>
                      <a:pt x="272994" y="278841"/>
                      <a:pt x="267661" y="296676"/>
                      <a:pt x="259899" y="312023"/>
                    </a:cubicBezTo>
                    <a:cubicBezTo>
                      <a:pt x="251189" y="329206"/>
                      <a:pt x="236020" y="338568"/>
                      <a:pt x="225118" y="344197"/>
                    </a:cubicBezTo>
                    <a:cubicBezTo>
                      <a:pt x="212260" y="350833"/>
                      <a:pt x="210779" y="351189"/>
                      <a:pt x="209772" y="353203"/>
                    </a:cubicBezTo>
                    <a:lnTo>
                      <a:pt x="198514" y="375482"/>
                    </a:lnTo>
                    <a:lnTo>
                      <a:pt x="272283" y="413878"/>
                    </a:lnTo>
                    <a:cubicBezTo>
                      <a:pt x="289881" y="380341"/>
                      <a:pt x="321226" y="356225"/>
                      <a:pt x="358140" y="347752"/>
                    </a:cubicBezTo>
                    <a:cubicBezTo>
                      <a:pt x="378049" y="343249"/>
                      <a:pt x="398787" y="343486"/>
                      <a:pt x="418578" y="348463"/>
                    </a:cubicBezTo>
                    <a:cubicBezTo>
                      <a:pt x="424918" y="350122"/>
                      <a:pt x="431080" y="352255"/>
                      <a:pt x="437065" y="354803"/>
                    </a:cubicBezTo>
                    <a:lnTo>
                      <a:pt x="493532" y="257510"/>
                    </a:lnTo>
                    <a:lnTo>
                      <a:pt x="548104" y="285181"/>
                    </a:lnTo>
                    <a:cubicBezTo>
                      <a:pt x="561080" y="291758"/>
                      <a:pt x="565110" y="303964"/>
                      <a:pt x="570028" y="313504"/>
                    </a:cubicBezTo>
                    <a:cubicBezTo>
                      <a:pt x="574945" y="323044"/>
                      <a:pt x="579863" y="330687"/>
                      <a:pt x="589403" y="335546"/>
                    </a:cubicBezTo>
                    <a:cubicBezTo>
                      <a:pt x="600483" y="341175"/>
                      <a:pt x="612571" y="343900"/>
                      <a:pt x="622881" y="341767"/>
                    </a:cubicBezTo>
                    <a:cubicBezTo>
                      <a:pt x="633191" y="339634"/>
                      <a:pt x="642671" y="333353"/>
                      <a:pt x="651026" y="316229"/>
                    </a:cubicBezTo>
                    <a:cubicBezTo>
                      <a:pt x="659440" y="298928"/>
                      <a:pt x="658906" y="287196"/>
                      <a:pt x="654818" y="277775"/>
                    </a:cubicBezTo>
                    <a:cubicBezTo>
                      <a:pt x="650670" y="268413"/>
                      <a:pt x="641842" y="260651"/>
                      <a:pt x="630347" y="254844"/>
                    </a:cubicBezTo>
                    <a:cubicBezTo>
                      <a:pt x="620629" y="249926"/>
                      <a:pt x="611504" y="250815"/>
                      <a:pt x="600543" y="253066"/>
                    </a:cubicBezTo>
                    <a:cubicBezTo>
                      <a:pt x="589581" y="255259"/>
                      <a:pt x="576960" y="259999"/>
                      <a:pt x="562976" y="254547"/>
                    </a:cubicBezTo>
                    <a:cubicBezTo>
                      <a:pt x="562621" y="254370"/>
                      <a:pt x="562265" y="254192"/>
                      <a:pt x="561969" y="254014"/>
                    </a:cubicBezTo>
                    <a:lnTo>
                      <a:pt x="510775" y="228062"/>
                    </a:lnTo>
                    <a:lnTo>
                      <a:pt x="577671" y="112815"/>
                    </a:lnTo>
                    <a:cubicBezTo>
                      <a:pt x="573583" y="111275"/>
                      <a:pt x="569316" y="109438"/>
                      <a:pt x="564636" y="107186"/>
                    </a:cubicBezTo>
                    <a:cubicBezTo>
                      <a:pt x="472853" y="62806"/>
                      <a:pt x="569909" y="28202"/>
                      <a:pt x="494421" y="7227"/>
                    </a:cubicBezTo>
                    <a:cubicBezTo>
                      <a:pt x="489385" y="5805"/>
                      <a:pt x="483222" y="4679"/>
                      <a:pt x="476586" y="3435"/>
                    </a:cubicBezTo>
                    <a:cubicBezTo>
                      <a:pt x="369813" y="-17007"/>
                      <a:pt x="465565" y="60140"/>
                      <a:pt x="357133" y="68020"/>
                    </a:cubicBezTo>
                    <a:cubicBezTo>
                      <a:pt x="258833" y="75190"/>
                      <a:pt x="318263" y="1539"/>
                      <a:pt x="253856" y="14278"/>
                    </a:cubicBezTo>
                    <a:lnTo>
                      <a:pt x="253856" y="14278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0885591-307C-B341-3A8F-EABC75505D4D}"/>
                  </a:ext>
                </a:extLst>
              </p:cNvPr>
              <p:cNvSpPr/>
              <p:nvPr/>
            </p:nvSpPr>
            <p:spPr>
              <a:xfrm>
                <a:off x="6673446" y="4015490"/>
                <a:ext cx="458494" cy="729947"/>
              </a:xfrm>
              <a:custGeom>
                <a:avLst/>
                <a:gdLst>
                  <a:gd name="connsiteX0" fmla="*/ 252291 w 458494"/>
                  <a:gd name="connsiteY0" fmla="*/ 207 h 729947"/>
                  <a:gd name="connsiteX1" fmla="*/ 213303 w 458494"/>
                  <a:gd name="connsiteY1" fmla="*/ 30189 h 729947"/>
                  <a:gd name="connsiteX2" fmla="*/ 154761 w 458494"/>
                  <a:gd name="connsiteY2" fmla="*/ 131037 h 729947"/>
                  <a:gd name="connsiteX3" fmla="*/ 171352 w 458494"/>
                  <a:gd name="connsiteY3" fmla="*/ 139451 h 729947"/>
                  <a:gd name="connsiteX4" fmla="*/ 192090 w 458494"/>
                  <a:gd name="connsiteY4" fmla="*/ 136666 h 729947"/>
                  <a:gd name="connsiteX5" fmla="*/ 241151 w 458494"/>
                  <a:gd name="connsiteY5" fmla="*/ 140991 h 729947"/>
                  <a:gd name="connsiteX6" fmla="*/ 279429 w 458494"/>
                  <a:gd name="connsiteY6" fmla="*/ 178498 h 729947"/>
                  <a:gd name="connsiteX7" fmla="*/ 275162 w 458494"/>
                  <a:gd name="connsiteY7" fmla="*/ 241721 h 729947"/>
                  <a:gd name="connsiteX8" fmla="*/ 226397 w 458494"/>
                  <a:gd name="connsiteY8" fmla="*/ 283434 h 729947"/>
                  <a:gd name="connsiteX9" fmla="*/ 173426 w 458494"/>
                  <a:gd name="connsiteY9" fmla="*/ 274428 h 729947"/>
                  <a:gd name="connsiteX10" fmla="*/ 141251 w 458494"/>
                  <a:gd name="connsiteY10" fmla="*/ 239647 h 729947"/>
                  <a:gd name="connsiteX11" fmla="*/ 132245 w 458494"/>
                  <a:gd name="connsiteY11" fmla="*/ 224300 h 729947"/>
                  <a:gd name="connsiteX12" fmla="*/ 107833 w 458494"/>
                  <a:gd name="connsiteY12" fmla="*/ 211916 h 729947"/>
                  <a:gd name="connsiteX13" fmla="*/ 65171 w 458494"/>
                  <a:gd name="connsiteY13" fmla="*/ 285449 h 729947"/>
                  <a:gd name="connsiteX14" fmla="*/ 110025 w 458494"/>
                  <a:gd name="connsiteY14" fmla="*/ 418353 h 729947"/>
                  <a:gd name="connsiteX15" fmla="*/ 74948 w 458494"/>
                  <a:gd name="connsiteY15" fmla="*/ 479087 h 729947"/>
                  <a:gd name="connsiteX16" fmla="*/ 136274 w 458494"/>
                  <a:gd name="connsiteY16" fmla="*/ 566306 h 729947"/>
                  <a:gd name="connsiteX17" fmla="*/ 87628 w 458494"/>
                  <a:gd name="connsiteY17" fmla="*/ 598658 h 729947"/>
                  <a:gd name="connsiteX18" fmla="*/ 52195 w 458494"/>
                  <a:gd name="connsiteY18" fmla="*/ 603813 h 729947"/>
                  <a:gd name="connsiteX19" fmla="*/ 23516 w 458494"/>
                  <a:gd name="connsiteY19" fmla="*/ 609857 h 729947"/>
                  <a:gd name="connsiteX20" fmla="*/ 1652 w 458494"/>
                  <a:gd name="connsiteY20" fmla="*/ 635928 h 729947"/>
                  <a:gd name="connsiteX21" fmla="*/ 10066 w 458494"/>
                  <a:gd name="connsiteY21" fmla="*/ 672961 h 729947"/>
                  <a:gd name="connsiteX22" fmla="*/ 41648 w 458494"/>
                  <a:gd name="connsiteY22" fmla="*/ 695122 h 729947"/>
                  <a:gd name="connsiteX23" fmla="*/ 73644 w 458494"/>
                  <a:gd name="connsiteY23" fmla="*/ 685108 h 729947"/>
                  <a:gd name="connsiteX24" fmla="*/ 89879 w 458494"/>
                  <a:gd name="connsiteY24" fmla="*/ 660044 h 729947"/>
                  <a:gd name="connsiteX25" fmla="*/ 107063 w 458494"/>
                  <a:gd name="connsiteY25" fmla="*/ 626626 h 729947"/>
                  <a:gd name="connsiteX26" fmla="*/ 108011 w 458494"/>
                  <a:gd name="connsiteY26" fmla="*/ 625974 h 729947"/>
                  <a:gd name="connsiteX27" fmla="*/ 155887 w 458494"/>
                  <a:gd name="connsiteY27" fmla="*/ 594096 h 729947"/>
                  <a:gd name="connsiteX28" fmla="*/ 237241 w 458494"/>
                  <a:gd name="connsiteY28" fmla="*/ 709816 h 729947"/>
                  <a:gd name="connsiteX29" fmla="*/ 347154 w 458494"/>
                  <a:gd name="connsiteY29" fmla="*/ 699980 h 729947"/>
                  <a:gd name="connsiteX30" fmla="*/ 351421 w 458494"/>
                  <a:gd name="connsiteY30" fmla="*/ 564470 h 729947"/>
                  <a:gd name="connsiteX31" fmla="*/ 455053 w 458494"/>
                  <a:gd name="connsiteY31" fmla="*/ 477072 h 729947"/>
                  <a:gd name="connsiteX32" fmla="*/ 390587 w 458494"/>
                  <a:gd name="connsiteY32" fmla="*/ 356967 h 729947"/>
                  <a:gd name="connsiteX33" fmla="*/ 436804 w 458494"/>
                  <a:gd name="connsiteY33" fmla="*/ 229218 h 729947"/>
                  <a:gd name="connsiteX34" fmla="*/ 321083 w 458494"/>
                  <a:gd name="connsiteY34" fmla="*/ 157463 h 729947"/>
                  <a:gd name="connsiteX35" fmla="*/ 297619 w 458494"/>
                  <a:gd name="connsiteY35" fmla="*/ 23967 h 729947"/>
                  <a:gd name="connsiteX36" fmla="*/ 252291 w 458494"/>
                  <a:gd name="connsiteY36" fmla="*/ 266 h 729947"/>
                  <a:gd name="connsiteX37" fmla="*/ 252291 w 458494"/>
                  <a:gd name="connsiteY37" fmla="*/ 266 h 7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8494" h="729947">
                    <a:moveTo>
                      <a:pt x="252291" y="207"/>
                    </a:moveTo>
                    <a:cubicBezTo>
                      <a:pt x="237300" y="2873"/>
                      <a:pt x="233330" y="24500"/>
                      <a:pt x="213303" y="30189"/>
                    </a:cubicBezTo>
                    <a:lnTo>
                      <a:pt x="154761" y="131037"/>
                    </a:lnTo>
                    <a:lnTo>
                      <a:pt x="171352" y="139451"/>
                    </a:lnTo>
                    <a:cubicBezTo>
                      <a:pt x="174314" y="140576"/>
                      <a:pt x="177573" y="139569"/>
                      <a:pt x="192090" y="136666"/>
                    </a:cubicBezTo>
                    <a:cubicBezTo>
                      <a:pt x="204593" y="134118"/>
                      <a:pt x="223494" y="132044"/>
                      <a:pt x="241151" y="140991"/>
                    </a:cubicBezTo>
                    <a:cubicBezTo>
                      <a:pt x="256616" y="148872"/>
                      <a:pt x="271489" y="160367"/>
                      <a:pt x="279429" y="178498"/>
                    </a:cubicBezTo>
                    <a:cubicBezTo>
                      <a:pt x="286894" y="195385"/>
                      <a:pt x="286065" y="219264"/>
                      <a:pt x="275162" y="241721"/>
                    </a:cubicBezTo>
                    <a:cubicBezTo>
                      <a:pt x="264201" y="264237"/>
                      <a:pt x="244410" y="279701"/>
                      <a:pt x="226397" y="283434"/>
                    </a:cubicBezTo>
                    <a:cubicBezTo>
                      <a:pt x="206607" y="287582"/>
                      <a:pt x="188772" y="282190"/>
                      <a:pt x="173426" y="274428"/>
                    </a:cubicBezTo>
                    <a:cubicBezTo>
                      <a:pt x="156302" y="265718"/>
                      <a:pt x="146880" y="250490"/>
                      <a:pt x="141251" y="239647"/>
                    </a:cubicBezTo>
                    <a:cubicBezTo>
                      <a:pt x="134615" y="226789"/>
                      <a:pt x="134260" y="225308"/>
                      <a:pt x="132245" y="224300"/>
                    </a:cubicBezTo>
                    <a:lnTo>
                      <a:pt x="107833" y="211916"/>
                    </a:lnTo>
                    <a:lnTo>
                      <a:pt x="65171" y="285449"/>
                    </a:lnTo>
                    <a:cubicBezTo>
                      <a:pt x="104870" y="317149"/>
                      <a:pt x="122409" y="369114"/>
                      <a:pt x="110025" y="418353"/>
                    </a:cubicBezTo>
                    <a:cubicBezTo>
                      <a:pt x="104159" y="441461"/>
                      <a:pt x="92013" y="462437"/>
                      <a:pt x="74948" y="479087"/>
                    </a:cubicBezTo>
                    <a:lnTo>
                      <a:pt x="136274" y="566306"/>
                    </a:lnTo>
                    <a:lnTo>
                      <a:pt x="87628" y="598658"/>
                    </a:lnTo>
                    <a:cubicBezTo>
                      <a:pt x="75481" y="606717"/>
                      <a:pt x="62919" y="604228"/>
                      <a:pt x="52195" y="603813"/>
                    </a:cubicBezTo>
                    <a:cubicBezTo>
                      <a:pt x="41470" y="603399"/>
                      <a:pt x="32404" y="603932"/>
                      <a:pt x="23516" y="609857"/>
                    </a:cubicBezTo>
                    <a:cubicBezTo>
                      <a:pt x="13147" y="616730"/>
                      <a:pt x="4852" y="625915"/>
                      <a:pt x="1652" y="635928"/>
                    </a:cubicBezTo>
                    <a:cubicBezTo>
                      <a:pt x="-1547" y="645942"/>
                      <a:pt x="-777" y="657318"/>
                      <a:pt x="10066" y="672961"/>
                    </a:cubicBezTo>
                    <a:cubicBezTo>
                      <a:pt x="21028" y="688782"/>
                      <a:pt x="31456" y="694114"/>
                      <a:pt x="41648" y="695122"/>
                    </a:cubicBezTo>
                    <a:cubicBezTo>
                      <a:pt x="51839" y="696129"/>
                      <a:pt x="62919" y="692278"/>
                      <a:pt x="73644" y="685108"/>
                    </a:cubicBezTo>
                    <a:cubicBezTo>
                      <a:pt x="82710" y="679064"/>
                      <a:pt x="86383" y="670710"/>
                      <a:pt x="89879" y="660044"/>
                    </a:cubicBezTo>
                    <a:cubicBezTo>
                      <a:pt x="93375" y="649379"/>
                      <a:pt x="95449" y="636106"/>
                      <a:pt x="107063" y="626626"/>
                    </a:cubicBezTo>
                    <a:cubicBezTo>
                      <a:pt x="107359" y="626389"/>
                      <a:pt x="107655" y="626152"/>
                      <a:pt x="108011" y="625974"/>
                    </a:cubicBezTo>
                    <a:lnTo>
                      <a:pt x="155887" y="594096"/>
                    </a:lnTo>
                    <a:lnTo>
                      <a:pt x="237241" y="709816"/>
                    </a:lnTo>
                    <a:cubicBezTo>
                      <a:pt x="298449" y="684812"/>
                      <a:pt x="283399" y="773809"/>
                      <a:pt x="347154" y="699980"/>
                    </a:cubicBezTo>
                    <a:cubicBezTo>
                      <a:pt x="418257" y="617678"/>
                      <a:pt x="304078" y="662296"/>
                      <a:pt x="351421" y="564470"/>
                    </a:cubicBezTo>
                    <a:cubicBezTo>
                      <a:pt x="398763" y="466584"/>
                      <a:pt x="434611" y="583845"/>
                      <a:pt x="455053" y="477072"/>
                    </a:cubicBezTo>
                    <a:cubicBezTo>
                      <a:pt x="475496" y="370299"/>
                      <a:pt x="398526" y="465399"/>
                      <a:pt x="390587" y="356967"/>
                    </a:cubicBezTo>
                    <a:cubicBezTo>
                      <a:pt x="382647" y="248535"/>
                      <a:pt x="472474" y="331903"/>
                      <a:pt x="436804" y="229218"/>
                    </a:cubicBezTo>
                    <a:cubicBezTo>
                      <a:pt x="401074" y="126533"/>
                      <a:pt x="382173" y="247409"/>
                      <a:pt x="321083" y="157463"/>
                    </a:cubicBezTo>
                    <a:cubicBezTo>
                      <a:pt x="259994" y="67518"/>
                      <a:pt x="379921" y="95070"/>
                      <a:pt x="297619" y="23967"/>
                    </a:cubicBezTo>
                    <a:cubicBezTo>
                      <a:pt x="274451" y="3999"/>
                      <a:pt x="261356" y="-1334"/>
                      <a:pt x="252291" y="266"/>
                    </a:cubicBezTo>
                    <a:lnTo>
                      <a:pt x="252291" y="26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A0D13F9-DDA3-87F3-DA21-9CEA4A594332}"/>
                  </a:ext>
                </a:extLst>
              </p:cNvPr>
              <p:cNvSpPr/>
              <p:nvPr/>
            </p:nvSpPr>
            <p:spPr>
              <a:xfrm>
                <a:off x="6183652" y="4158414"/>
                <a:ext cx="367726" cy="472857"/>
              </a:xfrm>
              <a:custGeom>
                <a:avLst/>
                <a:gdLst>
                  <a:gd name="connsiteX0" fmla="*/ 270552 w 367726"/>
                  <a:gd name="connsiteY0" fmla="*/ 496 h 472857"/>
                  <a:gd name="connsiteX1" fmla="*/ 263027 w 367726"/>
                  <a:gd name="connsiteY1" fmla="*/ 2866 h 472857"/>
                  <a:gd name="connsiteX2" fmla="*/ 240096 w 367726"/>
                  <a:gd name="connsiteY2" fmla="*/ 27337 h 472857"/>
                  <a:gd name="connsiteX3" fmla="*/ 238319 w 367726"/>
                  <a:gd name="connsiteY3" fmla="*/ 57141 h 472857"/>
                  <a:gd name="connsiteX4" fmla="*/ 239800 w 367726"/>
                  <a:gd name="connsiteY4" fmla="*/ 94708 h 472857"/>
                  <a:gd name="connsiteX5" fmla="*/ 239267 w 367726"/>
                  <a:gd name="connsiteY5" fmla="*/ 95715 h 472857"/>
                  <a:gd name="connsiteX6" fmla="*/ 213136 w 367726"/>
                  <a:gd name="connsiteY6" fmla="*/ 147324 h 472857"/>
                  <a:gd name="connsiteX7" fmla="*/ 95520 w 367726"/>
                  <a:gd name="connsiteY7" fmla="*/ 86175 h 472857"/>
                  <a:gd name="connsiteX8" fmla="*/ 3441 w 367726"/>
                  <a:gd name="connsiteY8" fmla="*/ 153545 h 472857"/>
                  <a:gd name="connsiteX9" fmla="*/ 67908 w 367726"/>
                  <a:gd name="connsiteY9" fmla="*/ 273710 h 472857"/>
                  <a:gd name="connsiteX10" fmla="*/ 21691 w 367726"/>
                  <a:gd name="connsiteY10" fmla="*/ 401458 h 472857"/>
                  <a:gd name="connsiteX11" fmla="*/ 136878 w 367726"/>
                  <a:gd name="connsiteY11" fmla="*/ 472384 h 472857"/>
                  <a:gd name="connsiteX12" fmla="*/ 137175 w 367726"/>
                  <a:gd name="connsiteY12" fmla="*/ 472858 h 472857"/>
                  <a:gd name="connsiteX13" fmla="*/ 215151 w 367726"/>
                  <a:gd name="connsiteY13" fmla="*/ 420360 h 472857"/>
                  <a:gd name="connsiteX14" fmla="*/ 204604 w 367726"/>
                  <a:gd name="connsiteY14" fmla="*/ 404717 h 472857"/>
                  <a:gd name="connsiteX15" fmla="*/ 185169 w 367726"/>
                  <a:gd name="connsiteY15" fmla="*/ 397014 h 472857"/>
                  <a:gd name="connsiteX16" fmla="*/ 144463 w 367726"/>
                  <a:gd name="connsiteY16" fmla="*/ 369284 h 472857"/>
                  <a:gd name="connsiteX17" fmla="*/ 129294 w 367726"/>
                  <a:gd name="connsiteY17" fmla="*/ 317912 h 472857"/>
                  <a:gd name="connsiteX18" fmla="*/ 163838 w 367726"/>
                  <a:gd name="connsiteY18" fmla="*/ 264763 h 472857"/>
                  <a:gd name="connsiteX19" fmla="*/ 226765 w 367726"/>
                  <a:gd name="connsiteY19" fmla="*/ 252142 h 472857"/>
                  <a:gd name="connsiteX20" fmla="*/ 268597 w 367726"/>
                  <a:gd name="connsiteY20" fmla="*/ 285797 h 472857"/>
                  <a:gd name="connsiteX21" fmla="*/ 279736 w 367726"/>
                  <a:gd name="connsiteY21" fmla="*/ 331896 h 472857"/>
                  <a:gd name="connsiteX22" fmla="*/ 280092 w 367726"/>
                  <a:gd name="connsiteY22" fmla="*/ 349731 h 472857"/>
                  <a:gd name="connsiteX23" fmla="*/ 292594 w 367726"/>
                  <a:gd name="connsiteY23" fmla="*/ 368277 h 472857"/>
                  <a:gd name="connsiteX24" fmla="*/ 367727 w 367726"/>
                  <a:gd name="connsiteY24" fmla="*/ 317675 h 472857"/>
                  <a:gd name="connsiteX25" fmla="*/ 347284 w 367726"/>
                  <a:gd name="connsiteY25" fmla="*/ 217183 h 472857"/>
                  <a:gd name="connsiteX26" fmla="*/ 243237 w 367726"/>
                  <a:gd name="connsiteY26" fmla="*/ 163085 h 472857"/>
                  <a:gd name="connsiteX27" fmla="*/ 270375 w 367726"/>
                  <a:gd name="connsiteY27" fmla="*/ 109521 h 472857"/>
                  <a:gd name="connsiteX28" fmla="*/ 298697 w 367726"/>
                  <a:gd name="connsiteY28" fmla="*/ 87597 h 472857"/>
                  <a:gd name="connsiteX29" fmla="*/ 320680 w 367726"/>
                  <a:gd name="connsiteY29" fmla="*/ 68222 h 472857"/>
                  <a:gd name="connsiteX30" fmla="*/ 326902 w 367726"/>
                  <a:gd name="connsiteY30" fmla="*/ 34744 h 472857"/>
                  <a:gd name="connsiteX31" fmla="*/ 301364 w 367726"/>
                  <a:gd name="connsiteY31" fmla="*/ 6658 h 472857"/>
                  <a:gd name="connsiteX32" fmla="*/ 270434 w 367726"/>
                  <a:gd name="connsiteY32" fmla="*/ 555 h 472857"/>
                  <a:gd name="connsiteX33" fmla="*/ 270434 w 367726"/>
                  <a:gd name="connsiteY33" fmla="*/ 555 h 47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7726" h="472857">
                    <a:moveTo>
                      <a:pt x="270552" y="496"/>
                    </a:moveTo>
                    <a:cubicBezTo>
                      <a:pt x="267886" y="970"/>
                      <a:pt x="265397" y="1799"/>
                      <a:pt x="263027" y="2866"/>
                    </a:cubicBezTo>
                    <a:cubicBezTo>
                      <a:pt x="253665" y="7014"/>
                      <a:pt x="245903" y="15842"/>
                      <a:pt x="240096" y="27337"/>
                    </a:cubicBezTo>
                    <a:cubicBezTo>
                      <a:pt x="235178" y="37055"/>
                      <a:pt x="236126" y="46180"/>
                      <a:pt x="238319" y="57141"/>
                    </a:cubicBezTo>
                    <a:cubicBezTo>
                      <a:pt x="240511" y="68103"/>
                      <a:pt x="245251" y="80724"/>
                      <a:pt x="239800" y="94708"/>
                    </a:cubicBezTo>
                    <a:cubicBezTo>
                      <a:pt x="239622" y="95063"/>
                      <a:pt x="239445" y="95419"/>
                      <a:pt x="239267" y="95715"/>
                    </a:cubicBezTo>
                    <a:lnTo>
                      <a:pt x="213136" y="147324"/>
                    </a:lnTo>
                    <a:lnTo>
                      <a:pt x="95520" y="86175"/>
                    </a:lnTo>
                    <a:cubicBezTo>
                      <a:pt x="53865" y="145902"/>
                      <a:pt x="22165" y="55601"/>
                      <a:pt x="3441" y="153545"/>
                    </a:cubicBezTo>
                    <a:cubicBezTo>
                      <a:pt x="-17001" y="260319"/>
                      <a:pt x="59968" y="165277"/>
                      <a:pt x="67908" y="273710"/>
                    </a:cubicBezTo>
                    <a:cubicBezTo>
                      <a:pt x="75848" y="382142"/>
                      <a:pt x="-13979" y="298774"/>
                      <a:pt x="21691" y="401458"/>
                    </a:cubicBezTo>
                    <a:cubicBezTo>
                      <a:pt x="57421" y="504143"/>
                      <a:pt x="75848" y="382438"/>
                      <a:pt x="136878" y="472384"/>
                    </a:cubicBezTo>
                    <a:cubicBezTo>
                      <a:pt x="136997" y="472562"/>
                      <a:pt x="137115" y="472680"/>
                      <a:pt x="137175" y="472858"/>
                    </a:cubicBezTo>
                    <a:lnTo>
                      <a:pt x="215151" y="420360"/>
                    </a:lnTo>
                    <a:lnTo>
                      <a:pt x="204604" y="404717"/>
                    </a:lnTo>
                    <a:cubicBezTo>
                      <a:pt x="202530" y="402288"/>
                      <a:pt x="199212" y="401577"/>
                      <a:pt x="185169" y="397014"/>
                    </a:cubicBezTo>
                    <a:cubicBezTo>
                      <a:pt x="173022" y="393104"/>
                      <a:pt x="155543" y="385756"/>
                      <a:pt x="144463" y="369284"/>
                    </a:cubicBezTo>
                    <a:cubicBezTo>
                      <a:pt x="134805" y="354886"/>
                      <a:pt x="127457" y="337584"/>
                      <a:pt x="129294" y="317912"/>
                    </a:cubicBezTo>
                    <a:cubicBezTo>
                      <a:pt x="131012" y="299544"/>
                      <a:pt x="143337" y="279102"/>
                      <a:pt x="163838" y="264763"/>
                    </a:cubicBezTo>
                    <a:cubicBezTo>
                      <a:pt x="184399" y="250423"/>
                      <a:pt x="209167" y="246631"/>
                      <a:pt x="226765" y="252142"/>
                    </a:cubicBezTo>
                    <a:cubicBezTo>
                      <a:pt x="246081" y="258186"/>
                      <a:pt x="258998" y="271517"/>
                      <a:pt x="268597" y="285797"/>
                    </a:cubicBezTo>
                    <a:cubicBezTo>
                      <a:pt x="279322" y="301736"/>
                      <a:pt x="280151" y="319630"/>
                      <a:pt x="279736" y="331896"/>
                    </a:cubicBezTo>
                    <a:cubicBezTo>
                      <a:pt x="279262" y="346353"/>
                      <a:pt x="278848" y="347835"/>
                      <a:pt x="280092" y="349731"/>
                    </a:cubicBezTo>
                    <a:lnTo>
                      <a:pt x="292594" y="368277"/>
                    </a:lnTo>
                    <a:lnTo>
                      <a:pt x="367727" y="317675"/>
                    </a:lnTo>
                    <a:cubicBezTo>
                      <a:pt x="347403" y="288404"/>
                      <a:pt x="339996" y="252082"/>
                      <a:pt x="347284" y="217183"/>
                    </a:cubicBezTo>
                    <a:lnTo>
                      <a:pt x="243237" y="163085"/>
                    </a:lnTo>
                    <a:lnTo>
                      <a:pt x="270375" y="109521"/>
                    </a:lnTo>
                    <a:cubicBezTo>
                      <a:pt x="276952" y="96544"/>
                      <a:pt x="289158" y="92515"/>
                      <a:pt x="298697" y="87597"/>
                    </a:cubicBezTo>
                    <a:cubicBezTo>
                      <a:pt x="308237" y="82679"/>
                      <a:pt x="315881" y="77761"/>
                      <a:pt x="320680" y="68222"/>
                    </a:cubicBezTo>
                    <a:cubicBezTo>
                      <a:pt x="326309" y="57141"/>
                      <a:pt x="329035" y="45054"/>
                      <a:pt x="326902" y="34744"/>
                    </a:cubicBezTo>
                    <a:cubicBezTo>
                      <a:pt x="324768" y="24434"/>
                      <a:pt x="318488" y="14953"/>
                      <a:pt x="301364" y="6658"/>
                    </a:cubicBezTo>
                    <a:cubicBezTo>
                      <a:pt x="288387" y="377"/>
                      <a:pt x="278551" y="-926"/>
                      <a:pt x="270434" y="555"/>
                    </a:cubicBezTo>
                    <a:lnTo>
                      <a:pt x="270434" y="555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6EFE0A4-EB06-0FEB-CE3C-BCFE12719056}"/>
                  </a:ext>
                </a:extLst>
              </p:cNvPr>
              <p:cNvSpPr/>
              <p:nvPr/>
            </p:nvSpPr>
            <p:spPr>
              <a:xfrm>
                <a:off x="6314416" y="4437288"/>
                <a:ext cx="565577" cy="438998"/>
              </a:xfrm>
              <a:custGeom>
                <a:avLst/>
                <a:gdLst>
                  <a:gd name="connsiteX0" fmla="*/ 70700 w 565577"/>
                  <a:gd name="connsiteY0" fmla="*/ 643 h 438998"/>
                  <a:gd name="connsiteX1" fmla="*/ 50139 w 565577"/>
                  <a:gd name="connsiteY1" fmla="*/ 10182 h 438998"/>
                  <a:gd name="connsiteX2" fmla="*/ 28097 w 565577"/>
                  <a:gd name="connsiteY2" fmla="*/ 41883 h 438998"/>
                  <a:gd name="connsiteX3" fmla="*/ 38229 w 565577"/>
                  <a:gd name="connsiteY3" fmla="*/ 73820 h 438998"/>
                  <a:gd name="connsiteX4" fmla="*/ 63412 w 565577"/>
                  <a:gd name="connsiteY4" fmla="*/ 89936 h 438998"/>
                  <a:gd name="connsiteX5" fmla="*/ 96949 w 565577"/>
                  <a:gd name="connsiteY5" fmla="*/ 106942 h 438998"/>
                  <a:gd name="connsiteX6" fmla="*/ 97601 w 565577"/>
                  <a:gd name="connsiteY6" fmla="*/ 107890 h 438998"/>
                  <a:gd name="connsiteX7" fmla="*/ 128827 w 565577"/>
                  <a:gd name="connsiteY7" fmla="*/ 154344 h 438998"/>
                  <a:gd name="connsiteX8" fmla="*/ 22468 w 565577"/>
                  <a:gd name="connsiteY8" fmla="*/ 225921 h 438998"/>
                  <a:gd name="connsiteX9" fmla="*/ 30112 w 565577"/>
                  <a:gd name="connsiteY9" fmla="*/ 327658 h 438998"/>
                  <a:gd name="connsiteX10" fmla="*/ 44036 w 565577"/>
                  <a:gd name="connsiteY10" fmla="*/ 338857 h 438998"/>
                  <a:gd name="connsiteX11" fmla="*/ 165860 w 565577"/>
                  <a:gd name="connsiteY11" fmla="*/ 331272 h 438998"/>
                  <a:gd name="connsiteX12" fmla="*/ 253139 w 565577"/>
                  <a:gd name="connsiteY12" fmla="*/ 435557 h 438998"/>
                  <a:gd name="connsiteX13" fmla="*/ 373303 w 565577"/>
                  <a:gd name="connsiteY13" fmla="*/ 371090 h 438998"/>
                  <a:gd name="connsiteX14" fmla="*/ 501052 w 565577"/>
                  <a:gd name="connsiteY14" fmla="*/ 417307 h 438998"/>
                  <a:gd name="connsiteX15" fmla="*/ 565578 w 565577"/>
                  <a:gd name="connsiteY15" fmla="*/ 306090 h 438998"/>
                  <a:gd name="connsiteX16" fmla="*/ 502355 w 565577"/>
                  <a:gd name="connsiteY16" fmla="*/ 216145 h 438998"/>
                  <a:gd name="connsiteX17" fmla="*/ 484757 w 565577"/>
                  <a:gd name="connsiteY17" fmla="*/ 227817 h 438998"/>
                  <a:gd name="connsiteX18" fmla="*/ 476995 w 565577"/>
                  <a:gd name="connsiteY18" fmla="*/ 247252 h 438998"/>
                  <a:gd name="connsiteX19" fmla="*/ 449087 w 565577"/>
                  <a:gd name="connsiteY19" fmla="*/ 287840 h 438998"/>
                  <a:gd name="connsiteX20" fmla="*/ 397597 w 565577"/>
                  <a:gd name="connsiteY20" fmla="*/ 302772 h 438998"/>
                  <a:gd name="connsiteX21" fmla="*/ 344625 w 565577"/>
                  <a:gd name="connsiteY21" fmla="*/ 267991 h 438998"/>
                  <a:gd name="connsiteX22" fmla="*/ 332300 w 565577"/>
                  <a:gd name="connsiteY22" fmla="*/ 205005 h 438998"/>
                  <a:gd name="connsiteX23" fmla="*/ 366193 w 565577"/>
                  <a:gd name="connsiteY23" fmla="*/ 163350 h 438998"/>
                  <a:gd name="connsiteX24" fmla="*/ 412291 w 565577"/>
                  <a:gd name="connsiteY24" fmla="*/ 152448 h 438998"/>
                  <a:gd name="connsiteX25" fmla="*/ 430126 w 565577"/>
                  <a:gd name="connsiteY25" fmla="*/ 152152 h 438998"/>
                  <a:gd name="connsiteX26" fmla="*/ 448672 w 565577"/>
                  <a:gd name="connsiteY26" fmla="*/ 139827 h 438998"/>
                  <a:gd name="connsiteX27" fmla="*/ 405536 w 565577"/>
                  <a:gd name="connsiteY27" fmla="*/ 78441 h 438998"/>
                  <a:gd name="connsiteX28" fmla="*/ 311799 w 565577"/>
                  <a:gd name="connsiteY28" fmla="*/ 90410 h 438998"/>
                  <a:gd name="connsiteX29" fmla="*/ 261671 w 565577"/>
                  <a:gd name="connsiteY29" fmla="*/ 65050 h 438998"/>
                  <a:gd name="connsiteX30" fmla="*/ 157149 w 565577"/>
                  <a:gd name="connsiteY30" fmla="*/ 135383 h 438998"/>
                  <a:gd name="connsiteX31" fmla="*/ 124916 w 565577"/>
                  <a:gd name="connsiteY31" fmla="*/ 87448 h 438998"/>
                  <a:gd name="connsiteX32" fmla="*/ 119583 w 565577"/>
                  <a:gd name="connsiteY32" fmla="*/ 52015 h 438998"/>
                  <a:gd name="connsiteX33" fmla="*/ 113421 w 565577"/>
                  <a:gd name="connsiteY33" fmla="*/ 23336 h 438998"/>
                  <a:gd name="connsiteX34" fmla="*/ 87231 w 565577"/>
                  <a:gd name="connsiteY34" fmla="*/ 1591 h 438998"/>
                  <a:gd name="connsiteX35" fmla="*/ 70818 w 565577"/>
                  <a:gd name="connsiteY35" fmla="*/ 643 h 438998"/>
                  <a:gd name="connsiteX36" fmla="*/ 70818 w 565577"/>
                  <a:gd name="connsiteY36" fmla="*/ 643 h 43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65577" h="438998">
                    <a:moveTo>
                      <a:pt x="70700" y="643"/>
                    </a:moveTo>
                    <a:cubicBezTo>
                      <a:pt x="64656" y="1828"/>
                      <a:pt x="57901" y="4731"/>
                      <a:pt x="50139" y="10182"/>
                    </a:cubicBezTo>
                    <a:cubicBezTo>
                      <a:pt x="34378" y="21203"/>
                      <a:pt x="29105" y="31691"/>
                      <a:pt x="28097" y="41883"/>
                    </a:cubicBezTo>
                    <a:cubicBezTo>
                      <a:pt x="27149" y="52074"/>
                      <a:pt x="31060" y="63154"/>
                      <a:pt x="38229" y="73820"/>
                    </a:cubicBezTo>
                    <a:cubicBezTo>
                      <a:pt x="44332" y="82885"/>
                      <a:pt x="52687" y="86500"/>
                      <a:pt x="63412" y="89936"/>
                    </a:cubicBezTo>
                    <a:cubicBezTo>
                      <a:pt x="74077" y="93373"/>
                      <a:pt x="87350" y="95388"/>
                      <a:pt x="96949" y="106942"/>
                    </a:cubicBezTo>
                    <a:cubicBezTo>
                      <a:pt x="97186" y="107238"/>
                      <a:pt x="97423" y="107594"/>
                      <a:pt x="97601" y="107890"/>
                    </a:cubicBezTo>
                    <a:lnTo>
                      <a:pt x="128827" y="154344"/>
                    </a:lnTo>
                    <a:lnTo>
                      <a:pt x="22468" y="225921"/>
                    </a:lnTo>
                    <a:cubicBezTo>
                      <a:pt x="36511" y="277530"/>
                      <a:pt x="-40162" y="266924"/>
                      <a:pt x="30112" y="327658"/>
                    </a:cubicBezTo>
                    <a:cubicBezTo>
                      <a:pt x="35267" y="332102"/>
                      <a:pt x="39770" y="335776"/>
                      <a:pt x="44036" y="338857"/>
                    </a:cubicBezTo>
                    <a:cubicBezTo>
                      <a:pt x="107318" y="385015"/>
                      <a:pt x="74077" y="286892"/>
                      <a:pt x="165860" y="331272"/>
                    </a:cubicBezTo>
                    <a:cubicBezTo>
                      <a:pt x="263745" y="378615"/>
                      <a:pt x="146306" y="415115"/>
                      <a:pt x="253139" y="435557"/>
                    </a:cubicBezTo>
                    <a:cubicBezTo>
                      <a:pt x="359971" y="455999"/>
                      <a:pt x="264811" y="379030"/>
                      <a:pt x="373303" y="371090"/>
                    </a:cubicBezTo>
                    <a:cubicBezTo>
                      <a:pt x="481735" y="363150"/>
                      <a:pt x="398308" y="453037"/>
                      <a:pt x="501052" y="417307"/>
                    </a:cubicBezTo>
                    <a:cubicBezTo>
                      <a:pt x="601070" y="382526"/>
                      <a:pt x="488431" y="363506"/>
                      <a:pt x="565578" y="306090"/>
                    </a:cubicBezTo>
                    <a:lnTo>
                      <a:pt x="502355" y="216145"/>
                    </a:lnTo>
                    <a:lnTo>
                      <a:pt x="484757" y="227817"/>
                    </a:lnTo>
                    <a:cubicBezTo>
                      <a:pt x="482328" y="229891"/>
                      <a:pt x="481558" y="233209"/>
                      <a:pt x="476995" y="247252"/>
                    </a:cubicBezTo>
                    <a:cubicBezTo>
                      <a:pt x="473025" y="259399"/>
                      <a:pt x="465619" y="276878"/>
                      <a:pt x="449087" y="287840"/>
                    </a:cubicBezTo>
                    <a:cubicBezTo>
                      <a:pt x="434629" y="297439"/>
                      <a:pt x="417268" y="304668"/>
                      <a:pt x="397597" y="302772"/>
                    </a:cubicBezTo>
                    <a:cubicBezTo>
                      <a:pt x="379228" y="300935"/>
                      <a:pt x="358845" y="288551"/>
                      <a:pt x="344625" y="267991"/>
                    </a:cubicBezTo>
                    <a:cubicBezTo>
                      <a:pt x="330404" y="247371"/>
                      <a:pt x="326671" y="222544"/>
                      <a:pt x="332300" y="205005"/>
                    </a:cubicBezTo>
                    <a:cubicBezTo>
                      <a:pt x="338462" y="185748"/>
                      <a:pt x="351854" y="172831"/>
                      <a:pt x="366193" y="163350"/>
                    </a:cubicBezTo>
                    <a:cubicBezTo>
                      <a:pt x="382191" y="152685"/>
                      <a:pt x="400026" y="151974"/>
                      <a:pt x="412291" y="152448"/>
                    </a:cubicBezTo>
                    <a:cubicBezTo>
                      <a:pt x="426749" y="152981"/>
                      <a:pt x="428230" y="153396"/>
                      <a:pt x="430126" y="152152"/>
                    </a:cubicBezTo>
                    <a:lnTo>
                      <a:pt x="448672" y="139827"/>
                    </a:lnTo>
                    <a:lnTo>
                      <a:pt x="405536" y="78441"/>
                    </a:lnTo>
                    <a:cubicBezTo>
                      <a:pt x="376917" y="94084"/>
                      <a:pt x="343440" y="98410"/>
                      <a:pt x="311799" y="90410"/>
                    </a:cubicBezTo>
                    <a:cubicBezTo>
                      <a:pt x="293430" y="85729"/>
                      <a:pt x="276306" y="77079"/>
                      <a:pt x="261671" y="65050"/>
                    </a:cubicBezTo>
                    <a:lnTo>
                      <a:pt x="157149" y="135383"/>
                    </a:lnTo>
                    <a:lnTo>
                      <a:pt x="124916" y="87448"/>
                    </a:lnTo>
                    <a:cubicBezTo>
                      <a:pt x="116798" y="75360"/>
                      <a:pt x="119228" y="62739"/>
                      <a:pt x="119583" y="52015"/>
                    </a:cubicBezTo>
                    <a:cubicBezTo>
                      <a:pt x="119939" y="41290"/>
                      <a:pt x="119406" y="32224"/>
                      <a:pt x="113421" y="23336"/>
                    </a:cubicBezTo>
                    <a:cubicBezTo>
                      <a:pt x="106488" y="13027"/>
                      <a:pt x="97304" y="4731"/>
                      <a:pt x="87231" y="1591"/>
                    </a:cubicBezTo>
                    <a:cubicBezTo>
                      <a:pt x="82195" y="-9"/>
                      <a:pt x="76862" y="-542"/>
                      <a:pt x="70818" y="643"/>
                    </a:cubicBezTo>
                    <a:lnTo>
                      <a:pt x="70818" y="643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4BB3E62-A7EE-0C41-FA57-BA4962A66229}"/>
                </a:ext>
              </a:extLst>
            </p:cNvPr>
            <p:cNvGrpSpPr/>
            <p:nvPr/>
          </p:nvGrpSpPr>
          <p:grpSpPr>
            <a:xfrm>
              <a:off x="6988466" y="3767707"/>
              <a:ext cx="771217" cy="771212"/>
              <a:chOff x="7149594" y="4221277"/>
              <a:chExt cx="467569" cy="467566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24C81A7-A996-5B44-A35C-B3FA77A7C4F7}"/>
                  </a:ext>
                </a:extLst>
              </p:cNvPr>
              <p:cNvSpPr/>
              <p:nvPr/>
            </p:nvSpPr>
            <p:spPr>
              <a:xfrm>
                <a:off x="7192652" y="4221277"/>
                <a:ext cx="324285" cy="204069"/>
              </a:xfrm>
              <a:custGeom>
                <a:avLst/>
                <a:gdLst>
                  <a:gd name="connsiteX0" fmla="*/ 253678 w 657691"/>
                  <a:gd name="connsiteY0" fmla="*/ 14219 h 413877"/>
                  <a:gd name="connsiteX1" fmla="*/ 229384 w 657691"/>
                  <a:gd name="connsiteY1" fmla="*/ 21151 h 413877"/>
                  <a:gd name="connsiteX2" fmla="*/ 158281 w 657691"/>
                  <a:gd name="connsiteY2" fmla="*/ 136990 h 413877"/>
                  <a:gd name="connsiteX3" fmla="*/ 24015 w 657691"/>
                  <a:gd name="connsiteY3" fmla="*/ 160928 h 413877"/>
                  <a:gd name="connsiteX4" fmla="*/ 24785 w 657691"/>
                  <a:gd name="connsiteY4" fmla="*/ 285063 h 413877"/>
                  <a:gd name="connsiteX5" fmla="*/ 115678 w 657691"/>
                  <a:gd name="connsiteY5" fmla="*/ 332346 h 413877"/>
                  <a:gd name="connsiteX6" fmla="*/ 124922 w 657691"/>
                  <a:gd name="connsiteY6" fmla="*/ 314156 h 413877"/>
                  <a:gd name="connsiteX7" fmla="*/ 122137 w 657691"/>
                  <a:gd name="connsiteY7" fmla="*/ 293417 h 413877"/>
                  <a:gd name="connsiteX8" fmla="*/ 126462 w 657691"/>
                  <a:gd name="connsiteY8" fmla="*/ 244356 h 413877"/>
                  <a:gd name="connsiteX9" fmla="*/ 163910 w 657691"/>
                  <a:gd name="connsiteY9" fmla="*/ 206079 h 413877"/>
                  <a:gd name="connsiteX10" fmla="*/ 227133 w 657691"/>
                  <a:gd name="connsiteY10" fmla="*/ 210286 h 413877"/>
                  <a:gd name="connsiteX11" fmla="*/ 268846 w 657691"/>
                  <a:gd name="connsiteY11" fmla="*/ 259051 h 413877"/>
                  <a:gd name="connsiteX12" fmla="*/ 259899 w 657691"/>
                  <a:gd name="connsiteY12" fmla="*/ 312023 h 413877"/>
                  <a:gd name="connsiteX13" fmla="*/ 225118 w 657691"/>
                  <a:gd name="connsiteY13" fmla="*/ 344197 h 413877"/>
                  <a:gd name="connsiteX14" fmla="*/ 209772 w 657691"/>
                  <a:gd name="connsiteY14" fmla="*/ 353203 h 413877"/>
                  <a:gd name="connsiteX15" fmla="*/ 198514 w 657691"/>
                  <a:gd name="connsiteY15" fmla="*/ 375482 h 413877"/>
                  <a:gd name="connsiteX16" fmla="*/ 272283 w 657691"/>
                  <a:gd name="connsiteY16" fmla="*/ 413878 h 413877"/>
                  <a:gd name="connsiteX17" fmla="*/ 358140 w 657691"/>
                  <a:gd name="connsiteY17" fmla="*/ 347752 h 413877"/>
                  <a:gd name="connsiteX18" fmla="*/ 418578 w 657691"/>
                  <a:gd name="connsiteY18" fmla="*/ 348463 h 413877"/>
                  <a:gd name="connsiteX19" fmla="*/ 437065 w 657691"/>
                  <a:gd name="connsiteY19" fmla="*/ 354803 h 413877"/>
                  <a:gd name="connsiteX20" fmla="*/ 493532 w 657691"/>
                  <a:gd name="connsiteY20" fmla="*/ 257510 h 413877"/>
                  <a:gd name="connsiteX21" fmla="*/ 548104 w 657691"/>
                  <a:gd name="connsiteY21" fmla="*/ 285181 h 413877"/>
                  <a:gd name="connsiteX22" fmla="*/ 570028 w 657691"/>
                  <a:gd name="connsiteY22" fmla="*/ 313504 h 413877"/>
                  <a:gd name="connsiteX23" fmla="*/ 589403 w 657691"/>
                  <a:gd name="connsiteY23" fmla="*/ 335546 h 413877"/>
                  <a:gd name="connsiteX24" fmla="*/ 622881 w 657691"/>
                  <a:gd name="connsiteY24" fmla="*/ 341767 h 413877"/>
                  <a:gd name="connsiteX25" fmla="*/ 651026 w 657691"/>
                  <a:gd name="connsiteY25" fmla="*/ 316229 h 413877"/>
                  <a:gd name="connsiteX26" fmla="*/ 654818 w 657691"/>
                  <a:gd name="connsiteY26" fmla="*/ 277775 h 413877"/>
                  <a:gd name="connsiteX27" fmla="*/ 630347 w 657691"/>
                  <a:gd name="connsiteY27" fmla="*/ 254844 h 413877"/>
                  <a:gd name="connsiteX28" fmla="*/ 600543 w 657691"/>
                  <a:gd name="connsiteY28" fmla="*/ 253066 h 413877"/>
                  <a:gd name="connsiteX29" fmla="*/ 562976 w 657691"/>
                  <a:gd name="connsiteY29" fmla="*/ 254547 h 413877"/>
                  <a:gd name="connsiteX30" fmla="*/ 561969 w 657691"/>
                  <a:gd name="connsiteY30" fmla="*/ 254014 h 413877"/>
                  <a:gd name="connsiteX31" fmla="*/ 510775 w 657691"/>
                  <a:gd name="connsiteY31" fmla="*/ 228062 h 413877"/>
                  <a:gd name="connsiteX32" fmla="*/ 577671 w 657691"/>
                  <a:gd name="connsiteY32" fmla="*/ 112815 h 413877"/>
                  <a:gd name="connsiteX33" fmla="*/ 564636 w 657691"/>
                  <a:gd name="connsiteY33" fmla="*/ 107186 h 413877"/>
                  <a:gd name="connsiteX34" fmla="*/ 494421 w 657691"/>
                  <a:gd name="connsiteY34" fmla="*/ 7227 h 413877"/>
                  <a:gd name="connsiteX35" fmla="*/ 476586 w 657691"/>
                  <a:gd name="connsiteY35" fmla="*/ 3435 h 413877"/>
                  <a:gd name="connsiteX36" fmla="*/ 357133 w 657691"/>
                  <a:gd name="connsiteY36" fmla="*/ 68020 h 413877"/>
                  <a:gd name="connsiteX37" fmla="*/ 253856 w 657691"/>
                  <a:gd name="connsiteY37" fmla="*/ 14278 h 413877"/>
                  <a:gd name="connsiteX38" fmla="*/ 253856 w 657691"/>
                  <a:gd name="connsiteY38" fmla="*/ 14278 h 41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691" h="413877">
                    <a:moveTo>
                      <a:pt x="253678" y="14219"/>
                    </a:moveTo>
                    <a:cubicBezTo>
                      <a:pt x="247041" y="15522"/>
                      <a:pt x="239042" y="17774"/>
                      <a:pt x="229384" y="21151"/>
                    </a:cubicBezTo>
                    <a:cubicBezTo>
                      <a:pt x="126699" y="56881"/>
                      <a:pt x="248226" y="75960"/>
                      <a:pt x="158281" y="136990"/>
                    </a:cubicBezTo>
                    <a:cubicBezTo>
                      <a:pt x="68336" y="198080"/>
                      <a:pt x="95058" y="78626"/>
                      <a:pt x="24015" y="160928"/>
                    </a:cubicBezTo>
                    <a:cubicBezTo>
                      <a:pt x="-44126" y="239794"/>
                      <a:pt x="57848" y="202168"/>
                      <a:pt x="24785" y="285063"/>
                    </a:cubicBezTo>
                    <a:lnTo>
                      <a:pt x="115678" y="332346"/>
                    </a:lnTo>
                    <a:lnTo>
                      <a:pt x="124922" y="314156"/>
                    </a:lnTo>
                    <a:cubicBezTo>
                      <a:pt x="126048" y="311193"/>
                      <a:pt x="125040" y="307934"/>
                      <a:pt x="122137" y="293417"/>
                    </a:cubicBezTo>
                    <a:cubicBezTo>
                      <a:pt x="119589" y="280915"/>
                      <a:pt x="117456" y="262013"/>
                      <a:pt x="126462" y="244356"/>
                    </a:cubicBezTo>
                    <a:cubicBezTo>
                      <a:pt x="134284" y="228891"/>
                      <a:pt x="145838" y="214019"/>
                      <a:pt x="163910" y="206079"/>
                    </a:cubicBezTo>
                    <a:cubicBezTo>
                      <a:pt x="180797" y="198613"/>
                      <a:pt x="204676" y="199383"/>
                      <a:pt x="227133" y="210286"/>
                    </a:cubicBezTo>
                    <a:cubicBezTo>
                      <a:pt x="249708" y="221248"/>
                      <a:pt x="265113" y="240979"/>
                      <a:pt x="268846" y="259051"/>
                    </a:cubicBezTo>
                    <a:cubicBezTo>
                      <a:pt x="272994" y="278841"/>
                      <a:pt x="267661" y="296676"/>
                      <a:pt x="259899" y="312023"/>
                    </a:cubicBezTo>
                    <a:cubicBezTo>
                      <a:pt x="251189" y="329206"/>
                      <a:pt x="236020" y="338568"/>
                      <a:pt x="225118" y="344197"/>
                    </a:cubicBezTo>
                    <a:cubicBezTo>
                      <a:pt x="212260" y="350833"/>
                      <a:pt x="210779" y="351189"/>
                      <a:pt x="209772" y="353203"/>
                    </a:cubicBezTo>
                    <a:lnTo>
                      <a:pt x="198514" y="375482"/>
                    </a:lnTo>
                    <a:lnTo>
                      <a:pt x="272283" y="413878"/>
                    </a:lnTo>
                    <a:cubicBezTo>
                      <a:pt x="289881" y="380341"/>
                      <a:pt x="321226" y="356225"/>
                      <a:pt x="358140" y="347752"/>
                    </a:cubicBezTo>
                    <a:cubicBezTo>
                      <a:pt x="378049" y="343249"/>
                      <a:pt x="398787" y="343486"/>
                      <a:pt x="418578" y="348463"/>
                    </a:cubicBezTo>
                    <a:cubicBezTo>
                      <a:pt x="424918" y="350122"/>
                      <a:pt x="431080" y="352255"/>
                      <a:pt x="437065" y="354803"/>
                    </a:cubicBezTo>
                    <a:lnTo>
                      <a:pt x="493532" y="257510"/>
                    </a:lnTo>
                    <a:lnTo>
                      <a:pt x="548104" y="285181"/>
                    </a:lnTo>
                    <a:cubicBezTo>
                      <a:pt x="561080" y="291758"/>
                      <a:pt x="565110" y="303964"/>
                      <a:pt x="570028" y="313504"/>
                    </a:cubicBezTo>
                    <a:cubicBezTo>
                      <a:pt x="574945" y="323044"/>
                      <a:pt x="579863" y="330687"/>
                      <a:pt x="589403" y="335546"/>
                    </a:cubicBezTo>
                    <a:cubicBezTo>
                      <a:pt x="600483" y="341175"/>
                      <a:pt x="612571" y="343900"/>
                      <a:pt x="622881" y="341767"/>
                    </a:cubicBezTo>
                    <a:cubicBezTo>
                      <a:pt x="633191" y="339634"/>
                      <a:pt x="642671" y="333353"/>
                      <a:pt x="651026" y="316229"/>
                    </a:cubicBezTo>
                    <a:cubicBezTo>
                      <a:pt x="659440" y="298928"/>
                      <a:pt x="658906" y="287196"/>
                      <a:pt x="654818" y="277775"/>
                    </a:cubicBezTo>
                    <a:cubicBezTo>
                      <a:pt x="650670" y="268413"/>
                      <a:pt x="641842" y="260651"/>
                      <a:pt x="630347" y="254844"/>
                    </a:cubicBezTo>
                    <a:cubicBezTo>
                      <a:pt x="620629" y="249926"/>
                      <a:pt x="611504" y="250815"/>
                      <a:pt x="600543" y="253066"/>
                    </a:cubicBezTo>
                    <a:cubicBezTo>
                      <a:pt x="589581" y="255259"/>
                      <a:pt x="576960" y="259999"/>
                      <a:pt x="562976" y="254547"/>
                    </a:cubicBezTo>
                    <a:cubicBezTo>
                      <a:pt x="562621" y="254370"/>
                      <a:pt x="562265" y="254192"/>
                      <a:pt x="561969" y="254014"/>
                    </a:cubicBezTo>
                    <a:lnTo>
                      <a:pt x="510775" y="228062"/>
                    </a:lnTo>
                    <a:lnTo>
                      <a:pt x="577671" y="112815"/>
                    </a:lnTo>
                    <a:cubicBezTo>
                      <a:pt x="573583" y="111275"/>
                      <a:pt x="569316" y="109438"/>
                      <a:pt x="564636" y="107186"/>
                    </a:cubicBezTo>
                    <a:cubicBezTo>
                      <a:pt x="472853" y="62806"/>
                      <a:pt x="569909" y="28202"/>
                      <a:pt x="494421" y="7227"/>
                    </a:cubicBezTo>
                    <a:cubicBezTo>
                      <a:pt x="489385" y="5805"/>
                      <a:pt x="483222" y="4679"/>
                      <a:pt x="476586" y="3435"/>
                    </a:cubicBezTo>
                    <a:cubicBezTo>
                      <a:pt x="369813" y="-17007"/>
                      <a:pt x="465565" y="60140"/>
                      <a:pt x="357133" y="68020"/>
                    </a:cubicBezTo>
                    <a:cubicBezTo>
                      <a:pt x="258833" y="75190"/>
                      <a:pt x="318263" y="1539"/>
                      <a:pt x="253856" y="14278"/>
                    </a:cubicBezTo>
                    <a:lnTo>
                      <a:pt x="253856" y="14278"/>
                    </a:ln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FDACCAC-AB44-D6A6-DDE9-54E7C8A79C96}"/>
                  </a:ext>
                </a:extLst>
              </p:cNvPr>
              <p:cNvSpPr/>
              <p:nvPr/>
            </p:nvSpPr>
            <p:spPr>
              <a:xfrm>
                <a:off x="7391095" y="4264413"/>
                <a:ext cx="226068" cy="359913"/>
              </a:xfrm>
              <a:custGeom>
                <a:avLst/>
                <a:gdLst>
                  <a:gd name="connsiteX0" fmla="*/ 252291 w 458494"/>
                  <a:gd name="connsiteY0" fmla="*/ 207 h 729947"/>
                  <a:gd name="connsiteX1" fmla="*/ 213303 w 458494"/>
                  <a:gd name="connsiteY1" fmla="*/ 30189 h 729947"/>
                  <a:gd name="connsiteX2" fmla="*/ 154761 w 458494"/>
                  <a:gd name="connsiteY2" fmla="*/ 131037 h 729947"/>
                  <a:gd name="connsiteX3" fmla="*/ 171352 w 458494"/>
                  <a:gd name="connsiteY3" fmla="*/ 139451 h 729947"/>
                  <a:gd name="connsiteX4" fmla="*/ 192090 w 458494"/>
                  <a:gd name="connsiteY4" fmla="*/ 136666 h 729947"/>
                  <a:gd name="connsiteX5" fmla="*/ 241151 w 458494"/>
                  <a:gd name="connsiteY5" fmla="*/ 140991 h 729947"/>
                  <a:gd name="connsiteX6" fmla="*/ 279429 w 458494"/>
                  <a:gd name="connsiteY6" fmla="*/ 178498 h 729947"/>
                  <a:gd name="connsiteX7" fmla="*/ 275162 w 458494"/>
                  <a:gd name="connsiteY7" fmla="*/ 241721 h 729947"/>
                  <a:gd name="connsiteX8" fmla="*/ 226397 w 458494"/>
                  <a:gd name="connsiteY8" fmla="*/ 283434 h 729947"/>
                  <a:gd name="connsiteX9" fmla="*/ 173426 w 458494"/>
                  <a:gd name="connsiteY9" fmla="*/ 274428 h 729947"/>
                  <a:gd name="connsiteX10" fmla="*/ 141251 w 458494"/>
                  <a:gd name="connsiteY10" fmla="*/ 239647 h 729947"/>
                  <a:gd name="connsiteX11" fmla="*/ 132245 w 458494"/>
                  <a:gd name="connsiteY11" fmla="*/ 224300 h 729947"/>
                  <a:gd name="connsiteX12" fmla="*/ 107833 w 458494"/>
                  <a:gd name="connsiteY12" fmla="*/ 211916 h 729947"/>
                  <a:gd name="connsiteX13" fmla="*/ 65171 w 458494"/>
                  <a:gd name="connsiteY13" fmla="*/ 285449 h 729947"/>
                  <a:gd name="connsiteX14" fmla="*/ 110025 w 458494"/>
                  <a:gd name="connsiteY14" fmla="*/ 418353 h 729947"/>
                  <a:gd name="connsiteX15" fmla="*/ 74948 w 458494"/>
                  <a:gd name="connsiteY15" fmla="*/ 479087 h 729947"/>
                  <a:gd name="connsiteX16" fmla="*/ 136274 w 458494"/>
                  <a:gd name="connsiteY16" fmla="*/ 566306 h 729947"/>
                  <a:gd name="connsiteX17" fmla="*/ 87628 w 458494"/>
                  <a:gd name="connsiteY17" fmla="*/ 598658 h 729947"/>
                  <a:gd name="connsiteX18" fmla="*/ 52195 w 458494"/>
                  <a:gd name="connsiteY18" fmla="*/ 603813 h 729947"/>
                  <a:gd name="connsiteX19" fmla="*/ 23516 w 458494"/>
                  <a:gd name="connsiteY19" fmla="*/ 609857 h 729947"/>
                  <a:gd name="connsiteX20" fmla="*/ 1652 w 458494"/>
                  <a:gd name="connsiteY20" fmla="*/ 635928 h 729947"/>
                  <a:gd name="connsiteX21" fmla="*/ 10066 w 458494"/>
                  <a:gd name="connsiteY21" fmla="*/ 672961 h 729947"/>
                  <a:gd name="connsiteX22" fmla="*/ 41648 w 458494"/>
                  <a:gd name="connsiteY22" fmla="*/ 695122 h 729947"/>
                  <a:gd name="connsiteX23" fmla="*/ 73644 w 458494"/>
                  <a:gd name="connsiteY23" fmla="*/ 685108 h 729947"/>
                  <a:gd name="connsiteX24" fmla="*/ 89879 w 458494"/>
                  <a:gd name="connsiteY24" fmla="*/ 660044 h 729947"/>
                  <a:gd name="connsiteX25" fmla="*/ 107063 w 458494"/>
                  <a:gd name="connsiteY25" fmla="*/ 626626 h 729947"/>
                  <a:gd name="connsiteX26" fmla="*/ 108011 w 458494"/>
                  <a:gd name="connsiteY26" fmla="*/ 625974 h 729947"/>
                  <a:gd name="connsiteX27" fmla="*/ 155887 w 458494"/>
                  <a:gd name="connsiteY27" fmla="*/ 594096 h 729947"/>
                  <a:gd name="connsiteX28" fmla="*/ 237241 w 458494"/>
                  <a:gd name="connsiteY28" fmla="*/ 709816 h 729947"/>
                  <a:gd name="connsiteX29" fmla="*/ 347154 w 458494"/>
                  <a:gd name="connsiteY29" fmla="*/ 699980 h 729947"/>
                  <a:gd name="connsiteX30" fmla="*/ 351421 w 458494"/>
                  <a:gd name="connsiteY30" fmla="*/ 564470 h 729947"/>
                  <a:gd name="connsiteX31" fmla="*/ 455053 w 458494"/>
                  <a:gd name="connsiteY31" fmla="*/ 477072 h 729947"/>
                  <a:gd name="connsiteX32" fmla="*/ 390587 w 458494"/>
                  <a:gd name="connsiteY32" fmla="*/ 356967 h 729947"/>
                  <a:gd name="connsiteX33" fmla="*/ 436804 w 458494"/>
                  <a:gd name="connsiteY33" fmla="*/ 229218 h 729947"/>
                  <a:gd name="connsiteX34" fmla="*/ 321083 w 458494"/>
                  <a:gd name="connsiteY34" fmla="*/ 157463 h 729947"/>
                  <a:gd name="connsiteX35" fmla="*/ 297619 w 458494"/>
                  <a:gd name="connsiteY35" fmla="*/ 23967 h 729947"/>
                  <a:gd name="connsiteX36" fmla="*/ 252291 w 458494"/>
                  <a:gd name="connsiteY36" fmla="*/ 266 h 729947"/>
                  <a:gd name="connsiteX37" fmla="*/ 252291 w 458494"/>
                  <a:gd name="connsiteY37" fmla="*/ 266 h 7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8494" h="729947">
                    <a:moveTo>
                      <a:pt x="252291" y="207"/>
                    </a:moveTo>
                    <a:cubicBezTo>
                      <a:pt x="237300" y="2873"/>
                      <a:pt x="233330" y="24500"/>
                      <a:pt x="213303" y="30189"/>
                    </a:cubicBezTo>
                    <a:lnTo>
                      <a:pt x="154761" y="131037"/>
                    </a:lnTo>
                    <a:lnTo>
                      <a:pt x="171352" y="139451"/>
                    </a:lnTo>
                    <a:cubicBezTo>
                      <a:pt x="174314" y="140576"/>
                      <a:pt x="177573" y="139569"/>
                      <a:pt x="192090" y="136666"/>
                    </a:cubicBezTo>
                    <a:cubicBezTo>
                      <a:pt x="204593" y="134118"/>
                      <a:pt x="223494" y="132044"/>
                      <a:pt x="241151" y="140991"/>
                    </a:cubicBezTo>
                    <a:cubicBezTo>
                      <a:pt x="256616" y="148872"/>
                      <a:pt x="271489" y="160367"/>
                      <a:pt x="279429" y="178498"/>
                    </a:cubicBezTo>
                    <a:cubicBezTo>
                      <a:pt x="286894" y="195385"/>
                      <a:pt x="286065" y="219264"/>
                      <a:pt x="275162" y="241721"/>
                    </a:cubicBezTo>
                    <a:cubicBezTo>
                      <a:pt x="264201" y="264237"/>
                      <a:pt x="244410" y="279701"/>
                      <a:pt x="226397" y="283434"/>
                    </a:cubicBezTo>
                    <a:cubicBezTo>
                      <a:pt x="206607" y="287582"/>
                      <a:pt x="188772" y="282190"/>
                      <a:pt x="173426" y="274428"/>
                    </a:cubicBezTo>
                    <a:cubicBezTo>
                      <a:pt x="156302" y="265718"/>
                      <a:pt x="146880" y="250490"/>
                      <a:pt x="141251" y="239647"/>
                    </a:cubicBezTo>
                    <a:cubicBezTo>
                      <a:pt x="134615" y="226789"/>
                      <a:pt x="134260" y="225308"/>
                      <a:pt x="132245" y="224300"/>
                    </a:cubicBezTo>
                    <a:lnTo>
                      <a:pt x="107833" y="211916"/>
                    </a:lnTo>
                    <a:lnTo>
                      <a:pt x="65171" y="285449"/>
                    </a:lnTo>
                    <a:cubicBezTo>
                      <a:pt x="104870" y="317149"/>
                      <a:pt x="122409" y="369114"/>
                      <a:pt x="110025" y="418353"/>
                    </a:cubicBezTo>
                    <a:cubicBezTo>
                      <a:pt x="104159" y="441461"/>
                      <a:pt x="92013" y="462437"/>
                      <a:pt x="74948" y="479087"/>
                    </a:cubicBezTo>
                    <a:lnTo>
                      <a:pt x="136274" y="566306"/>
                    </a:lnTo>
                    <a:lnTo>
                      <a:pt x="87628" y="598658"/>
                    </a:lnTo>
                    <a:cubicBezTo>
                      <a:pt x="75481" y="606717"/>
                      <a:pt x="62919" y="604228"/>
                      <a:pt x="52195" y="603813"/>
                    </a:cubicBezTo>
                    <a:cubicBezTo>
                      <a:pt x="41470" y="603399"/>
                      <a:pt x="32404" y="603932"/>
                      <a:pt x="23516" y="609857"/>
                    </a:cubicBezTo>
                    <a:cubicBezTo>
                      <a:pt x="13147" y="616730"/>
                      <a:pt x="4852" y="625915"/>
                      <a:pt x="1652" y="635928"/>
                    </a:cubicBezTo>
                    <a:cubicBezTo>
                      <a:pt x="-1547" y="645942"/>
                      <a:pt x="-777" y="657318"/>
                      <a:pt x="10066" y="672961"/>
                    </a:cubicBezTo>
                    <a:cubicBezTo>
                      <a:pt x="21028" y="688782"/>
                      <a:pt x="31456" y="694114"/>
                      <a:pt x="41648" y="695122"/>
                    </a:cubicBezTo>
                    <a:cubicBezTo>
                      <a:pt x="51839" y="696129"/>
                      <a:pt x="62919" y="692278"/>
                      <a:pt x="73644" y="685108"/>
                    </a:cubicBezTo>
                    <a:cubicBezTo>
                      <a:pt x="82710" y="679064"/>
                      <a:pt x="86383" y="670710"/>
                      <a:pt x="89879" y="660044"/>
                    </a:cubicBezTo>
                    <a:cubicBezTo>
                      <a:pt x="93375" y="649379"/>
                      <a:pt x="95449" y="636106"/>
                      <a:pt x="107063" y="626626"/>
                    </a:cubicBezTo>
                    <a:cubicBezTo>
                      <a:pt x="107359" y="626389"/>
                      <a:pt x="107655" y="626152"/>
                      <a:pt x="108011" y="625974"/>
                    </a:cubicBezTo>
                    <a:lnTo>
                      <a:pt x="155887" y="594096"/>
                    </a:lnTo>
                    <a:lnTo>
                      <a:pt x="237241" y="709816"/>
                    </a:lnTo>
                    <a:cubicBezTo>
                      <a:pt x="298449" y="684812"/>
                      <a:pt x="283399" y="773809"/>
                      <a:pt x="347154" y="699980"/>
                    </a:cubicBezTo>
                    <a:cubicBezTo>
                      <a:pt x="418257" y="617678"/>
                      <a:pt x="304078" y="662296"/>
                      <a:pt x="351421" y="564470"/>
                    </a:cubicBezTo>
                    <a:cubicBezTo>
                      <a:pt x="398763" y="466584"/>
                      <a:pt x="434611" y="583845"/>
                      <a:pt x="455053" y="477072"/>
                    </a:cubicBezTo>
                    <a:cubicBezTo>
                      <a:pt x="475496" y="370299"/>
                      <a:pt x="398526" y="465399"/>
                      <a:pt x="390587" y="356967"/>
                    </a:cubicBezTo>
                    <a:cubicBezTo>
                      <a:pt x="382647" y="248535"/>
                      <a:pt x="472474" y="331903"/>
                      <a:pt x="436804" y="229218"/>
                    </a:cubicBezTo>
                    <a:cubicBezTo>
                      <a:pt x="401074" y="126533"/>
                      <a:pt x="382173" y="247409"/>
                      <a:pt x="321083" y="157463"/>
                    </a:cubicBezTo>
                    <a:cubicBezTo>
                      <a:pt x="259994" y="67518"/>
                      <a:pt x="379921" y="95070"/>
                      <a:pt x="297619" y="23967"/>
                    </a:cubicBezTo>
                    <a:cubicBezTo>
                      <a:pt x="274451" y="3999"/>
                      <a:pt x="261356" y="-1334"/>
                      <a:pt x="252291" y="266"/>
                    </a:cubicBezTo>
                    <a:lnTo>
                      <a:pt x="252291" y="266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B9BF3D4-3B63-F40F-8ACF-29AA6D54207E}"/>
                  </a:ext>
                </a:extLst>
              </p:cNvPr>
              <p:cNvSpPr/>
              <p:nvPr/>
            </p:nvSpPr>
            <p:spPr>
              <a:xfrm>
                <a:off x="7149594" y="4334884"/>
                <a:ext cx="181313" cy="233150"/>
              </a:xfrm>
              <a:custGeom>
                <a:avLst/>
                <a:gdLst>
                  <a:gd name="connsiteX0" fmla="*/ 270552 w 367726"/>
                  <a:gd name="connsiteY0" fmla="*/ 496 h 472857"/>
                  <a:gd name="connsiteX1" fmla="*/ 263027 w 367726"/>
                  <a:gd name="connsiteY1" fmla="*/ 2866 h 472857"/>
                  <a:gd name="connsiteX2" fmla="*/ 240096 w 367726"/>
                  <a:gd name="connsiteY2" fmla="*/ 27337 h 472857"/>
                  <a:gd name="connsiteX3" fmla="*/ 238319 w 367726"/>
                  <a:gd name="connsiteY3" fmla="*/ 57141 h 472857"/>
                  <a:gd name="connsiteX4" fmla="*/ 239800 w 367726"/>
                  <a:gd name="connsiteY4" fmla="*/ 94708 h 472857"/>
                  <a:gd name="connsiteX5" fmla="*/ 239267 w 367726"/>
                  <a:gd name="connsiteY5" fmla="*/ 95715 h 472857"/>
                  <a:gd name="connsiteX6" fmla="*/ 213136 w 367726"/>
                  <a:gd name="connsiteY6" fmla="*/ 147324 h 472857"/>
                  <a:gd name="connsiteX7" fmla="*/ 95520 w 367726"/>
                  <a:gd name="connsiteY7" fmla="*/ 86175 h 472857"/>
                  <a:gd name="connsiteX8" fmla="*/ 3441 w 367726"/>
                  <a:gd name="connsiteY8" fmla="*/ 153545 h 472857"/>
                  <a:gd name="connsiteX9" fmla="*/ 67908 w 367726"/>
                  <a:gd name="connsiteY9" fmla="*/ 273710 h 472857"/>
                  <a:gd name="connsiteX10" fmla="*/ 21691 w 367726"/>
                  <a:gd name="connsiteY10" fmla="*/ 401458 h 472857"/>
                  <a:gd name="connsiteX11" fmla="*/ 136878 w 367726"/>
                  <a:gd name="connsiteY11" fmla="*/ 472384 h 472857"/>
                  <a:gd name="connsiteX12" fmla="*/ 137175 w 367726"/>
                  <a:gd name="connsiteY12" fmla="*/ 472858 h 472857"/>
                  <a:gd name="connsiteX13" fmla="*/ 215151 w 367726"/>
                  <a:gd name="connsiteY13" fmla="*/ 420360 h 472857"/>
                  <a:gd name="connsiteX14" fmla="*/ 204604 w 367726"/>
                  <a:gd name="connsiteY14" fmla="*/ 404717 h 472857"/>
                  <a:gd name="connsiteX15" fmla="*/ 185169 w 367726"/>
                  <a:gd name="connsiteY15" fmla="*/ 397014 h 472857"/>
                  <a:gd name="connsiteX16" fmla="*/ 144463 w 367726"/>
                  <a:gd name="connsiteY16" fmla="*/ 369284 h 472857"/>
                  <a:gd name="connsiteX17" fmla="*/ 129294 w 367726"/>
                  <a:gd name="connsiteY17" fmla="*/ 317912 h 472857"/>
                  <a:gd name="connsiteX18" fmla="*/ 163838 w 367726"/>
                  <a:gd name="connsiteY18" fmla="*/ 264763 h 472857"/>
                  <a:gd name="connsiteX19" fmla="*/ 226765 w 367726"/>
                  <a:gd name="connsiteY19" fmla="*/ 252142 h 472857"/>
                  <a:gd name="connsiteX20" fmla="*/ 268597 w 367726"/>
                  <a:gd name="connsiteY20" fmla="*/ 285797 h 472857"/>
                  <a:gd name="connsiteX21" fmla="*/ 279736 w 367726"/>
                  <a:gd name="connsiteY21" fmla="*/ 331896 h 472857"/>
                  <a:gd name="connsiteX22" fmla="*/ 280092 w 367726"/>
                  <a:gd name="connsiteY22" fmla="*/ 349731 h 472857"/>
                  <a:gd name="connsiteX23" fmla="*/ 292594 w 367726"/>
                  <a:gd name="connsiteY23" fmla="*/ 368277 h 472857"/>
                  <a:gd name="connsiteX24" fmla="*/ 367727 w 367726"/>
                  <a:gd name="connsiteY24" fmla="*/ 317675 h 472857"/>
                  <a:gd name="connsiteX25" fmla="*/ 347284 w 367726"/>
                  <a:gd name="connsiteY25" fmla="*/ 217183 h 472857"/>
                  <a:gd name="connsiteX26" fmla="*/ 243237 w 367726"/>
                  <a:gd name="connsiteY26" fmla="*/ 163085 h 472857"/>
                  <a:gd name="connsiteX27" fmla="*/ 270375 w 367726"/>
                  <a:gd name="connsiteY27" fmla="*/ 109521 h 472857"/>
                  <a:gd name="connsiteX28" fmla="*/ 298697 w 367726"/>
                  <a:gd name="connsiteY28" fmla="*/ 87597 h 472857"/>
                  <a:gd name="connsiteX29" fmla="*/ 320680 w 367726"/>
                  <a:gd name="connsiteY29" fmla="*/ 68222 h 472857"/>
                  <a:gd name="connsiteX30" fmla="*/ 326902 w 367726"/>
                  <a:gd name="connsiteY30" fmla="*/ 34744 h 472857"/>
                  <a:gd name="connsiteX31" fmla="*/ 301364 w 367726"/>
                  <a:gd name="connsiteY31" fmla="*/ 6658 h 472857"/>
                  <a:gd name="connsiteX32" fmla="*/ 270434 w 367726"/>
                  <a:gd name="connsiteY32" fmla="*/ 555 h 472857"/>
                  <a:gd name="connsiteX33" fmla="*/ 270434 w 367726"/>
                  <a:gd name="connsiteY33" fmla="*/ 555 h 47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7726" h="472857">
                    <a:moveTo>
                      <a:pt x="270552" y="496"/>
                    </a:moveTo>
                    <a:cubicBezTo>
                      <a:pt x="267886" y="970"/>
                      <a:pt x="265397" y="1799"/>
                      <a:pt x="263027" y="2866"/>
                    </a:cubicBezTo>
                    <a:cubicBezTo>
                      <a:pt x="253665" y="7014"/>
                      <a:pt x="245903" y="15842"/>
                      <a:pt x="240096" y="27337"/>
                    </a:cubicBezTo>
                    <a:cubicBezTo>
                      <a:pt x="235178" y="37055"/>
                      <a:pt x="236126" y="46180"/>
                      <a:pt x="238319" y="57141"/>
                    </a:cubicBezTo>
                    <a:cubicBezTo>
                      <a:pt x="240511" y="68103"/>
                      <a:pt x="245251" y="80724"/>
                      <a:pt x="239800" y="94708"/>
                    </a:cubicBezTo>
                    <a:cubicBezTo>
                      <a:pt x="239622" y="95063"/>
                      <a:pt x="239445" y="95419"/>
                      <a:pt x="239267" y="95715"/>
                    </a:cubicBezTo>
                    <a:lnTo>
                      <a:pt x="213136" y="147324"/>
                    </a:lnTo>
                    <a:lnTo>
                      <a:pt x="95520" y="86175"/>
                    </a:lnTo>
                    <a:cubicBezTo>
                      <a:pt x="53865" y="145902"/>
                      <a:pt x="22165" y="55601"/>
                      <a:pt x="3441" y="153545"/>
                    </a:cubicBezTo>
                    <a:cubicBezTo>
                      <a:pt x="-17001" y="260319"/>
                      <a:pt x="59968" y="165277"/>
                      <a:pt x="67908" y="273710"/>
                    </a:cubicBezTo>
                    <a:cubicBezTo>
                      <a:pt x="75848" y="382142"/>
                      <a:pt x="-13979" y="298774"/>
                      <a:pt x="21691" y="401458"/>
                    </a:cubicBezTo>
                    <a:cubicBezTo>
                      <a:pt x="57421" y="504143"/>
                      <a:pt x="75848" y="382438"/>
                      <a:pt x="136878" y="472384"/>
                    </a:cubicBezTo>
                    <a:cubicBezTo>
                      <a:pt x="136997" y="472562"/>
                      <a:pt x="137115" y="472680"/>
                      <a:pt x="137175" y="472858"/>
                    </a:cubicBezTo>
                    <a:lnTo>
                      <a:pt x="215151" y="420360"/>
                    </a:lnTo>
                    <a:lnTo>
                      <a:pt x="204604" y="404717"/>
                    </a:lnTo>
                    <a:cubicBezTo>
                      <a:pt x="202530" y="402288"/>
                      <a:pt x="199212" y="401577"/>
                      <a:pt x="185169" y="397014"/>
                    </a:cubicBezTo>
                    <a:cubicBezTo>
                      <a:pt x="173022" y="393104"/>
                      <a:pt x="155543" y="385756"/>
                      <a:pt x="144463" y="369284"/>
                    </a:cubicBezTo>
                    <a:cubicBezTo>
                      <a:pt x="134805" y="354886"/>
                      <a:pt x="127457" y="337584"/>
                      <a:pt x="129294" y="317912"/>
                    </a:cubicBezTo>
                    <a:cubicBezTo>
                      <a:pt x="131012" y="299544"/>
                      <a:pt x="143337" y="279102"/>
                      <a:pt x="163838" y="264763"/>
                    </a:cubicBezTo>
                    <a:cubicBezTo>
                      <a:pt x="184399" y="250423"/>
                      <a:pt x="209167" y="246631"/>
                      <a:pt x="226765" y="252142"/>
                    </a:cubicBezTo>
                    <a:cubicBezTo>
                      <a:pt x="246081" y="258186"/>
                      <a:pt x="258998" y="271517"/>
                      <a:pt x="268597" y="285797"/>
                    </a:cubicBezTo>
                    <a:cubicBezTo>
                      <a:pt x="279322" y="301736"/>
                      <a:pt x="280151" y="319630"/>
                      <a:pt x="279736" y="331896"/>
                    </a:cubicBezTo>
                    <a:cubicBezTo>
                      <a:pt x="279262" y="346353"/>
                      <a:pt x="278848" y="347835"/>
                      <a:pt x="280092" y="349731"/>
                    </a:cubicBezTo>
                    <a:lnTo>
                      <a:pt x="292594" y="368277"/>
                    </a:lnTo>
                    <a:lnTo>
                      <a:pt x="367727" y="317675"/>
                    </a:lnTo>
                    <a:cubicBezTo>
                      <a:pt x="347403" y="288404"/>
                      <a:pt x="339996" y="252082"/>
                      <a:pt x="347284" y="217183"/>
                    </a:cubicBezTo>
                    <a:lnTo>
                      <a:pt x="243237" y="163085"/>
                    </a:lnTo>
                    <a:lnTo>
                      <a:pt x="270375" y="109521"/>
                    </a:lnTo>
                    <a:cubicBezTo>
                      <a:pt x="276952" y="96544"/>
                      <a:pt x="289158" y="92515"/>
                      <a:pt x="298697" y="87597"/>
                    </a:cubicBezTo>
                    <a:cubicBezTo>
                      <a:pt x="308237" y="82679"/>
                      <a:pt x="315881" y="77761"/>
                      <a:pt x="320680" y="68222"/>
                    </a:cubicBezTo>
                    <a:cubicBezTo>
                      <a:pt x="326309" y="57141"/>
                      <a:pt x="329035" y="45054"/>
                      <a:pt x="326902" y="34744"/>
                    </a:cubicBezTo>
                    <a:cubicBezTo>
                      <a:pt x="324768" y="24434"/>
                      <a:pt x="318488" y="14953"/>
                      <a:pt x="301364" y="6658"/>
                    </a:cubicBezTo>
                    <a:cubicBezTo>
                      <a:pt x="288387" y="377"/>
                      <a:pt x="278551" y="-926"/>
                      <a:pt x="270434" y="555"/>
                    </a:cubicBezTo>
                    <a:lnTo>
                      <a:pt x="270434" y="55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9251FAD-4C2F-C609-D5FD-C5F1EBB15A48}"/>
                  </a:ext>
                </a:extLst>
              </p:cNvPr>
              <p:cNvSpPr/>
              <p:nvPr/>
            </p:nvSpPr>
            <p:spPr>
              <a:xfrm>
                <a:off x="7214069" y="4472388"/>
                <a:ext cx="278867" cy="216455"/>
              </a:xfrm>
              <a:custGeom>
                <a:avLst/>
                <a:gdLst>
                  <a:gd name="connsiteX0" fmla="*/ 70700 w 565577"/>
                  <a:gd name="connsiteY0" fmla="*/ 643 h 438998"/>
                  <a:gd name="connsiteX1" fmla="*/ 50139 w 565577"/>
                  <a:gd name="connsiteY1" fmla="*/ 10182 h 438998"/>
                  <a:gd name="connsiteX2" fmla="*/ 28097 w 565577"/>
                  <a:gd name="connsiteY2" fmla="*/ 41883 h 438998"/>
                  <a:gd name="connsiteX3" fmla="*/ 38229 w 565577"/>
                  <a:gd name="connsiteY3" fmla="*/ 73820 h 438998"/>
                  <a:gd name="connsiteX4" fmla="*/ 63412 w 565577"/>
                  <a:gd name="connsiteY4" fmla="*/ 89936 h 438998"/>
                  <a:gd name="connsiteX5" fmla="*/ 96949 w 565577"/>
                  <a:gd name="connsiteY5" fmla="*/ 106942 h 438998"/>
                  <a:gd name="connsiteX6" fmla="*/ 97601 w 565577"/>
                  <a:gd name="connsiteY6" fmla="*/ 107890 h 438998"/>
                  <a:gd name="connsiteX7" fmla="*/ 128827 w 565577"/>
                  <a:gd name="connsiteY7" fmla="*/ 154344 h 438998"/>
                  <a:gd name="connsiteX8" fmla="*/ 22468 w 565577"/>
                  <a:gd name="connsiteY8" fmla="*/ 225921 h 438998"/>
                  <a:gd name="connsiteX9" fmla="*/ 30112 w 565577"/>
                  <a:gd name="connsiteY9" fmla="*/ 327658 h 438998"/>
                  <a:gd name="connsiteX10" fmla="*/ 44036 w 565577"/>
                  <a:gd name="connsiteY10" fmla="*/ 338857 h 438998"/>
                  <a:gd name="connsiteX11" fmla="*/ 165860 w 565577"/>
                  <a:gd name="connsiteY11" fmla="*/ 331272 h 438998"/>
                  <a:gd name="connsiteX12" fmla="*/ 253139 w 565577"/>
                  <a:gd name="connsiteY12" fmla="*/ 435557 h 438998"/>
                  <a:gd name="connsiteX13" fmla="*/ 373303 w 565577"/>
                  <a:gd name="connsiteY13" fmla="*/ 371090 h 438998"/>
                  <a:gd name="connsiteX14" fmla="*/ 501052 w 565577"/>
                  <a:gd name="connsiteY14" fmla="*/ 417307 h 438998"/>
                  <a:gd name="connsiteX15" fmla="*/ 565578 w 565577"/>
                  <a:gd name="connsiteY15" fmla="*/ 306090 h 438998"/>
                  <a:gd name="connsiteX16" fmla="*/ 502355 w 565577"/>
                  <a:gd name="connsiteY16" fmla="*/ 216145 h 438998"/>
                  <a:gd name="connsiteX17" fmla="*/ 484757 w 565577"/>
                  <a:gd name="connsiteY17" fmla="*/ 227817 h 438998"/>
                  <a:gd name="connsiteX18" fmla="*/ 476995 w 565577"/>
                  <a:gd name="connsiteY18" fmla="*/ 247252 h 438998"/>
                  <a:gd name="connsiteX19" fmla="*/ 449087 w 565577"/>
                  <a:gd name="connsiteY19" fmla="*/ 287840 h 438998"/>
                  <a:gd name="connsiteX20" fmla="*/ 397597 w 565577"/>
                  <a:gd name="connsiteY20" fmla="*/ 302772 h 438998"/>
                  <a:gd name="connsiteX21" fmla="*/ 344625 w 565577"/>
                  <a:gd name="connsiteY21" fmla="*/ 267991 h 438998"/>
                  <a:gd name="connsiteX22" fmla="*/ 332300 w 565577"/>
                  <a:gd name="connsiteY22" fmla="*/ 205005 h 438998"/>
                  <a:gd name="connsiteX23" fmla="*/ 366193 w 565577"/>
                  <a:gd name="connsiteY23" fmla="*/ 163350 h 438998"/>
                  <a:gd name="connsiteX24" fmla="*/ 412291 w 565577"/>
                  <a:gd name="connsiteY24" fmla="*/ 152448 h 438998"/>
                  <a:gd name="connsiteX25" fmla="*/ 430126 w 565577"/>
                  <a:gd name="connsiteY25" fmla="*/ 152152 h 438998"/>
                  <a:gd name="connsiteX26" fmla="*/ 448672 w 565577"/>
                  <a:gd name="connsiteY26" fmla="*/ 139827 h 438998"/>
                  <a:gd name="connsiteX27" fmla="*/ 405536 w 565577"/>
                  <a:gd name="connsiteY27" fmla="*/ 78441 h 438998"/>
                  <a:gd name="connsiteX28" fmla="*/ 311799 w 565577"/>
                  <a:gd name="connsiteY28" fmla="*/ 90410 h 438998"/>
                  <a:gd name="connsiteX29" fmla="*/ 261671 w 565577"/>
                  <a:gd name="connsiteY29" fmla="*/ 65050 h 438998"/>
                  <a:gd name="connsiteX30" fmla="*/ 157149 w 565577"/>
                  <a:gd name="connsiteY30" fmla="*/ 135383 h 438998"/>
                  <a:gd name="connsiteX31" fmla="*/ 124916 w 565577"/>
                  <a:gd name="connsiteY31" fmla="*/ 87448 h 438998"/>
                  <a:gd name="connsiteX32" fmla="*/ 119583 w 565577"/>
                  <a:gd name="connsiteY32" fmla="*/ 52015 h 438998"/>
                  <a:gd name="connsiteX33" fmla="*/ 113421 w 565577"/>
                  <a:gd name="connsiteY33" fmla="*/ 23336 h 438998"/>
                  <a:gd name="connsiteX34" fmla="*/ 87231 w 565577"/>
                  <a:gd name="connsiteY34" fmla="*/ 1591 h 438998"/>
                  <a:gd name="connsiteX35" fmla="*/ 70818 w 565577"/>
                  <a:gd name="connsiteY35" fmla="*/ 643 h 438998"/>
                  <a:gd name="connsiteX36" fmla="*/ 70818 w 565577"/>
                  <a:gd name="connsiteY36" fmla="*/ 643 h 43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65577" h="438998">
                    <a:moveTo>
                      <a:pt x="70700" y="643"/>
                    </a:moveTo>
                    <a:cubicBezTo>
                      <a:pt x="64656" y="1828"/>
                      <a:pt x="57901" y="4731"/>
                      <a:pt x="50139" y="10182"/>
                    </a:cubicBezTo>
                    <a:cubicBezTo>
                      <a:pt x="34378" y="21203"/>
                      <a:pt x="29105" y="31691"/>
                      <a:pt x="28097" y="41883"/>
                    </a:cubicBezTo>
                    <a:cubicBezTo>
                      <a:pt x="27149" y="52074"/>
                      <a:pt x="31060" y="63154"/>
                      <a:pt x="38229" y="73820"/>
                    </a:cubicBezTo>
                    <a:cubicBezTo>
                      <a:pt x="44332" y="82885"/>
                      <a:pt x="52687" y="86500"/>
                      <a:pt x="63412" y="89936"/>
                    </a:cubicBezTo>
                    <a:cubicBezTo>
                      <a:pt x="74077" y="93373"/>
                      <a:pt x="87350" y="95388"/>
                      <a:pt x="96949" y="106942"/>
                    </a:cubicBezTo>
                    <a:cubicBezTo>
                      <a:pt x="97186" y="107238"/>
                      <a:pt x="97423" y="107594"/>
                      <a:pt x="97601" y="107890"/>
                    </a:cubicBezTo>
                    <a:lnTo>
                      <a:pt x="128827" y="154344"/>
                    </a:lnTo>
                    <a:lnTo>
                      <a:pt x="22468" y="225921"/>
                    </a:lnTo>
                    <a:cubicBezTo>
                      <a:pt x="36511" y="277530"/>
                      <a:pt x="-40162" y="266924"/>
                      <a:pt x="30112" y="327658"/>
                    </a:cubicBezTo>
                    <a:cubicBezTo>
                      <a:pt x="35267" y="332102"/>
                      <a:pt x="39770" y="335776"/>
                      <a:pt x="44036" y="338857"/>
                    </a:cubicBezTo>
                    <a:cubicBezTo>
                      <a:pt x="107318" y="385015"/>
                      <a:pt x="74077" y="286892"/>
                      <a:pt x="165860" y="331272"/>
                    </a:cubicBezTo>
                    <a:cubicBezTo>
                      <a:pt x="263745" y="378615"/>
                      <a:pt x="146306" y="415115"/>
                      <a:pt x="253139" y="435557"/>
                    </a:cubicBezTo>
                    <a:cubicBezTo>
                      <a:pt x="359971" y="455999"/>
                      <a:pt x="264811" y="379030"/>
                      <a:pt x="373303" y="371090"/>
                    </a:cubicBezTo>
                    <a:cubicBezTo>
                      <a:pt x="481735" y="363150"/>
                      <a:pt x="398308" y="453037"/>
                      <a:pt x="501052" y="417307"/>
                    </a:cubicBezTo>
                    <a:cubicBezTo>
                      <a:pt x="601070" y="382526"/>
                      <a:pt x="488431" y="363506"/>
                      <a:pt x="565578" y="306090"/>
                    </a:cubicBezTo>
                    <a:lnTo>
                      <a:pt x="502355" y="216145"/>
                    </a:lnTo>
                    <a:lnTo>
                      <a:pt x="484757" y="227817"/>
                    </a:lnTo>
                    <a:cubicBezTo>
                      <a:pt x="482328" y="229891"/>
                      <a:pt x="481558" y="233209"/>
                      <a:pt x="476995" y="247252"/>
                    </a:cubicBezTo>
                    <a:cubicBezTo>
                      <a:pt x="473025" y="259399"/>
                      <a:pt x="465619" y="276878"/>
                      <a:pt x="449087" y="287840"/>
                    </a:cubicBezTo>
                    <a:cubicBezTo>
                      <a:pt x="434629" y="297439"/>
                      <a:pt x="417268" y="304668"/>
                      <a:pt x="397597" y="302772"/>
                    </a:cubicBezTo>
                    <a:cubicBezTo>
                      <a:pt x="379228" y="300935"/>
                      <a:pt x="358845" y="288551"/>
                      <a:pt x="344625" y="267991"/>
                    </a:cubicBezTo>
                    <a:cubicBezTo>
                      <a:pt x="330404" y="247371"/>
                      <a:pt x="326671" y="222544"/>
                      <a:pt x="332300" y="205005"/>
                    </a:cubicBezTo>
                    <a:cubicBezTo>
                      <a:pt x="338462" y="185748"/>
                      <a:pt x="351854" y="172831"/>
                      <a:pt x="366193" y="163350"/>
                    </a:cubicBezTo>
                    <a:cubicBezTo>
                      <a:pt x="382191" y="152685"/>
                      <a:pt x="400026" y="151974"/>
                      <a:pt x="412291" y="152448"/>
                    </a:cubicBezTo>
                    <a:cubicBezTo>
                      <a:pt x="426749" y="152981"/>
                      <a:pt x="428230" y="153396"/>
                      <a:pt x="430126" y="152152"/>
                    </a:cubicBezTo>
                    <a:lnTo>
                      <a:pt x="448672" y="139827"/>
                    </a:lnTo>
                    <a:lnTo>
                      <a:pt x="405536" y="78441"/>
                    </a:lnTo>
                    <a:cubicBezTo>
                      <a:pt x="376917" y="94084"/>
                      <a:pt x="343440" y="98410"/>
                      <a:pt x="311799" y="90410"/>
                    </a:cubicBezTo>
                    <a:cubicBezTo>
                      <a:pt x="293430" y="85729"/>
                      <a:pt x="276306" y="77079"/>
                      <a:pt x="261671" y="65050"/>
                    </a:cubicBezTo>
                    <a:lnTo>
                      <a:pt x="157149" y="135383"/>
                    </a:lnTo>
                    <a:lnTo>
                      <a:pt x="124916" y="87448"/>
                    </a:lnTo>
                    <a:cubicBezTo>
                      <a:pt x="116798" y="75360"/>
                      <a:pt x="119228" y="62739"/>
                      <a:pt x="119583" y="52015"/>
                    </a:cubicBezTo>
                    <a:cubicBezTo>
                      <a:pt x="119939" y="41290"/>
                      <a:pt x="119406" y="32224"/>
                      <a:pt x="113421" y="23336"/>
                    </a:cubicBezTo>
                    <a:cubicBezTo>
                      <a:pt x="106488" y="13027"/>
                      <a:pt x="97304" y="4731"/>
                      <a:pt x="87231" y="1591"/>
                    </a:cubicBezTo>
                    <a:cubicBezTo>
                      <a:pt x="82195" y="-9"/>
                      <a:pt x="76862" y="-542"/>
                      <a:pt x="70818" y="643"/>
                    </a:cubicBezTo>
                    <a:lnTo>
                      <a:pt x="70818" y="643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C6DBDAC6-E8FA-36B1-BABA-E54B17528297}"/>
              </a:ext>
            </a:extLst>
          </p:cNvPr>
          <p:cNvGrpSpPr/>
          <p:nvPr/>
        </p:nvGrpSpPr>
        <p:grpSpPr>
          <a:xfrm>
            <a:off x="8771985" y="1855716"/>
            <a:ext cx="798478" cy="949015"/>
            <a:chOff x="8922301" y="2916127"/>
            <a:chExt cx="1145727" cy="1361731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D8ADE8A6-E6B6-35D0-6E7E-674CE60D7426}"/>
                </a:ext>
              </a:extLst>
            </p:cNvPr>
            <p:cNvGrpSpPr/>
            <p:nvPr/>
          </p:nvGrpSpPr>
          <p:grpSpPr>
            <a:xfrm>
              <a:off x="8922301" y="3113436"/>
              <a:ext cx="1143524" cy="1164422"/>
              <a:chOff x="9416917" y="3548019"/>
              <a:chExt cx="674460" cy="686786"/>
            </a:xfrm>
          </p:grpSpPr>
          <p:pic>
            <p:nvPicPr>
              <p:cNvPr id="168" name="Graphic 167">
                <a:extLst>
                  <a:ext uri="{FF2B5EF4-FFF2-40B4-BE49-F238E27FC236}">
                    <a16:creationId xmlns:a16="http://schemas.microsoft.com/office/drawing/2014/main" id="{303CE24F-102E-CCC2-B9D8-AA2487042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16917" y="3620787"/>
                <a:ext cx="674460" cy="614018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3D5E1A0-7D21-0035-2A2F-132B361ACFFB}"/>
                  </a:ext>
                </a:extLst>
              </p:cNvPr>
              <p:cNvGrpSpPr/>
              <p:nvPr/>
            </p:nvGrpSpPr>
            <p:grpSpPr>
              <a:xfrm>
                <a:off x="9688829" y="3548019"/>
                <a:ext cx="321155" cy="321155"/>
                <a:chOff x="9360654" y="2157452"/>
                <a:chExt cx="540017" cy="540017"/>
              </a:xfrm>
            </p:grpSpPr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1B5C68E2-0E97-0845-BC86-9E002AF970DA}"/>
                    </a:ext>
                  </a:extLst>
                </p:cNvPr>
                <p:cNvSpPr/>
                <p:nvPr/>
              </p:nvSpPr>
              <p:spPr>
                <a:xfrm>
                  <a:off x="9360654" y="2157452"/>
                  <a:ext cx="540017" cy="5400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64" name="Graphic 163" descr="Checkmark with solid fill">
                  <a:extLst>
                    <a:ext uri="{FF2B5EF4-FFF2-40B4-BE49-F238E27FC236}">
                      <a16:creationId xmlns:a16="http://schemas.microsoft.com/office/drawing/2014/main" id="{0BDC49C1-9D52-CC04-991D-18A32206C3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26738" y="2250208"/>
                  <a:ext cx="400568" cy="40056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B8977325-8B9B-1FD7-388A-7CBA385D4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35773" y="2916127"/>
              <a:ext cx="832255" cy="308557"/>
            </a:xfrm>
            <a:prstGeom prst="rect">
              <a:avLst/>
            </a:prstGeom>
          </p:spPr>
        </p:pic>
      </p:grpSp>
      <p:sp>
        <p:nvSpPr>
          <p:cNvPr id="37" name="Google Shape;186;p38">
            <a:extLst>
              <a:ext uri="{FF2B5EF4-FFF2-40B4-BE49-F238E27FC236}">
                <a16:creationId xmlns:a16="http://schemas.microsoft.com/office/drawing/2014/main" id="{D7EBC19C-02CB-0923-8292-57B99C2187D3}"/>
              </a:ext>
            </a:extLst>
          </p:cNvPr>
          <p:cNvSpPr txBox="1"/>
          <p:nvPr/>
        </p:nvSpPr>
        <p:spPr>
          <a:xfrm>
            <a:off x="8121920" y="3021911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ENSURE UNDERSTANDING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F8BB9EB7-4C57-1FD2-83E3-E9999865FE5E}"/>
              </a:ext>
            </a:extLst>
          </p:cNvPr>
          <p:cNvSpPr/>
          <p:nvPr/>
        </p:nvSpPr>
        <p:spPr>
          <a:xfrm>
            <a:off x="2595641" y="4091084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25475927-9F7C-CF8C-F921-BC6B0117792A}"/>
              </a:ext>
            </a:extLst>
          </p:cNvPr>
          <p:cNvSpPr/>
          <p:nvPr/>
        </p:nvSpPr>
        <p:spPr>
          <a:xfrm>
            <a:off x="5358219" y="3693016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CF84862A-08B3-3DBA-40CB-42517208BFB3}"/>
              </a:ext>
            </a:extLst>
          </p:cNvPr>
          <p:cNvSpPr/>
          <p:nvPr/>
        </p:nvSpPr>
        <p:spPr>
          <a:xfrm>
            <a:off x="7805549" y="3330541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66ED7BF0-0879-4485-8EB6-3527B48A8AC0}"/>
              </a:ext>
            </a:extLst>
          </p:cNvPr>
          <p:cNvSpPr/>
          <p:nvPr/>
        </p:nvSpPr>
        <p:spPr>
          <a:xfrm>
            <a:off x="10512829" y="2934598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D5BEEC1D-AB47-781B-7A4E-22DE82CA25FD}"/>
              </a:ext>
            </a:extLst>
          </p:cNvPr>
          <p:cNvSpPr/>
          <p:nvPr/>
        </p:nvSpPr>
        <p:spPr>
          <a:xfrm>
            <a:off x="13196376" y="2614599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8" name="Rectangle 43">
            <a:extLst>
              <a:ext uri="{FF2B5EF4-FFF2-40B4-BE49-F238E27FC236}">
                <a16:creationId xmlns:a16="http://schemas.microsoft.com/office/drawing/2014/main" id="{6B05E0BD-A3CE-A039-B85E-A88ECFA924EA}"/>
              </a:ext>
            </a:extLst>
          </p:cNvPr>
          <p:cNvSpPr/>
          <p:nvPr/>
        </p:nvSpPr>
        <p:spPr>
          <a:xfrm>
            <a:off x="13620659" y="0"/>
            <a:ext cx="2635341" cy="1393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2632D629-DF0A-C32F-4F04-BD7703C67359}"/>
              </a:ext>
            </a:extLst>
          </p:cNvPr>
          <p:cNvGrpSpPr/>
          <p:nvPr/>
        </p:nvGrpSpPr>
        <p:grpSpPr>
          <a:xfrm>
            <a:off x="14504278" y="1137807"/>
            <a:ext cx="810478" cy="971191"/>
            <a:chOff x="14398073" y="2073262"/>
            <a:chExt cx="1011107" cy="1211603"/>
          </a:xfrm>
        </p:grpSpPr>
        <p:pic>
          <p:nvPicPr>
            <p:cNvPr id="176" name="Graphic 175">
              <a:extLst>
                <a:ext uri="{FF2B5EF4-FFF2-40B4-BE49-F238E27FC236}">
                  <a16:creationId xmlns:a16="http://schemas.microsoft.com/office/drawing/2014/main" id="{CB1D009C-6D4A-DD8E-2E8B-ED7064E01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398073" y="2695899"/>
              <a:ext cx="962207" cy="588966"/>
            </a:xfrm>
            <a:prstGeom prst="rect">
              <a:avLst/>
            </a:prstGeom>
          </p:spPr>
        </p:pic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8934F281-C84E-237C-4C27-4DA9E4BDE6EC}"/>
                </a:ext>
              </a:extLst>
            </p:cNvPr>
            <p:cNvGrpSpPr/>
            <p:nvPr/>
          </p:nvGrpSpPr>
          <p:grpSpPr>
            <a:xfrm>
              <a:off x="14498113" y="2073262"/>
              <a:ext cx="404933" cy="354541"/>
              <a:chOff x="14443467" y="2073253"/>
              <a:chExt cx="404933" cy="354541"/>
            </a:xfrm>
          </p:grpSpPr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569755B-72A0-0831-A5AE-AE20C5A6EF6A}"/>
                  </a:ext>
                </a:extLst>
              </p:cNvPr>
              <p:cNvSpPr/>
              <p:nvPr/>
            </p:nvSpPr>
            <p:spPr>
              <a:xfrm>
                <a:off x="14681953" y="2073253"/>
                <a:ext cx="166447" cy="230508"/>
              </a:xfrm>
              <a:custGeom>
                <a:avLst/>
                <a:gdLst>
                  <a:gd name="connsiteX0" fmla="*/ 23732 w 166447"/>
                  <a:gd name="connsiteY0" fmla="*/ 436 h 230508"/>
                  <a:gd name="connsiteX1" fmla="*/ 436 w 166447"/>
                  <a:gd name="connsiteY1" fmla="*/ 15512 h 230508"/>
                  <a:gd name="connsiteX2" fmla="*/ 15512 w 166447"/>
                  <a:gd name="connsiteY2" fmla="*/ 38765 h 230508"/>
                  <a:gd name="connsiteX3" fmla="*/ 124070 w 166447"/>
                  <a:gd name="connsiteY3" fmla="*/ 206819 h 230508"/>
                  <a:gd name="connsiteX4" fmla="*/ 126795 w 166447"/>
                  <a:gd name="connsiteY4" fmla="*/ 221555 h 230508"/>
                  <a:gd name="connsiteX5" fmla="*/ 139146 w 166447"/>
                  <a:gd name="connsiteY5" fmla="*/ 230072 h 230508"/>
                  <a:gd name="connsiteX6" fmla="*/ 162399 w 166447"/>
                  <a:gd name="connsiteY6" fmla="*/ 214996 h 230508"/>
                  <a:gd name="connsiteX7" fmla="*/ 23732 w 166447"/>
                  <a:gd name="connsiteY7" fmla="*/ 436 h 230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447" h="230508">
                    <a:moveTo>
                      <a:pt x="23732" y="436"/>
                    </a:moveTo>
                    <a:cubicBezTo>
                      <a:pt x="13127" y="-1821"/>
                      <a:pt x="2736" y="4908"/>
                      <a:pt x="436" y="15512"/>
                    </a:cubicBezTo>
                    <a:cubicBezTo>
                      <a:pt x="-1821" y="26074"/>
                      <a:pt x="4908" y="36508"/>
                      <a:pt x="15512" y="38765"/>
                    </a:cubicBezTo>
                    <a:cubicBezTo>
                      <a:pt x="91745" y="55119"/>
                      <a:pt x="140466" y="130501"/>
                      <a:pt x="124070" y="206819"/>
                    </a:cubicBezTo>
                    <a:cubicBezTo>
                      <a:pt x="122920" y="212100"/>
                      <a:pt x="124070" y="217381"/>
                      <a:pt x="126795" y="221555"/>
                    </a:cubicBezTo>
                    <a:cubicBezTo>
                      <a:pt x="129521" y="225728"/>
                      <a:pt x="133823" y="228922"/>
                      <a:pt x="139146" y="230072"/>
                    </a:cubicBezTo>
                    <a:cubicBezTo>
                      <a:pt x="149751" y="232329"/>
                      <a:pt x="160142" y="225600"/>
                      <a:pt x="162399" y="214996"/>
                    </a:cubicBezTo>
                    <a:cubicBezTo>
                      <a:pt x="183310" y="117596"/>
                      <a:pt x="121131" y="21304"/>
                      <a:pt x="23732" y="4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7E2CA0D-6CE9-8D15-E46F-72F276787BA3}"/>
                  </a:ext>
                </a:extLst>
              </p:cNvPr>
              <p:cNvSpPr/>
              <p:nvPr/>
            </p:nvSpPr>
            <p:spPr>
              <a:xfrm>
                <a:off x="14666238" y="2146591"/>
                <a:ext cx="107142" cy="141455"/>
              </a:xfrm>
              <a:custGeom>
                <a:avLst/>
                <a:gdLst>
                  <a:gd name="connsiteX0" fmla="*/ 23732 w 107142"/>
                  <a:gd name="connsiteY0" fmla="*/ 436 h 141455"/>
                  <a:gd name="connsiteX1" fmla="*/ 436 w 107142"/>
                  <a:gd name="connsiteY1" fmla="*/ 15512 h 141455"/>
                  <a:gd name="connsiteX2" fmla="*/ 15512 w 107142"/>
                  <a:gd name="connsiteY2" fmla="*/ 38765 h 141455"/>
                  <a:gd name="connsiteX3" fmla="*/ 66448 w 107142"/>
                  <a:gd name="connsiteY3" fmla="*/ 117767 h 141455"/>
                  <a:gd name="connsiteX4" fmla="*/ 69173 w 107142"/>
                  <a:gd name="connsiteY4" fmla="*/ 132502 h 141455"/>
                  <a:gd name="connsiteX5" fmla="*/ 81524 w 107142"/>
                  <a:gd name="connsiteY5" fmla="*/ 141020 h 141455"/>
                  <a:gd name="connsiteX6" fmla="*/ 104777 w 107142"/>
                  <a:gd name="connsiteY6" fmla="*/ 125944 h 141455"/>
                  <a:gd name="connsiteX7" fmla="*/ 23732 w 107142"/>
                  <a:gd name="connsiteY7" fmla="*/ 393 h 14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142" h="141455">
                    <a:moveTo>
                      <a:pt x="23732" y="436"/>
                    </a:moveTo>
                    <a:cubicBezTo>
                      <a:pt x="13127" y="-1821"/>
                      <a:pt x="2736" y="4908"/>
                      <a:pt x="436" y="15512"/>
                    </a:cubicBezTo>
                    <a:cubicBezTo>
                      <a:pt x="-1821" y="26074"/>
                      <a:pt x="4908" y="36508"/>
                      <a:pt x="15512" y="38765"/>
                    </a:cubicBezTo>
                    <a:cubicBezTo>
                      <a:pt x="51286" y="46431"/>
                      <a:pt x="74156" y="81865"/>
                      <a:pt x="66448" y="117767"/>
                    </a:cubicBezTo>
                    <a:cubicBezTo>
                      <a:pt x="65298" y="123048"/>
                      <a:pt x="66448" y="128329"/>
                      <a:pt x="69173" y="132502"/>
                    </a:cubicBezTo>
                    <a:cubicBezTo>
                      <a:pt x="71899" y="136676"/>
                      <a:pt x="76243" y="139913"/>
                      <a:pt x="81524" y="141020"/>
                    </a:cubicBezTo>
                    <a:cubicBezTo>
                      <a:pt x="92086" y="143277"/>
                      <a:pt x="102520" y="136548"/>
                      <a:pt x="104777" y="125944"/>
                    </a:cubicBezTo>
                    <a:cubicBezTo>
                      <a:pt x="117000" y="68918"/>
                      <a:pt x="80630" y="12574"/>
                      <a:pt x="23732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563B620-6576-C1B0-F1E1-E90181A36094}"/>
                  </a:ext>
                </a:extLst>
              </p:cNvPr>
              <p:cNvSpPr/>
              <p:nvPr/>
            </p:nvSpPr>
            <p:spPr>
              <a:xfrm>
                <a:off x="14443467" y="2125898"/>
                <a:ext cx="305463" cy="301896"/>
              </a:xfrm>
              <a:custGeom>
                <a:avLst/>
                <a:gdLst>
                  <a:gd name="connsiteX0" fmla="*/ 117802 w 305463"/>
                  <a:gd name="connsiteY0" fmla="*/ 15038 h 301896"/>
                  <a:gd name="connsiteX1" fmla="*/ 67633 w 305463"/>
                  <a:gd name="connsiteY1" fmla="*/ 139013 h 301896"/>
                  <a:gd name="connsiteX2" fmla="*/ 10990 w 305463"/>
                  <a:gd name="connsiteY2" fmla="*/ 175639 h 301896"/>
                  <a:gd name="connsiteX3" fmla="*/ 3878 w 305463"/>
                  <a:gd name="connsiteY3" fmla="*/ 208858 h 301896"/>
                  <a:gd name="connsiteX4" fmla="*/ 56985 w 305463"/>
                  <a:gd name="connsiteY4" fmla="*/ 290925 h 301896"/>
                  <a:gd name="connsiteX5" fmla="*/ 90204 w 305463"/>
                  <a:gd name="connsiteY5" fmla="*/ 298038 h 301896"/>
                  <a:gd name="connsiteX6" fmla="*/ 146847 w 305463"/>
                  <a:gd name="connsiteY6" fmla="*/ 261412 h 301896"/>
                  <a:gd name="connsiteX7" fmla="*/ 280489 w 305463"/>
                  <a:gd name="connsiteY7" fmla="*/ 266480 h 301896"/>
                  <a:gd name="connsiteX8" fmla="*/ 301570 w 305463"/>
                  <a:gd name="connsiteY8" fmla="*/ 229428 h 301896"/>
                  <a:gd name="connsiteX9" fmla="*/ 160262 w 305463"/>
                  <a:gd name="connsiteY9" fmla="*/ 10992 h 301896"/>
                  <a:gd name="connsiteX10" fmla="*/ 117802 w 305463"/>
                  <a:gd name="connsiteY10" fmla="*/ 15038 h 30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5463" h="301896">
                    <a:moveTo>
                      <a:pt x="117802" y="15038"/>
                    </a:moveTo>
                    <a:lnTo>
                      <a:pt x="67633" y="139013"/>
                    </a:lnTo>
                    <a:lnTo>
                      <a:pt x="10990" y="175639"/>
                    </a:lnTo>
                    <a:cubicBezTo>
                      <a:pt x="-168" y="182836"/>
                      <a:pt x="-3362" y="197742"/>
                      <a:pt x="3878" y="208858"/>
                    </a:cubicBezTo>
                    <a:lnTo>
                      <a:pt x="56985" y="290925"/>
                    </a:lnTo>
                    <a:cubicBezTo>
                      <a:pt x="64183" y="302083"/>
                      <a:pt x="79089" y="305235"/>
                      <a:pt x="90204" y="298038"/>
                    </a:cubicBezTo>
                    <a:lnTo>
                      <a:pt x="146847" y="261412"/>
                    </a:lnTo>
                    <a:lnTo>
                      <a:pt x="280489" y="266480"/>
                    </a:lnTo>
                    <a:cubicBezTo>
                      <a:pt x="299909" y="267204"/>
                      <a:pt x="312132" y="245739"/>
                      <a:pt x="301570" y="229428"/>
                    </a:cubicBezTo>
                    <a:lnTo>
                      <a:pt x="160262" y="10992"/>
                    </a:lnTo>
                    <a:cubicBezTo>
                      <a:pt x="149700" y="-5362"/>
                      <a:pt x="125084" y="-3019"/>
                      <a:pt x="117802" y="1503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9BDBAB8-2608-8B20-7848-F37C87B1B42A}"/>
                </a:ext>
              </a:extLst>
            </p:cNvPr>
            <p:cNvSpPr/>
            <p:nvPr/>
          </p:nvSpPr>
          <p:spPr>
            <a:xfrm>
              <a:off x="14690425" y="2517305"/>
              <a:ext cx="377502" cy="377502"/>
            </a:xfrm>
            <a:custGeom>
              <a:avLst/>
              <a:gdLst>
                <a:gd name="connsiteX0" fmla="*/ 188751 w 377502"/>
                <a:gd name="connsiteY0" fmla="*/ 0 h 377502"/>
                <a:gd name="connsiteX1" fmla="*/ 0 w 377502"/>
                <a:gd name="connsiteY1" fmla="*/ 188751 h 377502"/>
                <a:gd name="connsiteX2" fmla="*/ 188751 w 377502"/>
                <a:gd name="connsiteY2" fmla="*/ 377503 h 377502"/>
                <a:gd name="connsiteX3" fmla="*/ 377503 w 377502"/>
                <a:gd name="connsiteY3" fmla="*/ 188751 h 377502"/>
                <a:gd name="connsiteX4" fmla="*/ 188751 w 377502"/>
                <a:gd name="connsiteY4" fmla="*/ 0 h 377502"/>
                <a:gd name="connsiteX5" fmla="*/ 274269 w 377502"/>
                <a:gd name="connsiteY5" fmla="*/ 201528 h 377502"/>
                <a:gd name="connsiteX6" fmla="*/ 155831 w 377502"/>
                <a:gd name="connsiteY6" fmla="*/ 280359 h 377502"/>
                <a:gd name="connsiteX7" fmla="*/ 132024 w 377502"/>
                <a:gd name="connsiteY7" fmla="*/ 267625 h 377502"/>
                <a:gd name="connsiteX8" fmla="*/ 132024 w 377502"/>
                <a:gd name="connsiteY8" fmla="*/ 109963 h 377502"/>
                <a:gd name="connsiteX9" fmla="*/ 155831 w 377502"/>
                <a:gd name="connsiteY9" fmla="*/ 97229 h 377502"/>
                <a:gd name="connsiteX10" fmla="*/ 274269 w 377502"/>
                <a:gd name="connsiteY10" fmla="*/ 176103 h 377502"/>
                <a:gd name="connsiteX11" fmla="*/ 274269 w 377502"/>
                <a:gd name="connsiteY11" fmla="*/ 201571 h 37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502" h="377502">
                  <a:moveTo>
                    <a:pt x="188751" y="0"/>
                  </a:moveTo>
                  <a:cubicBezTo>
                    <a:pt x="84666" y="0"/>
                    <a:pt x="0" y="84708"/>
                    <a:pt x="0" y="188751"/>
                  </a:cubicBezTo>
                  <a:cubicBezTo>
                    <a:pt x="0" y="292795"/>
                    <a:pt x="84708" y="377503"/>
                    <a:pt x="188751" y="377503"/>
                  </a:cubicBezTo>
                  <a:cubicBezTo>
                    <a:pt x="292795" y="377503"/>
                    <a:pt x="377503" y="292837"/>
                    <a:pt x="377503" y="188751"/>
                  </a:cubicBezTo>
                  <a:cubicBezTo>
                    <a:pt x="377503" y="84666"/>
                    <a:pt x="292837" y="0"/>
                    <a:pt x="188751" y="0"/>
                  </a:cubicBezTo>
                  <a:close/>
                  <a:moveTo>
                    <a:pt x="274269" y="201528"/>
                  </a:moveTo>
                  <a:lnTo>
                    <a:pt x="155831" y="280359"/>
                  </a:lnTo>
                  <a:cubicBezTo>
                    <a:pt x="145652" y="287130"/>
                    <a:pt x="132024" y="279805"/>
                    <a:pt x="132024" y="267625"/>
                  </a:cubicBezTo>
                  <a:lnTo>
                    <a:pt x="132024" y="109963"/>
                  </a:lnTo>
                  <a:cubicBezTo>
                    <a:pt x="132024" y="97783"/>
                    <a:pt x="145652" y="90458"/>
                    <a:pt x="155831" y="97229"/>
                  </a:cubicBezTo>
                  <a:lnTo>
                    <a:pt x="274269" y="176103"/>
                  </a:lnTo>
                  <a:cubicBezTo>
                    <a:pt x="283383" y="182150"/>
                    <a:pt x="283383" y="195523"/>
                    <a:pt x="274269" y="2015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F94C65D5-0060-10DA-CD74-23615518D135}"/>
                </a:ext>
              </a:extLst>
            </p:cNvPr>
            <p:cNvGrpSpPr/>
            <p:nvPr/>
          </p:nvGrpSpPr>
          <p:grpSpPr>
            <a:xfrm>
              <a:off x="14987374" y="2163122"/>
              <a:ext cx="421806" cy="318482"/>
              <a:chOff x="15010931" y="2171788"/>
              <a:chExt cx="421806" cy="318482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EB3091EE-783E-83EF-7005-39A7E65865B4}"/>
                  </a:ext>
                </a:extLst>
              </p:cNvPr>
              <p:cNvSpPr/>
              <p:nvPr/>
            </p:nvSpPr>
            <p:spPr>
              <a:xfrm>
                <a:off x="15065274" y="2171788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6A7AA9C-A79D-8792-0AEE-0F1E39F62D57}"/>
                  </a:ext>
                </a:extLst>
              </p:cNvPr>
              <p:cNvSpPr/>
              <p:nvPr/>
            </p:nvSpPr>
            <p:spPr>
              <a:xfrm>
                <a:off x="15038103" y="2260202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72AA1E72-E283-2FDC-0C69-18FEAC222941}"/>
                  </a:ext>
                </a:extLst>
              </p:cNvPr>
              <p:cNvSpPr/>
              <p:nvPr/>
            </p:nvSpPr>
            <p:spPr>
              <a:xfrm>
                <a:off x="15010931" y="2348572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267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57;p38">
            <a:extLst>
              <a:ext uri="{FF2B5EF4-FFF2-40B4-BE49-F238E27FC236}">
                <a16:creationId xmlns:a16="http://schemas.microsoft.com/office/drawing/2014/main" id="{7BBA9DFA-1A43-9252-3EB1-35856F39DACC}"/>
              </a:ext>
            </a:extLst>
          </p:cNvPr>
          <p:cNvSpPr/>
          <p:nvPr/>
        </p:nvSpPr>
        <p:spPr>
          <a:xfrm>
            <a:off x="0" y="4420129"/>
            <a:ext cx="3865439" cy="4723871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BC1530B7-3652-E4F8-BEC2-D386E281FC63}"/>
              </a:ext>
            </a:extLst>
          </p:cNvPr>
          <p:cNvGrpSpPr/>
          <p:nvPr/>
        </p:nvGrpSpPr>
        <p:grpSpPr>
          <a:xfrm>
            <a:off x="9403" y="1796179"/>
            <a:ext cx="16241150" cy="6573081"/>
            <a:chOff x="9403" y="1796179"/>
            <a:chExt cx="16241150" cy="657308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E475A44-5243-0A10-56FF-142E5CB7C792}"/>
                </a:ext>
              </a:extLst>
            </p:cNvPr>
            <p:cNvSpPr/>
            <p:nvPr/>
          </p:nvSpPr>
          <p:spPr>
            <a:xfrm>
              <a:off x="2715602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4812935-747F-3F1E-4D66-BB809B34DD88}"/>
                </a:ext>
              </a:extLst>
            </p:cNvPr>
            <p:cNvSpPr/>
            <p:nvPr/>
          </p:nvSpPr>
          <p:spPr>
            <a:xfrm>
              <a:off x="5421801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7B08072-FD3A-C414-72FB-1D27FB8115EA}"/>
                </a:ext>
              </a:extLst>
            </p:cNvPr>
            <p:cNvSpPr/>
            <p:nvPr/>
          </p:nvSpPr>
          <p:spPr>
            <a:xfrm>
              <a:off x="8128000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31C0946-2B0C-45CB-1BA0-98120DC9D289}"/>
                </a:ext>
              </a:extLst>
            </p:cNvPr>
            <p:cNvSpPr/>
            <p:nvPr/>
          </p:nvSpPr>
          <p:spPr>
            <a:xfrm>
              <a:off x="10834198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523E7F-DE62-F84E-6D74-0F2CD89670A2}"/>
                </a:ext>
              </a:extLst>
            </p:cNvPr>
            <p:cNvSpPr/>
            <p:nvPr/>
          </p:nvSpPr>
          <p:spPr>
            <a:xfrm>
              <a:off x="13540397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AF971D4-5E8D-A8A9-1BD0-F54FBDCFA497}"/>
                </a:ext>
              </a:extLst>
            </p:cNvPr>
            <p:cNvSpPr/>
            <p:nvPr/>
          </p:nvSpPr>
          <p:spPr>
            <a:xfrm>
              <a:off x="16246635" y="1796179"/>
              <a:ext cx="3918" cy="6573081"/>
            </a:xfrm>
            <a:custGeom>
              <a:avLst/>
              <a:gdLst>
                <a:gd name="connsiteX0" fmla="*/ -1 w 3918"/>
                <a:gd name="connsiteY0" fmla="*/ 0 h 6573081"/>
                <a:gd name="connsiteX1" fmla="*/ -1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-1" y="0"/>
                  </a:moveTo>
                  <a:lnTo>
                    <a:pt x="-1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544E718-3BBC-49BF-3CC6-069603575CF7}"/>
                </a:ext>
              </a:extLst>
            </p:cNvPr>
            <p:cNvSpPr/>
            <p:nvPr/>
          </p:nvSpPr>
          <p:spPr>
            <a:xfrm>
              <a:off x="9403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87A733-AB41-879E-528C-E2F0A65A18C0}"/>
              </a:ext>
            </a:extLst>
          </p:cNvPr>
          <p:cNvGrpSpPr/>
          <p:nvPr/>
        </p:nvGrpSpPr>
        <p:grpSpPr>
          <a:xfrm>
            <a:off x="-15483" y="2239575"/>
            <a:ext cx="16269092" cy="2561024"/>
            <a:chOff x="-15483" y="3803960"/>
            <a:chExt cx="16269092" cy="393820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F378F9-6B36-BCD7-133D-98A50F2C3EAF}"/>
                </a:ext>
              </a:extLst>
            </p:cNvPr>
            <p:cNvSpPr/>
            <p:nvPr/>
          </p:nvSpPr>
          <p:spPr>
            <a:xfrm>
              <a:off x="-15483" y="6637261"/>
              <a:ext cx="2738098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9CE1E6-2886-AC60-64C3-DF18DC669351}"/>
                </a:ext>
              </a:extLst>
            </p:cNvPr>
            <p:cNvSpPr/>
            <p:nvPr/>
          </p:nvSpPr>
          <p:spPr>
            <a:xfrm>
              <a:off x="2715602" y="6070632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09BC067-9144-7D88-1BC4-BDD4405B0E05}"/>
                </a:ext>
              </a:extLst>
            </p:cNvPr>
            <p:cNvSpPr/>
            <p:nvPr/>
          </p:nvSpPr>
          <p:spPr>
            <a:xfrm>
              <a:off x="5421801" y="5503964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9E7E94-F1FD-9C55-9AD6-8090A667780D}"/>
                </a:ext>
              </a:extLst>
            </p:cNvPr>
            <p:cNvSpPr/>
            <p:nvPr/>
          </p:nvSpPr>
          <p:spPr>
            <a:xfrm>
              <a:off x="8128000" y="4937296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479A2E6-18ED-AA72-89DC-2E4CD918E89B}"/>
                </a:ext>
              </a:extLst>
            </p:cNvPr>
            <p:cNvSpPr/>
            <p:nvPr/>
          </p:nvSpPr>
          <p:spPr>
            <a:xfrm>
              <a:off x="10834198" y="4370628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2823889-4D81-E30A-C6CF-B072C9FAA381}"/>
                </a:ext>
              </a:extLst>
            </p:cNvPr>
            <p:cNvSpPr/>
            <p:nvPr/>
          </p:nvSpPr>
          <p:spPr>
            <a:xfrm>
              <a:off x="13540397" y="3803960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3 w 2713212"/>
                <a:gd name="connsiteY1" fmla="*/ 0 h 619953"/>
                <a:gd name="connsiteX2" fmla="*/ 2713213 w 2713212"/>
                <a:gd name="connsiteY2" fmla="*/ 619954 h 619953"/>
                <a:gd name="connsiteX3" fmla="*/ 1 w 2713212"/>
                <a:gd name="connsiteY3" fmla="*/ 619954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3" y="0"/>
                  </a:lnTo>
                  <a:lnTo>
                    <a:pt x="2713213" y="619954"/>
                  </a:lnTo>
                  <a:lnTo>
                    <a:pt x="1" y="619954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8045-429D-4107-510E-D458749EC6BE}"/>
                </a:ext>
              </a:extLst>
            </p:cNvPr>
            <p:cNvSpPr/>
            <p:nvPr/>
          </p:nvSpPr>
          <p:spPr>
            <a:xfrm>
              <a:off x="2448232" y="6070631"/>
              <a:ext cx="530019" cy="1671529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96000">
                  <a:schemeClr val="accent4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2258A7-BAF8-7BB1-CC6C-D138B56381F7}"/>
                </a:ext>
              </a:extLst>
            </p:cNvPr>
            <p:cNvSpPr/>
            <p:nvPr/>
          </p:nvSpPr>
          <p:spPr>
            <a:xfrm>
              <a:off x="5187309" y="5505973"/>
              <a:ext cx="530019" cy="1669560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95000">
                  <a:schemeClr val="accent6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D87E98-4EF2-C27D-1688-AC02473B8D69}"/>
                </a:ext>
              </a:extLst>
            </p:cNvPr>
            <p:cNvSpPr/>
            <p:nvPr/>
          </p:nvSpPr>
          <p:spPr>
            <a:xfrm>
              <a:off x="7650897" y="4937296"/>
              <a:ext cx="483070" cy="1671529"/>
            </a:xfrm>
            <a:prstGeom prst="rect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95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156546-36A4-F7A7-B710-5EF58DE2F047}"/>
                </a:ext>
              </a:extLst>
            </p:cNvPr>
            <p:cNvSpPr/>
            <p:nvPr/>
          </p:nvSpPr>
          <p:spPr>
            <a:xfrm>
              <a:off x="10343646" y="4370628"/>
              <a:ext cx="490046" cy="1671568"/>
            </a:xfrm>
            <a:prstGeom prst="rect">
              <a:avLst/>
            </a:prstGeom>
            <a:gradFill>
              <a:gsLst>
                <a:gs pos="95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1036E0-9AA7-C166-8A80-C7FED2E8F29B}"/>
                </a:ext>
              </a:extLst>
            </p:cNvPr>
            <p:cNvSpPr/>
            <p:nvPr/>
          </p:nvSpPr>
          <p:spPr>
            <a:xfrm>
              <a:off x="13055797" y="3804255"/>
              <a:ext cx="490046" cy="1671568"/>
            </a:xfrm>
            <a:prstGeom prst="rect">
              <a:avLst/>
            </a:prstGeom>
            <a:gradFill>
              <a:gsLst>
                <a:gs pos="95000">
                  <a:schemeClr val="accent2"/>
                </a:gs>
                <a:gs pos="0">
                  <a:schemeClr val="accent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53E8BD-8E93-911C-EEDF-82A99F8D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Pathway to Competency</a:t>
            </a: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39396F85-B1CE-EDD3-2ABC-A77CBF1D315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63600"/>
            <a:ext cx="4876800" cy="3735388"/>
          </a:xfrm>
        </p:spPr>
        <p:txBody>
          <a:bodyPr/>
          <a:lstStyle/>
          <a:p>
            <a:r>
              <a:rPr lang="en-US" dirty="0"/>
              <a:t>Engage Sellers</a:t>
            </a:r>
          </a:p>
          <a:p>
            <a:r>
              <a:rPr lang="en-US" dirty="0"/>
              <a:t>Create Awareness</a:t>
            </a:r>
          </a:p>
          <a:p>
            <a:r>
              <a:rPr lang="en-US" dirty="0"/>
              <a:t>Promote learning</a:t>
            </a:r>
          </a:p>
          <a:p>
            <a:r>
              <a:rPr lang="en-US" dirty="0"/>
              <a:t>Ensure Understanding</a:t>
            </a:r>
          </a:p>
          <a:p>
            <a:r>
              <a:rPr lang="en-US" dirty="0"/>
              <a:t>Facilitate Practice</a:t>
            </a:r>
          </a:p>
          <a:p>
            <a:r>
              <a:rPr lang="en-US" dirty="0"/>
              <a:t>Support Performance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044A70-B77C-4EFE-B550-2D5DB7265666}"/>
              </a:ext>
            </a:extLst>
          </p:cNvPr>
          <p:cNvGrpSpPr/>
          <p:nvPr/>
        </p:nvGrpSpPr>
        <p:grpSpPr>
          <a:xfrm>
            <a:off x="11555932" y="1570162"/>
            <a:ext cx="943213" cy="883059"/>
            <a:chOff x="11538153" y="2458244"/>
            <a:chExt cx="1353405" cy="126709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B1D98D8-B178-D3D6-FA28-1638D71F9450}"/>
                </a:ext>
              </a:extLst>
            </p:cNvPr>
            <p:cNvSpPr/>
            <p:nvPr/>
          </p:nvSpPr>
          <p:spPr>
            <a:xfrm>
              <a:off x="11538153" y="2458244"/>
              <a:ext cx="1134950" cy="922836"/>
            </a:xfrm>
            <a:custGeom>
              <a:avLst/>
              <a:gdLst>
                <a:gd name="connsiteX0" fmla="*/ 1019810 w 1134950"/>
                <a:gd name="connsiteY0" fmla="*/ 0 h 922836"/>
                <a:gd name="connsiteX1" fmla="*/ 114665 w 1134950"/>
                <a:gd name="connsiteY1" fmla="*/ 0 h 922836"/>
                <a:gd name="connsiteX2" fmla="*/ 0 w 1134950"/>
                <a:gd name="connsiteY2" fmla="*/ 114665 h 922836"/>
                <a:gd name="connsiteX3" fmla="*/ 0 w 1134950"/>
                <a:gd name="connsiteY3" fmla="*/ 808172 h 922836"/>
                <a:gd name="connsiteX4" fmla="*/ 114665 w 1134950"/>
                <a:gd name="connsiteY4" fmla="*/ 922837 h 922836"/>
                <a:gd name="connsiteX5" fmla="*/ 835233 w 1134950"/>
                <a:gd name="connsiteY5" fmla="*/ 922837 h 922836"/>
                <a:gd name="connsiteX6" fmla="*/ 813260 w 1134950"/>
                <a:gd name="connsiteY6" fmla="*/ 851736 h 922836"/>
                <a:gd name="connsiteX7" fmla="*/ 114665 w 1134950"/>
                <a:gd name="connsiteY7" fmla="*/ 851736 h 922836"/>
                <a:gd name="connsiteX8" fmla="*/ 71481 w 1134950"/>
                <a:gd name="connsiteY8" fmla="*/ 808172 h 922836"/>
                <a:gd name="connsiteX9" fmla="*/ 71481 w 1134950"/>
                <a:gd name="connsiteY9" fmla="*/ 267425 h 922836"/>
                <a:gd name="connsiteX10" fmla="*/ 1063421 w 1134950"/>
                <a:gd name="connsiteY10" fmla="*/ 267425 h 922836"/>
                <a:gd name="connsiteX11" fmla="*/ 1063421 w 1134950"/>
                <a:gd name="connsiteY11" fmla="*/ 779874 h 922836"/>
                <a:gd name="connsiteX12" fmla="*/ 1099566 w 1134950"/>
                <a:gd name="connsiteY12" fmla="*/ 790480 h 922836"/>
                <a:gd name="connsiteX13" fmla="*/ 1117258 w 1134950"/>
                <a:gd name="connsiteY13" fmla="*/ 783441 h 922836"/>
                <a:gd name="connsiteX14" fmla="*/ 1134950 w 1134950"/>
                <a:gd name="connsiteY14" fmla="*/ 779494 h 922836"/>
                <a:gd name="connsiteX15" fmla="*/ 1134950 w 1134950"/>
                <a:gd name="connsiteY15" fmla="*/ 114665 h 922836"/>
                <a:gd name="connsiteX16" fmla="*/ 1019905 w 1134950"/>
                <a:gd name="connsiteY16" fmla="*/ 0 h 922836"/>
                <a:gd name="connsiteX17" fmla="*/ 169643 w 1134950"/>
                <a:gd name="connsiteY17" fmla="*/ 173971 h 922836"/>
                <a:gd name="connsiteX18" fmla="*/ 129170 w 1134950"/>
                <a:gd name="connsiteY18" fmla="*/ 133546 h 922836"/>
                <a:gd name="connsiteX19" fmla="*/ 169643 w 1134950"/>
                <a:gd name="connsiteY19" fmla="*/ 93121 h 922836"/>
                <a:gd name="connsiteX20" fmla="*/ 210497 w 1134950"/>
                <a:gd name="connsiteY20" fmla="*/ 133546 h 922836"/>
                <a:gd name="connsiteX21" fmla="*/ 169643 w 1134950"/>
                <a:gd name="connsiteY21" fmla="*/ 173971 h 922836"/>
                <a:gd name="connsiteX22" fmla="*/ 289778 w 1134950"/>
                <a:gd name="connsiteY22" fmla="*/ 173971 h 922836"/>
                <a:gd name="connsiteX23" fmla="*/ 248924 w 1134950"/>
                <a:gd name="connsiteY23" fmla="*/ 133546 h 922836"/>
                <a:gd name="connsiteX24" fmla="*/ 289778 w 1134950"/>
                <a:gd name="connsiteY24" fmla="*/ 93121 h 922836"/>
                <a:gd name="connsiteX25" fmla="*/ 330203 w 1134950"/>
                <a:gd name="connsiteY25" fmla="*/ 133546 h 922836"/>
                <a:gd name="connsiteX26" fmla="*/ 289778 w 1134950"/>
                <a:gd name="connsiteY26" fmla="*/ 173971 h 922836"/>
                <a:gd name="connsiteX27" fmla="*/ 409531 w 1134950"/>
                <a:gd name="connsiteY27" fmla="*/ 173971 h 922836"/>
                <a:gd name="connsiteX28" fmla="*/ 368678 w 1134950"/>
                <a:gd name="connsiteY28" fmla="*/ 133546 h 922836"/>
                <a:gd name="connsiteX29" fmla="*/ 409531 w 1134950"/>
                <a:gd name="connsiteY29" fmla="*/ 93121 h 922836"/>
                <a:gd name="connsiteX30" fmla="*/ 449957 w 1134950"/>
                <a:gd name="connsiteY30" fmla="*/ 133546 h 922836"/>
                <a:gd name="connsiteX31" fmla="*/ 409531 w 1134950"/>
                <a:gd name="connsiteY31" fmla="*/ 173971 h 922836"/>
                <a:gd name="connsiteX32" fmla="*/ 956556 w 1134950"/>
                <a:gd name="connsiteY32" fmla="*/ 166504 h 922836"/>
                <a:gd name="connsiteX33" fmla="*/ 759043 w 1134950"/>
                <a:gd name="connsiteY33" fmla="*/ 166504 h 922836"/>
                <a:gd name="connsiteX34" fmla="*/ 726465 w 1134950"/>
                <a:gd name="connsiteY34" fmla="*/ 133546 h 922836"/>
                <a:gd name="connsiteX35" fmla="*/ 759043 w 1134950"/>
                <a:gd name="connsiteY35" fmla="*/ 100587 h 922836"/>
                <a:gd name="connsiteX36" fmla="*/ 956556 w 1134950"/>
                <a:gd name="connsiteY36" fmla="*/ 100587 h 922836"/>
                <a:gd name="connsiteX37" fmla="*/ 989562 w 1134950"/>
                <a:gd name="connsiteY37" fmla="*/ 133546 h 922836"/>
                <a:gd name="connsiteX38" fmla="*/ 956556 w 1134950"/>
                <a:gd name="connsiteY38" fmla="*/ 166504 h 92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34950" h="922836">
                  <a:moveTo>
                    <a:pt x="1019810" y="0"/>
                  </a:moveTo>
                  <a:lnTo>
                    <a:pt x="114665" y="0"/>
                  </a:lnTo>
                  <a:cubicBezTo>
                    <a:pt x="51411" y="0"/>
                    <a:pt x="0" y="51459"/>
                    <a:pt x="0" y="114665"/>
                  </a:cubicBezTo>
                  <a:lnTo>
                    <a:pt x="0" y="808172"/>
                  </a:lnTo>
                  <a:cubicBezTo>
                    <a:pt x="0" y="871378"/>
                    <a:pt x="51411" y="922837"/>
                    <a:pt x="114665" y="922837"/>
                  </a:cubicBezTo>
                  <a:lnTo>
                    <a:pt x="835233" y="922837"/>
                  </a:lnTo>
                  <a:lnTo>
                    <a:pt x="813260" y="851736"/>
                  </a:lnTo>
                  <a:lnTo>
                    <a:pt x="114665" y="851736"/>
                  </a:lnTo>
                  <a:cubicBezTo>
                    <a:pt x="90695" y="851736"/>
                    <a:pt x="71481" y="832094"/>
                    <a:pt x="71481" y="808172"/>
                  </a:cubicBezTo>
                  <a:lnTo>
                    <a:pt x="71481" y="267425"/>
                  </a:lnTo>
                  <a:lnTo>
                    <a:pt x="1063421" y="267425"/>
                  </a:lnTo>
                  <a:lnTo>
                    <a:pt x="1063421" y="779874"/>
                  </a:lnTo>
                  <a:cubicBezTo>
                    <a:pt x="1075977" y="781444"/>
                    <a:pt x="1088152" y="784963"/>
                    <a:pt x="1099566" y="790480"/>
                  </a:cubicBezTo>
                  <a:cubicBezTo>
                    <a:pt x="1105083" y="787721"/>
                    <a:pt x="1110933" y="785391"/>
                    <a:pt x="1117258" y="783441"/>
                  </a:cubicBezTo>
                  <a:cubicBezTo>
                    <a:pt x="1123155" y="781872"/>
                    <a:pt x="1129053" y="780302"/>
                    <a:pt x="1134950" y="779494"/>
                  </a:cubicBezTo>
                  <a:lnTo>
                    <a:pt x="1134950" y="114665"/>
                  </a:lnTo>
                  <a:cubicBezTo>
                    <a:pt x="1134950" y="51459"/>
                    <a:pt x="1083491" y="0"/>
                    <a:pt x="1019905" y="0"/>
                  </a:cubicBezTo>
                  <a:close/>
                  <a:moveTo>
                    <a:pt x="169643" y="173971"/>
                  </a:moveTo>
                  <a:cubicBezTo>
                    <a:pt x="147243" y="173971"/>
                    <a:pt x="129170" y="155899"/>
                    <a:pt x="129170" y="133546"/>
                  </a:cubicBezTo>
                  <a:cubicBezTo>
                    <a:pt x="129170" y="111193"/>
                    <a:pt x="147243" y="93121"/>
                    <a:pt x="169643" y="93121"/>
                  </a:cubicBezTo>
                  <a:cubicBezTo>
                    <a:pt x="192044" y="93121"/>
                    <a:pt x="210497" y="111193"/>
                    <a:pt x="210497" y="133546"/>
                  </a:cubicBezTo>
                  <a:cubicBezTo>
                    <a:pt x="210497" y="155899"/>
                    <a:pt x="192044" y="173971"/>
                    <a:pt x="169643" y="173971"/>
                  </a:cubicBezTo>
                  <a:close/>
                  <a:moveTo>
                    <a:pt x="289778" y="173971"/>
                  </a:moveTo>
                  <a:cubicBezTo>
                    <a:pt x="266997" y="173971"/>
                    <a:pt x="248924" y="155899"/>
                    <a:pt x="248924" y="133546"/>
                  </a:cubicBezTo>
                  <a:cubicBezTo>
                    <a:pt x="248924" y="111193"/>
                    <a:pt x="266997" y="93121"/>
                    <a:pt x="289778" y="93121"/>
                  </a:cubicBezTo>
                  <a:cubicBezTo>
                    <a:pt x="312558" y="93121"/>
                    <a:pt x="330203" y="111193"/>
                    <a:pt x="330203" y="133546"/>
                  </a:cubicBezTo>
                  <a:cubicBezTo>
                    <a:pt x="330203" y="155899"/>
                    <a:pt x="312130" y="173971"/>
                    <a:pt x="289778" y="173971"/>
                  </a:cubicBezTo>
                  <a:close/>
                  <a:moveTo>
                    <a:pt x="409531" y="173971"/>
                  </a:moveTo>
                  <a:cubicBezTo>
                    <a:pt x="387131" y="173971"/>
                    <a:pt x="368678" y="155899"/>
                    <a:pt x="368678" y="133546"/>
                  </a:cubicBezTo>
                  <a:cubicBezTo>
                    <a:pt x="368678" y="111193"/>
                    <a:pt x="387131" y="93121"/>
                    <a:pt x="409531" y="93121"/>
                  </a:cubicBezTo>
                  <a:cubicBezTo>
                    <a:pt x="431932" y="93121"/>
                    <a:pt x="449957" y="111193"/>
                    <a:pt x="449957" y="133546"/>
                  </a:cubicBezTo>
                  <a:cubicBezTo>
                    <a:pt x="449957" y="155899"/>
                    <a:pt x="431884" y="173971"/>
                    <a:pt x="409531" y="173971"/>
                  </a:cubicBezTo>
                  <a:close/>
                  <a:moveTo>
                    <a:pt x="956556" y="166504"/>
                  </a:moveTo>
                  <a:lnTo>
                    <a:pt x="759043" y="166504"/>
                  </a:lnTo>
                  <a:cubicBezTo>
                    <a:pt x="740971" y="166504"/>
                    <a:pt x="726465" y="151571"/>
                    <a:pt x="726465" y="133546"/>
                  </a:cubicBezTo>
                  <a:cubicBezTo>
                    <a:pt x="726465" y="115521"/>
                    <a:pt x="740971" y="100587"/>
                    <a:pt x="759043" y="100587"/>
                  </a:cubicBezTo>
                  <a:lnTo>
                    <a:pt x="956556" y="100587"/>
                  </a:lnTo>
                  <a:cubicBezTo>
                    <a:pt x="975009" y="100587"/>
                    <a:pt x="989562" y="115521"/>
                    <a:pt x="989562" y="133546"/>
                  </a:cubicBezTo>
                  <a:cubicBezTo>
                    <a:pt x="989562" y="151571"/>
                    <a:pt x="975009" y="166504"/>
                    <a:pt x="956556" y="166504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2A2B5D0-B349-E2E1-5EAD-FCF979056714}"/>
                </a:ext>
              </a:extLst>
            </p:cNvPr>
            <p:cNvSpPr/>
            <p:nvPr/>
          </p:nvSpPr>
          <p:spPr>
            <a:xfrm>
              <a:off x="12323759" y="3122566"/>
              <a:ext cx="567799" cy="602769"/>
            </a:xfrm>
            <a:custGeom>
              <a:avLst/>
              <a:gdLst>
                <a:gd name="connsiteX0" fmla="*/ 517370 w 567799"/>
                <a:gd name="connsiteY0" fmla="*/ 213476 h 602769"/>
                <a:gd name="connsiteX1" fmla="*/ 451596 w 567799"/>
                <a:gd name="connsiteY1" fmla="*/ 178662 h 602769"/>
                <a:gd name="connsiteX2" fmla="*/ 416165 w 567799"/>
                <a:gd name="connsiteY2" fmla="*/ 215521 h 602769"/>
                <a:gd name="connsiteX3" fmla="*/ 415737 w 567799"/>
                <a:gd name="connsiteY3" fmla="*/ 214189 h 602769"/>
                <a:gd name="connsiteX4" fmla="*/ 349820 w 567799"/>
                <a:gd name="connsiteY4" fmla="*/ 179233 h 602769"/>
                <a:gd name="connsiteX5" fmla="*/ 314388 w 567799"/>
                <a:gd name="connsiteY5" fmla="*/ 215949 h 602769"/>
                <a:gd name="connsiteX6" fmla="*/ 314008 w 567799"/>
                <a:gd name="connsiteY6" fmla="*/ 214712 h 602769"/>
                <a:gd name="connsiteX7" fmla="*/ 248091 w 567799"/>
                <a:gd name="connsiteY7" fmla="*/ 179756 h 602769"/>
                <a:gd name="connsiteX8" fmla="*/ 212659 w 567799"/>
                <a:gd name="connsiteY8" fmla="*/ 216472 h 602769"/>
                <a:gd name="connsiteX9" fmla="*/ 157681 w 567799"/>
                <a:gd name="connsiteY9" fmla="*/ 37269 h 602769"/>
                <a:gd name="connsiteX10" fmla="*/ 131904 w 567799"/>
                <a:gd name="connsiteY10" fmla="*/ 6118 h 602769"/>
                <a:gd name="connsiteX11" fmla="*/ 91764 w 567799"/>
                <a:gd name="connsiteY11" fmla="*/ 2361 h 602769"/>
                <a:gd name="connsiteX12" fmla="*/ 91621 w 567799"/>
                <a:gd name="connsiteY12" fmla="*/ 2361 h 602769"/>
                <a:gd name="connsiteX13" fmla="*/ 56808 w 567799"/>
                <a:gd name="connsiteY13" fmla="*/ 68230 h 602769"/>
                <a:gd name="connsiteX14" fmla="*/ 155541 w 567799"/>
                <a:gd name="connsiteY14" fmla="*/ 389920 h 602769"/>
                <a:gd name="connsiteX15" fmla="*/ 153210 w 567799"/>
                <a:gd name="connsiteY15" fmla="*/ 397672 h 602769"/>
                <a:gd name="connsiteX16" fmla="*/ 145173 w 567799"/>
                <a:gd name="connsiteY16" fmla="*/ 398528 h 602769"/>
                <a:gd name="connsiteX17" fmla="*/ 78400 w 567799"/>
                <a:gd name="connsiteY17" fmla="*/ 363382 h 602769"/>
                <a:gd name="connsiteX18" fmla="*/ 11865 w 567799"/>
                <a:gd name="connsiteY18" fmla="*/ 377126 h 602769"/>
                <a:gd name="connsiteX19" fmla="*/ 641 w 567799"/>
                <a:gd name="connsiteY19" fmla="*/ 418978 h 602769"/>
                <a:gd name="connsiteX20" fmla="*/ 24135 w 567799"/>
                <a:gd name="connsiteY20" fmla="*/ 455409 h 602769"/>
                <a:gd name="connsiteX21" fmla="*/ 198629 w 567799"/>
                <a:gd name="connsiteY21" fmla="*/ 570026 h 602769"/>
                <a:gd name="connsiteX22" fmla="*/ 365562 w 567799"/>
                <a:gd name="connsiteY22" fmla="*/ 593996 h 602769"/>
                <a:gd name="connsiteX23" fmla="*/ 444938 w 567799"/>
                <a:gd name="connsiteY23" fmla="*/ 569646 h 602769"/>
                <a:gd name="connsiteX24" fmla="*/ 547475 w 567799"/>
                <a:gd name="connsiteY24" fmla="*/ 484943 h 602769"/>
                <a:gd name="connsiteX25" fmla="*/ 560078 w 567799"/>
                <a:gd name="connsiteY25" fmla="*/ 352538 h 602769"/>
                <a:gd name="connsiteX26" fmla="*/ 517370 w 567799"/>
                <a:gd name="connsiteY26" fmla="*/ 213571 h 60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7799" h="602769">
                  <a:moveTo>
                    <a:pt x="517370" y="213476"/>
                  </a:moveTo>
                  <a:cubicBezTo>
                    <a:pt x="508857" y="185749"/>
                    <a:pt x="479323" y="170149"/>
                    <a:pt x="451596" y="178662"/>
                  </a:cubicBezTo>
                  <a:cubicBezTo>
                    <a:pt x="433619" y="184179"/>
                    <a:pt x="420730" y="198542"/>
                    <a:pt x="416165" y="215521"/>
                  </a:cubicBezTo>
                  <a:lnTo>
                    <a:pt x="415737" y="214189"/>
                  </a:lnTo>
                  <a:cubicBezTo>
                    <a:pt x="407223" y="186367"/>
                    <a:pt x="377642" y="170720"/>
                    <a:pt x="349820" y="179233"/>
                  </a:cubicBezTo>
                  <a:cubicBezTo>
                    <a:pt x="331842" y="184750"/>
                    <a:pt x="318954" y="199018"/>
                    <a:pt x="314388" y="215949"/>
                  </a:cubicBezTo>
                  <a:lnTo>
                    <a:pt x="314008" y="214712"/>
                  </a:lnTo>
                  <a:cubicBezTo>
                    <a:pt x="305495" y="186890"/>
                    <a:pt x="275913" y="171243"/>
                    <a:pt x="248091" y="179756"/>
                  </a:cubicBezTo>
                  <a:cubicBezTo>
                    <a:pt x="230113" y="185273"/>
                    <a:pt x="217225" y="199541"/>
                    <a:pt x="212659" y="216472"/>
                  </a:cubicBezTo>
                  <a:lnTo>
                    <a:pt x="157681" y="37269"/>
                  </a:lnTo>
                  <a:cubicBezTo>
                    <a:pt x="153543" y="23762"/>
                    <a:pt x="144364" y="12681"/>
                    <a:pt x="131904" y="6118"/>
                  </a:cubicBezTo>
                  <a:cubicBezTo>
                    <a:pt x="119491" y="-445"/>
                    <a:pt x="105223" y="-1777"/>
                    <a:pt x="91764" y="2361"/>
                  </a:cubicBezTo>
                  <a:cubicBezTo>
                    <a:pt x="91716" y="2361"/>
                    <a:pt x="91669" y="2361"/>
                    <a:pt x="91621" y="2361"/>
                  </a:cubicBezTo>
                  <a:cubicBezTo>
                    <a:pt x="63942" y="10921"/>
                    <a:pt x="48295" y="40503"/>
                    <a:pt x="56808" y="68230"/>
                  </a:cubicBezTo>
                  <a:lnTo>
                    <a:pt x="155541" y="389920"/>
                  </a:lnTo>
                  <a:cubicBezTo>
                    <a:pt x="156444" y="392821"/>
                    <a:pt x="155541" y="395722"/>
                    <a:pt x="153210" y="397672"/>
                  </a:cubicBezTo>
                  <a:cubicBezTo>
                    <a:pt x="150880" y="399622"/>
                    <a:pt x="147836" y="399955"/>
                    <a:pt x="145173" y="398528"/>
                  </a:cubicBezTo>
                  <a:lnTo>
                    <a:pt x="78400" y="363382"/>
                  </a:lnTo>
                  <a:cubicBezTo>
                    <a:pt x="55857" y="351540"/>
                    <a:pt x="27892" y="357294"/>
                    <a:pt x="11865" y="377126"/>
                  </a:cubicBezTo>
                  <a:cubicBezTo>
                    <a:pt x="2400" y="388873"/>
                    <a:pt x="-1690" y="404092"/>
                    <a:pt x="641" y="418978"/>
                  </a:cubicBezTo>
                  <a:cubicBezTo>
                    <a:pt x="2971" y="433864"/>
                    <a:pt x="11532" y="447133"/>
                    <a:pt x="24135" y="455409"/>
                  </a:cubicBezTo>
                  <a:lnTo>
                    <a:pt x="198629" y="570026"/>
                  </a:lnTo>
                  <a:cubicBezTo>
                    <a:pt x="248091" y="602652"/>
                    <a:pt x="308919" y="611403"/>
                    <a:pt x="365562" y="593996"/>
                  </a:cubicBezTo>
                  <a:lnTo>
                    <a:pt x="444938" y="569646"/>
                  </a:lnTo>
                  <a:cubicBezTo>
                    <a:pt x="489310" y="556044"/>
                    <a:pt x="525741" y="525939"/>
                    <a:pt x="547475" y="484943"/>
                  </a:cubicBezTo>
                  <a:cubicBezTo>
                    <a:pt x="569210" y="443947"/>
                    <a:pt x="573680" y="396911"/>
                    <a:pt x="560078" y="352538"/>
                  </a:cubicBezTo>
                  <a:lnTo>
                    <a:pt x="517370" y="213571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BE7C894-53C7-2B4C-3F18-843D7F4FBECA}"/>
                </a:ext>
              </a:extLst>
            </p:cNvPr>
            <p:cNvSpPr/>
            <p:nvPr/>
          </p:nvSpPr>
          <p:spPr>
            <a:xfrm>
              <a:off x="11707938" y="2964367"/>
              <a:ext cx="138920" cy="105771"/>
            </a:xfrm>
            <a:custGeom>
              <a:avLst/>
              <a:gdLst>
                <a:gd name="connsiteX0" fmla="*/ 52695 w 138920"/>
                <a:gd name="connsiteY0" fmla="*/ 105771 h 105771"/>
                <a:gd name="connsiteX1" fmla="*/ 38903 w 138920"/>
                <a:gd name="connsiteY1" fmla="*/ 100064 h 105771"/>
                <a:gd name="connsiteX2" fmla="*/ 5707 w 138920"/>
                <a:gd name="connsiteY2" fmla="*/ 66868 h 105771"/>
                <a:gd name="connsiteX3" fmla="*/ 5707 w 138920"/>
                <a:gd name="connsiteY3" fmla="*/ 39331 h 105771"/>
                <a:gd name="connsiteX4" fmla="*/ 33244 w 138920"/>
                <a:gd name="connsiteY4" fmla="*/ 39331 h 105771"/>
                <a:gd name="connsiteX5" fmla="*/ 52648 w 138920"/>
                <a:gd name="connsiteY5" fmla="*/ 58735 h 105771"/>
                <a:gd name="connsiteX6" fmla="*/ 105676 w 138920"/>
                <a:gd name="connsiteY6" fmla="*/ 5707 h 105771"/>
                <a:gd name="connsiteX7" fmla="*/ 133213 w 138920"/>
                <a:gd name="connsiteY7" fmla="*/ 5707 h 105771"/>
                <a:gd name="connsiteX8" fmla="*/ 133213 w 138920"/>
                <a:gd name="connsiteY8" fmla="*/ 33244 h 105771"/>
                <a:gd name="connsiteX9" fmla="*/ 66440 w 138920"/>
                <a:gd name="connsiteY9" fmla="*/ 100064 h 105771"/>
                <a:gd name="connsiteX10" fmla="*/ 52648 w 138920"/>
                <a:gd name="connsiteY10" fmla="*/ 105771 h 1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20" h="105771">
                  <a:moveTo>
                    <a:pt x="52695" y="105771"/>
                  </a:moveTo>
                  <a:cubicBezTo>
                    <a:pt x="47702" y="105771"/>
                    <a:pt x="42708" y="103869"/>
                    <a:pt x="38903" y="100064"/>
                  </a:cubicBezTo>
                  <a:lnTo>
                    <a:pt x="5707" y="66868"/>
                  </a:lnTo>
                  <a:cubicBezTo>
                    <a:pt x="-1902" y="59259"/>
                    <a:pt x="-1902" y="46941"/>
                    <a:pt x="5707" y="39331"/>
                  </a:cubicBezTo>
                  <a:cubicBezTo>
                    <a:pt x="13317" y="31722"/>
                    <a:pt x="25634" y="31722"/>
                    <a:pt x="33244" y="39331"/>
                  </a:cubicBezTo>
                  <a:lnTo>
                    <a:pt x="52648" y="58735"/>
                  </a:lnTo>
                  <a:lnTo>
                    <a:pt x="105676" y="5707"/>
                  </a:lnTo>
                  <a:cubicBezTo>
                    <a:pt x="113286" y="-1902"/>
                    <a:pt x="125604" y="-1902"/>
                    <a:pt x="133213" y="5707"/>
                  </a:cubicBezTo>
                  <a:cubicBezTo>
                    <a:pt x="140822" y="13317"/>
                    <a:pt x="140822" y="25634"/>
                    <a:pt x="133213" y="33244"/>
                  </a:cubicBezTo>
                  <a:lnTo>
                    <a:pt x="66440" y="100064"/>
                  </a:lnTo>
                  <a:cubicBezTo>
                    <a:pt x="62635" y="103869"/>
                    <a:pt x="57642" y="105771"/>
                    <a:pt x="52648" y="1057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ACC4BD-6B46-6277-00A4-39FEE52DC9E0}"/>
                </a:ext>
              </a:extLst>
            </p:cNvPr>
            <p:cNvSpPr/>
            <p:nvPr/>
          </p:nvSpPr>
          <p:spPr>
            <a:xfrm>
              <a:off x="11707938" y="3110992"/>
              <a:ext cx="138920" cy="105771"/>
            </a:xfrm>
            <a:custGeom>
              <a:avLst/>
              <a:gdLst>
                <a:gd name="connsiteX0" fmla="*/ 52695 w 138920"/>
                <a:gd name="connsiteY0" fmla="*/ 105771 h 105771"/>
                <a:gd name="connsiteX1" fmla="*/ 38903 w 138920"/>
                <a:gd name="connsiteY1" fmla="*/ 100064 h 105771"/>
                <a:gd name="connsiteX2" fmla="*/ 5707 w 138920"/>
                <a:gd name="connsiteY2" fmla="*/ 66868 h 105771"/>
                <a:gd name="connsiteX3" fmla="*/ 5707 w 138920"/>
                <a:gd name="connsiteY3" fmla="*/ 39331 h 105771"/>
                <a:gd name="connsiteX4" fmla="*/ 33244 w 138920"/>
                <a:gd name="connsiteY4" fmla="*/ 39331 h 105771"/>
                <a:gd name="connsiteX5" fmla="*/ 52648 w 138920"/>
                <a:gd name="connsiteY5" fmla="*/ 58735 h 105771"/>
                <a:gd name="connsiteX6" fmla="*/ 105676 w 138920"/>
                <a:gd name="connsiteY6" fmla="*/ 5707 h 105771"/>
                <a:gd name="connsiteX7" fmla="*/ 133213 w 138920"/>
                <a:gd name="connsiteY7" fmla="*/ 5707 h 105771"/>
                <a:gd name="connsiteX8" fmla="*/ 133213 w 138920"/>
                <a:gd name="connsiteY8" fmla="*/ 33244 h 105771"/>
                <a:gd name="connsiteX9" fmla="*/ 66440 w 138920"/>
                <a:gd name="connsiteY9" fmla="*/ 100064 h 105771"/>
                <a:gd name="connsiteX10" fmla="*/ 52648 w 138920"/>
                <a:gd name="connsiteY10" fmla="*/ 105771 h 1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20" h="105771">
                  <a:moveTo>
                    <a:pt x="52695" y="105771"/>
                  </a:moveTo>
                  <a:cubicBezTo>
                    <a:pt x="47702" y="105771"/>
                    <a:pt x="42708" y="103869"/>
                    <a:pt x="38903" y="100064"/>
                  </a:cubicBezTo>
                  <a:lnTo>
                    <a:pt x="5707" y="66868"/>
                  </a:lnTo>
                  <a:cubicBezTo>
                    <a:pt x="-1902" y="59259"/>
                    <a:pt x="-1902" y="46941"/>
                    <a:pt x="5707" y="39331"/>
                  </a:cubicBezTo>
                  <a:cubicBezTo>
                    <a:pt x="13317" y="31722"/>
                    <a:pt x="25634" y="31722"/>
                    <a:pt x="33244" y="39331"/>
                  </a:cubicBezTo>
                  <a:lnTo>
                    <a:pt x="52648" y="58735"/>
                  </a:lnTo>
                  <a:lnTo>
                    <a:pt x="105676" y="5707"/>
                  </a:lnTo>
                  <a:cubicBezTo>
                    <a:pt x="113286" y="-1902"/>
                    <a:pt x="125604" y="-1902"/>
                    <a:pt x="133213" y="5707"/>
                  </a:cubicBezTo>
                  <a:cubicBezTo>
                    <a:pt x="140822" y="13317"/>
                    <a:pt x="140822" y="25634"/>
                    <a:pt x="133213" y="33244"/>
                  </a:cubicBezTo>
                  <a:lnTo>
                    <a:pt x="66440" y="100064"/>
                  </a:lnTo>
                  <a:cubicBezTo>
                    <a:pt x="62635" y="103869"/>
                    <a:pt x="57642" y="105771"/>
                    <a:pt x="52648" y="1057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CA35487-DDF3-6645-C610-8502310EAABE}"/>
                </a:ext>
              </a:extLst>
            </p:cNvPr>
            <p:cNvSpPr/>
            <p:nvPr/>
          </p:nvSpPr>
          <p:spPr>
            <a:xfrm>
              <a:off x="11720268" y="2813332"/>
              <a:ext cx="114403" cy="114415"/>
            </a:xfrm>
            <a:custGeom>
              <a:avLst/>
              <a:gdLst>
                <a:gd name="connsiteX0" fmla="*/ 108661 w 114403"/>
                <a:gd name="connsiteY0" fmla="*/ 80886 h 114415"/>
                <a:gd name="connsiteX1" fmla="*/ 108661 w 114403"/>
                <a:gd name="connsiteY1" fmla="*/ 108661 h 114415"/>
                <a:gd name="connsiteX2" fmla="*/ 94773 w 114403"/>
                <a:gd name="connsiteY2" fmla="*/ 114415 h 114415"/>
                <a:gd name="connsiteX3" fmla="*/ 80886 w 114403"/>
                <a:gd name="connsiteY3" fmla="*/ 108661 h 114415"/>
                <a:gd name="connsiteX4" fmla="*/ 57202 w 114403"/>
                <a:gd name="connsiteY4" fmla="*/ 84976 h 114415"/>
                <a:gd name="connsiteX5" fmla="*/ 33517 w 114403"/>
                <a:gd name="connsiteY5" fmla="*/ 108661 h 114415"/>
                <a:gd name="connsiteX6" fmla="*/ 19630 w 114403"/>
                <a:gd name="connsiteY6" fmla="*/ 114415 h 114415"/>
                <a:gd name="connsiteX7" fmla="*/ 5743 w 114403"/>
                <a:gd name="connsiteY7" fmla="*/ 108661 h 114415"/>
                <a:gd name="connsiteX8" fmla="*/ 5743 w 114403"/>
                <a:gd name="connsiteY8" fmla="*/ 80886 h 114415"/>
                <a:gd name="connsiteX9" fmla="*/ 29427 w 114403"/>
                <a:gd name="connsiteY9" fmla="*/ 57202 h 114415"/>
                <a:gd name="connsiteX10" fmla="*/ 5743 w 114403"/>
                <a:gd name="connsiteY10" fmla="*/ 33517 h 114415"/>
                <a:gd name="connsiteX11" fmla="*/ 5743 w 114403"/>
                <a:gd name="connsiteY11" fmla="*/ 5743 h 114415"/>
                <a:gd name="connsiteX12" fmla="*/ 33517 w 114403"/>
                <a:gd name="connsiteY12" fmla="*/ 5743 h 114415"/>
                <a:gd name="connsiteX13" fmla="*/ 57202 w 114403"/>
                <a:gd name="connsiteY13" fmla="*/ 29427 h 114415"/>
                <a:gd name="connsiteX14" fmla="*/ 80886 w 114403"/>
                <a:gd name="connsiteY14" fmla="*/ 5743 h 114415"/>
                <a:gd name="connsiteX15" fmla="*/ 108661 w 114403"/>
                <a:gd name="connsiteY15" fmla="*/ 5743 h 114415"/>
                <a:gd name="connsiteX16" fmla="*/ 108661 w 114403"/>
                <a:gd name="connsiteY16" fmla="*/ 33517 h 114415"/>
                <a:gd name="connsiteX17" fmla="*/ 84976 w 114403"/>
                <a:gd name="connsiteY17" fmla="*/ 57202 h 114415"/>
                <a:gd name="connsiteX18" fmla="*/ 108661 w 114403"/>
                <a:gd name="connsiteY18" fmla="*/ 80886 h 11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403" h="114415">
                  <a:moveTo>
                    <a:pt x="108661" y="80886"/>
                  </a:moveTo>
                  <a:cubicBezTo>
                    <a:pt x="116318" y="88543"/>
                    <a:pt x="116318" y="101004"/>
                    <a:pt x="108661" y="108661"/>
                  </a:cubicBezTo>
                  <a:cubicBezTo>
                    <a:pt x="104808" y="112513"/>
                    <a:pt x="99767" y="114415"/>
                    <a:pt x="94773" y="114415"/>
                  </a:cubicBezTo>
                  <a:cubicBezTo>
                    <a:pt x="89780" y="114415"/>
                    <a:pt x="84738" y="112513"/>
                    <a:pt x="80886" y="108661"/>
                  </a:cubicBezTo>
                  <a:lnTo>
                    <a:pt x="57202" y="84976"/>
                  </a:lnTo>
                  <a:lnTo>
                    <a:pt x="33517" y="108661"/>
                  </a:lnTo>
                  <a:cubicBezTo>
                    <a:pt x="29665" y="112513"/>
                    <a:pt x="24624" y="114415"/>
                    <a:pt x="19630" y="114415"/>
                  </a:cubicBezTo>
                  <a:cubicBezTo>
                    <a:pt x="14636" y="114415"/>
                    <a:pt x="9595" y="112513"/>
                    <a:pt x="5743" y="108661"/>
                  </a:cubicBezTo>
                  <a:cubicBezTo>
                    <a:pt x="-1914" y="101004"/>
                    <a:pt x="-1914" y="88543"/>
                    <a:pt x="5743" y="80886"/>
                  </a:cubicBezTo>
                  <a:lnTo>
                    <a:pt x="29427" y="57202"/>
                  </a:lnTo>
                  <a:lnTo>
                    <a:pt x="5743" y="33517"/>
                  </a:lnTo>
                  <a:cubicBezTo>
                    <a:pt x="-1914" y="25860"/>
                    <a:pt x="-1914" y="13400"/>
                    <a:pt x="5743" y="5743"/>
                  </a:cubicBezTo>
                  <a:cubicBezTo>
                    <a:pt x="13400" y="-1914"/>
                    <a:pt x="25860" y="-1914"/>
                    <a:pt x="33517" y="5743"/>
                  </a:cubicBezTo>
                  <a:lnTo>
                    <a:pt x="57202" y="29427"/>
                  </a:lnTo>
                  <a:lnTo>
                    <a:pt x="80886" y="5743"/>
                  </a:lnTo>
                  <a:cubicBezTo>
                    <a:pt x="88543" y="-1914"/>
                    <a:pt x="101004" y="-1914"/>
                    <a:pt x="108661" y="5743"/>
                  </a:cubicBezTo>
                  <a:cubicBezTo>
                    <a:pt x="116318" y="13400"/>
                    <a:pt x="116318" y="25860"/>
                    <a:pt x="108661" y="33517"/>
                  </a:cubicBezTo>
                  <a:lnTo>
                    <a:pt x="84976" y="57202"/>
                  </a:lnTo>
                  <a:lnTo>
                    <a:pt x="108661" y="80886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145390F-40E3-91FB-E7ED-4DDEBE3C921C}"/>
                </a:ext>
              </a:extLst>
            </p:cNvPr>
            <p:cNvSpPr/>
            <p:nvPr/>
          </p:nvSpPr>
          <p:spPr>
            <a:xfrm>
              <a:off x="11887854" y="2843710"/>
              <a:ext cx="585595" cy="53741"/>
            </a:xfrm>
            <a:custGeom>
              <a:avLst/>
              <a:gdLst>
                <a:gd name="connsiteX0" fmla="*/ 558724 w 585595"/>
                <a:gd name="connsiteY0" fmla="*/ 53742 h 53741"/>
                <a:gd name="connsiteX1" fmla="*/ 26871 w 585595"/>
                <a:gd name="connsiteY1" fmla="*/ 53742 h 53741"/>
                <a:gd name="connsiteX2" fmla="*/ 0 w 585595"/>
                <a:gd name="connsiteY2" fmla="*/ 26871 h 53741"/>
                <a:gd name="connsiteX3" fmla="*/ 0 w 585595"/>
                <a:gd name="connsiteY3" fmla="*/ 26871 h 53741"/>
                <a:gd name="connsiteX4" fmla="*/ 26871 w 585595"/>
                <a:gd name="connsiteY4" fmla="*/ 0 h 53741"/>
                <a:gd name="connsiteX5" fmla="*/ 558724 w 585595"/>
                <a:gd name="connsiteY5" fmla="*/ 0 h 53741"/>
                <a:gd name="connsiteX6" fmla="*/ 585595 w 585595"/>
                <a:gd name="connsiteY6" fmla="*/ 26871 h 53741"/>
                <a:gd name="connsiteX7" fmla="*/ 585595 w 585595"/>
                <a:gd name="connsiteY7" fmla="*/ 26871 h 53741"/>
                <a:gd name="connsiteX8" fmla="*/ 558724 w 585595"/>
                <a:gd name="connsiteY8" fmla="*/ 53742 h 5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595" h="53741">
                  <a:moveTo>
                    <a:pt x="558724" y="53742"/>
                  </a:moveTo>
                  <a:lnTo>
                    <a:pt x="26871" y="53742"/>
                  </a:lnTo>
                  <a:cubicBezTo>
                    <a:pt x="12032" y="53742"/>
                    <a:pt x="0" y="41709"/>
                    <a:pt x="0" y="26871"/>
                  </a:cubicBezTo>
                  <a:lnTo>
                    <a:pt x="0" y="26871"/>
                  </a:lnTo>
                  <a:cubicBezTo>
                    <a:pt x="0" y="12032"/>
                    <a:pt x="12032" y="0"/>
                    <a:pt x="26871" y="0"/>
                  </a:cubicBezTo>
                  <a:lnTo>
                    <a:pt x="558724" y="0"/>
                  </a:lnTo>
                  <a:cubicBezTo>
                    <a:pt x="573563" y="0"/>
                    <a:pt x="585595" y="12032"/>
                    <a:pt x="585595" y="26871"/>
                  </a:cubicBezTo>
                  <a:lnTo>
                    <a:pt x="585595" y="26871"/>
                  </a:lnTo>
                  <a:cubicBezTo>
                    <a:pt x="585595" y="41709"/>
                    <a:pt x="573563" y="53742"/>
                    <a:pt x="558724" y="53742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3B4F4DD-0EB6-B579-22D8-9AECA06EB0B4}"/>
                </a:ext>
              </a:extLst>
            </p:cNvPr>
            <p:cNvSpPr/>
            <p:nvPr/>
          </p:nvSpPr>
          <p:spPr>
            <a:xfrm>
              <a:off x="11887854" y="2990382"/>
              <a:ext cx="585595" cy="53741"/>
            </a:xfrm>
            <a:custGeom>
              <a:avLst/>
              <a:gdLst>
                <a:gd name="connsiteX0" fmla="*/ 558724 w 585595"/>
                <a:gd name="connsiteY0" fmla="*/ 53742 h 53741"/>
                <a:gd name="connsiteX1" fmla="*/ 26871 w 585595"/>
                <a:gd name="connsiteY1" fmla="*/ 53742 h 53741"/>
                <a:gd name="connsiteX2" fmla="*/ 0 w 585595"/>
                <a:gd name="connsiteY2" fmla="*/ 26871 h 53741"/>
                <a:gd name="connsiteX3" fmla="*/ 0 w 585595"/>
                <a:gd name="connsiteY3" fmla="*/ 26871 h 53741"/>
                <a:gd name="connsiteX4" fmla="*/ 26871 w 585595"/>
                <a:gd name="connsiteY4" fmla="*/ 0 h 53741"/>
                <a:gd name="connsiteX5" fmla="*/ 558724 w 585595"/>
                <a:gd name="connsiteY5" fmla="*/ 0 h 53741"/>
                <a:gd name="connsiteX6" fmla="*/ 585595 w 585595"/>
                <a:gd name="connsiteY6" fmla="*/ 26871 h 53741"/>
                <a:gd name="connsiteX7" fmla="*/ 585595 w 585595"/>
                <a:gd name="connsiteY7" fmla="*/ 26871 h 53741"/>
                <a:gd name="connsiteX8" fmla="*/ 558724 w 585595"/>
                <a:gd name="connsiteY8" fmla="*/ 53742 h 5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595" h="53741">
                  <a:moveTo>
                    <a:pt x="558724" y="53742"/>
                  </a:moveTo>
                  <a:lnTo>
                    <a:pt x="26871" y="53742"/>
                  </a:lnTo>
                  <a:cubicBezTo>
                    <a:pt x="12032" y="53742"/>
                    <a:pt x="0" y="41709"/>
                    <a:pt x="0" y="26871"/>
                  </a:cubicBezTo>
                  <a:lnTo>
                    <a:pt x="0" y="26871"/>
                  </a:lnTo>
                  <a:cubicBezTo>
                    <a:pt x="0" y="12032"/>
                    <a:pt x="12032" y="0"/>
                    <a:pt x="26871" y="0"/>
                  </a:cubicBezTo>
                  <a:lnTo>
                    <a:pt x="558724" y="0"/>
                  </a:lnTo>
                  <a:cubicBezTo>
                    <a:pt x="573563" y="0"/>
                    <a:pt x="585595" y="12032"/>
                    <a:pt x="585595" y="26871"/>
                  </a:cubicBezTo>
                  <a:lnTo>
                    <a:pt x="585595" y="26871"/>
                  </a:lnTo>
                  <a:cubicBezTo>
                    <a:pt x="585595" y="41709"/>
                    <a:pt x="573563" y="53742"/>
                    <a:pt x="558724" y="53742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EB9297-C93F-0A64-D098-5E7F2F419331}"/>
                </a:ext>
              </a:extLst>
            </p:cNvPr>
            <p:cNvSpPr/>
            <p:nvPr/>
          </p:nvSpPr>
          <p:spPr>
            <a:xfrm>
              <a:off x="11887854" y="3137007"/>
              <a:ext cx="435926" cy="53789"/>
            </a:xfrm>
            <a:custGeom>
              <a:avLst/>
              <a:gdLst>
                <a:gd name="connsiteX0" fmla="*/ 409056 w 435926"/>
                <a:gd name="connsiteY0" fmla="*/ 0 h 53789"/>
                <a:gd name="connsiteX1" fmla="*/ 435927 w 435926"/>
                <a:gd name="connsiteY1" fmla="*/ 26871 h 53789"/>
                <a:gd name="connsiteX2" fmla="*/ 435927 w 435926"/>
                <a:gd name="connsiteY2" fmla="*/ 26918 h 53789"/>
                <a:gd name="connsiteX3" fmla="*/ 409056 w 435926"/>
                <a:gd name="connsiteY3" fmla="*/ 53789 h 53789"/>
                <a:gd name="connsiteX4" fmla="*/ 26871 w 435926"/>
                <a:gd name="connsiteY4" fmla="*/ 53789 h 53789"/>
                <a:gd name="connsiteX5" fmla="*/ 0 w 435926"/>
                <a:gd name="connsiteY5" fmla="*/ 26918 h 53789"/>
                <a:gd name="connsiteX6" fmla="*/ 0 w 435926"/>
                <a:gd name="connsiteY6" fmla="*/ 26871 h 53789"/>
                <a:gd name="connsiteX7" fmla="*/ 26871 w 435926"/>
                <a:gd name="connsiteY7" fmla="*/ 0 h 5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926" h="53789">
                  <a:moveTo>
                    <a:pt x="409056" y="0"/>
                  </a:moveTo>
                  <a:cubicBezTo>
                    <a:pt x="423896" y="0"/>
                    <a:pt x="435927" y="12030"/>
                    <a:pt x="435927" y="26871"/>
                  </a:cubicBezTo>
                  <a:lnTo>
                    <a:pt x="435927" y="26918"/>
                  </a:lnTo>
                  <a:cubicBezTo>
                    <a:pt x="435927" y="41759"/>
                    <a:pt x="423896" y="53789"/>
                    <a:pt x="409056" y="53789"/>
                  </a:cubicBezTo>
                  <a:lnTo>
                    <a:pt x="26871" y="53789"/>
                  </a:lnTo>
                  <a:cubicBezTo>
                    <a:pt x="12030" y="53789"/>
                    <a:pt x="0" y="41759"/>
                    <a:pt x="0" y="26918"/>
                  </a:cubicBezTo>
                  <a:lnTo>
                    <a:pt x="0" y="26871"/>
                  </a:lnTo>
                  <a:cubicBezTo>
                    <a:pt x="0" y="12030"/>
                    <a:pt x="12030" y="0"/>
                    <a:pt x="26871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2AB7-BD1E-A48E-75A0-C1A8674143A0}"/>
              </a:ext>
            </a:extLst>
          </p:cNvPr>
          <p:cNvGrpSpPr/>
          <p:nvPr/>
        </p:nvGrpSpPr>
        <p:grpSpPr>
          <a:xfrm>
            <a:off x="789059" y="2853796"/>
            <a:ext cx="955319" cy="1073524"/>
            <a:chOff x="722352" y="4295133"/>
            <a:chExt cx="1364354" cy="153317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DF9FF15-50B9-B1E4-C22F-F50A734BBED4}"/>
                </a:ext>
              </a:extLst>
            </p:cNvPr>
            <p:cNvSpPr/>
            <p:nvPr/>
          </p:nvSpPr>
          <p:spPr>
            <a:xfrm>
              <a:off x="722582" y="4688843"/>
              <a:ext cx="1364124" cy="1139460"/>
            </a:xfrm>
            <a:custGeom>
              <a:avLst/>
              <a:gdLst>
                <a:gd name="connsiteX0" fmla="*/ 1333232 w 1364124"/>
                <a:gd name="connsiteY0" fmla="*/ 0 h 1139460"/>
                <a:gd name="connsiteX1" fmla="*/ 823904 w 1364124"/>
                <a:gd name="connsiteY1" fmla="*/ 0 h 1139460"/>
                <a:gd name="connsiteX2" fmla="*/ 780735 w 1364124"/>
                <a:gd name="connsiteY2" fmla="*/ 75272 h 1139460"/>
                <a:gd name="connsiteX3" fmla="*/ 1288968 w 1364124"/>
                <a:gd name="connsiteY3" fmla="*/ 75272 h 1139460"/>
                <a:gd name="connsiteX4" fmla="*/ 1288968 w 1364124"/>
                <a:gd name="connsiteY4" fmla="*/ 716990 h 1139460"/>
                <a:gd name="connsiteX5" fmla="*/ 75330 w 1364124"/>
                <a:gd name="connsiteY5" fmla="*/ 716990 h 1139460"/>
                <a:gd name="connsiteX6" fmla="*/ 75330 w 1364124"/>
                <a:gd name="connsiteY6" fmla="*/ 162764 h 1139460"/>
                <a:gd name="connsiteX7" fmla="*/ 0 w 1364124"/>
                <a:gd name="connsiteY7" fmla="*/ 96886 h 1139460"/>
                <a:gd name="connsiteX8" fmla="*/ 0 w 1364124"/>
                <a:gd name="connsiteY8" fmla="*/ 846497 h 1139460"/>
                <a:gd name="connsiteX9" fmla="*/ 29913 w 1364124"/>
                <a:gd name="connsiteY9" fmla="*/ 876929 h 1139460"/>
                <a:gd name="connsiteX10" fmla="*/ 556993 w 1364124"/>
                <a:gd name="connsiteY10" fmla="*/ 876929 h 1139460"/>
                <a:gd name="connsiteX11" fmla="*/ 520451 w 1364124"/>
                <a:gd name="connsiteY11" fmla="*/ 1063323 h 1139460"/>
                <a:gd name="connsiteX12" fmla="*/ 431289 w 1364124"/>
                <a:gd name="connsiteY12" fmla="*/ 1063323 h 1139460"/>
                <a:gd name="connsiteX13" fmla="*/ 419646 w 1364124"/>
                <a:gd name="connsiteY13" fmla="*/ 1075542 h 1139460"/>
                <a:gd name="connsiteX14" fmla="*/ 419646 w 1364124"/>
                <a:gd name="connsiteY14" fmla="*/ 1127242 h 1139460"/>
                <a:gd name="connsiteX15" fmla="*/ 431289 w 1364124"/>
                <a:gd name="connsiteY15" fmla="*/ 1139460 h 1139460"/>
                <a:gd name="connsiteX16" fmla="*/ 932317 w 1364124"/>
                <a:gd name="connsiteY16" fmla="*/ 1139460 h 1139460"/>
                <a:gd name="connsiteX17" fmla="*/ 944478 w 1364124"/>
                <a:gd name="connsiteY17" fmla="*/ 1127242 h 1139460"/>
                <a:gd name="connsiteX18" fmla="*/ 944478 w 1364124"/>
                <a:gd name="connsiteY18" fmla="*/ 1075542 h 1139460"/>
                <a:gd name="connsiteX19" fmla="*/ 932317 w 1364124"/>
                <a:gd name="connsiteY19" fmla="*/ 1063323 h 1139460"/>
                <a:gd name="connsiteX20" fmla="*/ 843731 w 1364124"/>
                <a:gd name="connsiteY20" fmla="*/ 1063323 h 1139460"/>
                <a:gd name="connsiteX21" fmla="*/ 806613 w 1364124"/>
                <a:gd name="connsiteY21" fmla="*/ 876929 h 1139460"/>
                <a:gd name="connsiteX22" fmla="*/ 1333117 w 1364124"/>
                <a:gd name="connsiteY22" fmla="*/ 876929 h 1139460"/>
                <a:gd name="connsiteX23" fmla="*/ 1364125 w 1364124"/>
                <a:gd name="connsiteY23" fmla="*/ 845921 h 1139460"/>
                <a:gd name="connsiteX24" fmla="*/ 1364125 w 1364124"/>
                <a:gd name="connsiteY24" fmla="*/ 30432 h 1139460"/>
                <a:gd name="connsiteX25" fmla="*/ 1333117 w 1364124"/>
                <a:gd name="connsiteY25" fmla="*/ 0 h 1139460"/>
                <a:gd name="connsiteX26" fmla="*/ 690420 w 1364124"/>
                <a:gd name="connsiteY26" fmla="*/ 828803 h 1139460"/>
                <a:gd name="connsiteX27" fmla="*/ 673820 w 1364124"/>
                <a:gd name="connsiteY27" fmla="*/ 828803 h 1139460"/>
                <a:gd name="connsiteX28" fmla="*/ 642236 w 1364124"/>
                <a:gd name="connsiteY28" fmla="*/ 797795 h 1139460"/>
                <a:gd name="connsiteX29" fmla="*/ 673820 w 1364124"/>
                <a:gd name="connsiteY29" fmla="*/ 767306 h 1139460"/>
                <a:gd name="connsiteX30" fmla="*/ 690420 w 1364124"/>
                <a:gd name="connsiteY30" fmla="*/ 767306 h 1139460"/>
                <a:gd name="connsiteX31" fmla="*/ 721428 w 1364124"/>
                <a:gd name="connsiteY31" fmla="*/ 797795 h 1139460"/>
                <a:gd name="connsiteX32" fmla="*/ 690420 w 1364124"/>
                <a:gd name="connsiteY32" fmla="*/ 828803 h 113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64124" h="1139460">
                  <a:moveTo>
                    <a:pt x="1333232" y="0"/>
                  </a:moveTo>
                  <a:lnTo>
                    <a:pt x="823904" y="0"/>
                  </a:lnTo>
                  <a:cubicBezTo>
                    <a:pt x="813357" y="26570"/>
                    <a:pt x="799005" y="51526"/>
                    <a:pt x="780735" y="75272"/>
                  </a:cubicBezTo>
                  <a:lnTo>
                    <a:pt x="1288968" y="75272"/>
                  </a:lnTo>
                  <a:lnTo>
                    <a:pt x="1288968" y="716990"/>
                  </a:lnTo>
                  <a:lnTo>
                    <a:pt x="75330" y="716990"/>
                  </a:lnTo>
                  <a:lnTo>
                    <a:pt x="75330" y="162764"/>
                  </a:lnTo>
                  <a:cubicBezTo>
                    <a:pt x="46512" y="143974"/>
                    <a:pt x="21613" y="121266"/>
                    <a:pt x="0" y="96886"/>
                  </a:cubicBezTo>
                  <a:lnTo>
                    <a:pt x="0" y="846497"/>
                  </a:lnTo>
                  <a:cubicBezTo>
                    <a:pt x="0" y="863097"/>
                    <a:pt x="13314" y="876929"/>
                    <a:pt x="29913" y="876929"/>
                  </a:cubicBezTo>
                  <a:lnTo>
                    <a:pt x="556993" y="876929"/>
                  </a:lnTo>
                  <a:lnTo>
                    <a:pt x="520451" y="1063323"/>
                  </a:lnTo>
                  <a:lnTo>
                    <a:pt x="431289" y="1063323"/>
                  </a:lnTo>
                  <a:cubicBezTo>
                    <a:pt x="425179" y="1063323"/>
                    <a:pt x="419646" y="1068338"/>
                    <a:pt x="419646" y="1075542"/>
                  </a:cubicBezTo>
                  <a:lnTo>
                    <a:pt x="419646" y="1127242"/>
                  </a:lnTo>
                  <a:cubicBezTo>
                    <a:pt x="419646" y="1133870"/>
                    <a:pt x="425179" y="1139460"/>
                    <a:pt x="431289" y="1139460"/>
                  </a:cubicBezTo>
                  <a:lnTo>
                    <a:pt x="932317" y="1139460"/>
                  </a:lnTo>
                  <a:cubicBezTo>
                    <a:pt x="938945" y="1139460"/>
                    <a:pt x="944478" y="1133927"/>
                    <a:pt x="944478" y="1127242"/>
                  </a:cubicBezTo>
                  <a:lnTo>
                    <a:pt x="944478" y="1075542"/>
                  </a:lnTo>
                  <a:cubicBezTo>
                    <a:pt x="944478" y="1068338"/>
                    <a:pt x="938945" y="1063323"/>
                    <a:pt x="932317" y="1063323"/>
                  </a:cubicBezTo>
                  <a:lnTo>
                    <a:pt x="843731" y="1063323"/>
                  </a:lnTo>
                  <a:lnTo>
                    <a:pt x="806613" y="876929"/>
                  </a:lnTo>
                  <a:lnTo>
                    <a:pt x="1333117" y="876929"/>
                  </a:lnTo>
                  <a:cubicBezTo>
                    <a:pt x="1350292" y="876929"/>
                    <a:pt x="1364125" y="863097"/>
                    <a:pt x="1364125" y="845921"/>
                  </a:cubicBezTo>
                  <a:lnTo>
                    <a:pt x="1364125" y="30432"/>
                  </a:lnTo>
                  <a:cubicBezTo>
                    <a:pt x="1364125" y="13833"/>
                    <a:pt x="1350292" y="0"/>
                    <a:pt x="1333117" y="0"/>
                  </a:cubicBezTo>
                  <a:close/>
                  <a:moveTo>
                    <a:pt x="690420" y="828803"/>
                  </a:moveTo>
                  <a:lnTo>
                    <a:pt x="673820" y="828803"/>
                  </a:lnTo>
                  <a:cubicBezTo>
                    <a:pt x="656126" y="828803"/>
                    <a:pt x="642236" y="814971"/>
                    <a:pt x="642236" y="797795"/>
                  </a:cubicBezTo>
                  <a:cubicBezTo>
                    <a:pt x="642236" y="780620"/>
                    <a:pt x="656069" y="767306"/>
                    <a:pt x="673820" y="767306"/>
                  </a:cubicBezTo>
                  <a:lnTo>
                    <a:pt x="690420" y="767306"/>
                  </a:lnTo>
                  <a:cubicBezTo>
                    <a:pt x="707595" y="767306"/>
                    <a:pt x="721428" y="781138"/>
                    <a:pt x="721428" y="797795"/>
                  </a:cubicBezTo>
                  <a:cubicBezTo>
                    <a:pt x="721428" y="814452"/>
                    <a:pt x="707595" y="828803"/>
                    <a:pt x="690420" y="828803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AE42B75-D864-7AF1-0117-00989E399C75}"/>
                </a:ext>
              </a:extLst>
            </p:cNvPr>
            <p:cNvSpPr/>
            <p:nvPr/>
          </p:nvSpPr>
          <p:spPr>
            <a:xfrm>
              <a:off x="1454788" y="5096040"/>
              <a:ext cx="423738" cy="238612"/>
            </a:xfrm>
            <a:custGeom>
              <a:avLst/>
              <a:gdLst>
                <a:gd name="connsiteX0" fmla="*/ 58 w 423738"/>
                <a:gd name="connsiteY0" fmla="*/ 145991 h 238612"/>
                <a:gd name="connsiteX1" fmla="*/ 58 w 423738"/>
                <a:gd name="connsiteY1" fmla="*/ 211005 h 238612"/>
                <a:gd name="connsiteX2" fmla="*/ 27608 w 423738"/>
                <a:gd name="connsiteY2" fmla="*/ 238612 h 238612"/>
                <a:gd name="connsiteX3" fmla="*/ 396189 w 423738"/>
                <a:gd name="connsiteY3" fmla="*/ 238612 h 238612"/>
                <a:gd name="connsiteX4" fmla="*/ 423739 w 423738"/>
                <a:gd name="connsiteY4" fmla="*/ 211005 h 238612"/>
                <a:gd name="connsiteX5" fmla="*/ 423739 w 423738"/>
                <a:gd name="connsiteY5" fmla="*/ 145991 h 238612"/>
                <a:gd name="connsiteX6" fmla="*/ 322818 w 423738"/>
                <a:gd name="connsiteY6" fmla="*/ 2651 h 238612"/>
                <a:gd name="connsiteX7" fmla="*/ 315383 w 423738"/>
                <a:gd name="connsiteY7" fmla="*/ 0 h 238612"/>
                <a:gd name="connsiteX8" fmla="*/ 308928 w 423738"/>
                <a:gd name="connsiteY8" fmla="*/ 4496 h 238612"/>
                <a:gd name="connsiteX9" fmla="*/ 212042 w 423738"/>
                <a:gd name="connsiteY9" fmla="*/ 34870 h 238612"/>
                <a:gd name="connsiteX10" fmla="*/ 115156 w 423738"/>
                <a:gd name="connsiteY10" fmla="*/ 4496 h 238612"/>
                <a:gd name="connsiteX11" fmla="*/ 108759 w 423738"/>
                <a:gd name="connsiteY11" fmla="*/ 58 h 238612"/>
                <a:gd name="connsiteX12" fmla="*/ 101381 w 423738"/>
                <a:gd name="connsiteY12" fmla="*/ 2651 h 238612"/>
                <a:gd name="connsiteX13" fmla="*/ 0 w 423738"/>
                <a:gd name="connsiteY13" fmla="*/ 145991 h 23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3738" h="238612">
                  <a:moveTo>
                    <a:pt x="58" y="145991"/>
                  </a:moveTo>
                  <a:lnTo>
                    <a:pt x="58" y="211005"/>
                  </a:lnTo>
                  <a:cubicBezTo>
                    <a:pt x="58" y="226221"/>
                    <a:pt x="12449" y="238612"/>
                    <a:pt x="27608" y="238612"/>
                  </a:cubicBezTo>
                  <a:lnTo>
                    <a:pt x="396189" y="238612"/>
                  </a:lnTo>
                  <a:cubicBezTo>
                    <a:pt x="411405" y="238612"/>
                    <a:pt x="423739" y="226221"/>
                    <a:pt x="423739" y="211005"/>
                  </a:cubicBezTo>
                  <a:lnTo>
                    <a:pt x="423739" y="145991"/>
                  </a:lnTo>
                  <a:cubicBezTo>
                    <a:pt x="423739" y="82016"/>
                    <a:pt x="383163" y="24438"/>
                    <a:pt x="322818" y="2651"/>
                  </a:cubicBezTo>
                  <a:lnTo>
                    <a:pt x="315383" y="0"/>
                  </a:lnTo>
                  <a:lnTo>
                    <a:pt x="308928" y="4496"/>
                  </a:lnTo>
                  <a:cubicBezTo>
                    <a:pt x="280398" y="24322"/>
                    <a:pt x="246912" y="34870"/>
                    <a:pt x="212042" y="34870"/>
                  </a:cubicBezTo>
                  <a:cubicBezTo>
                    <a:pt x="177173" y="34870"/>
                    <a:pt x="143513" y="24380"/>
                    <a:pt x="115156" y="4496"/>
                  </a:cubicBezTo>
                  <a:lnTo>
                    <a:pt x="108759" y="58"/>
                  </a:lnTo>
                  <a:lnTo>
                    <a:pt x="101381" y="2651"/>
                  </a:lnTo>
                  <a:cubicBezTo>
                    <a:pt x="40748" y="24034"/>
                    <a:pt x="0" y="81612"/>
                    <a:pt x="0" y="14599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B8BA491-C0BA-6AB4-B5D3-48E11AA5A30A}"/>
                </a:ext>
              </a:extLst>
            </p:cNvPr>
            <p:cNvSpPr/>
            <p:nvPr/>
          </p:nvSpPr>
          <p:spPr>
            <a:xfrm>
              <a:off x="1541587" y="4835295"/>
              <a:ext cx="250254" cy="250312"/>
            </a:xfrm>
            <a:custGeom>
              <a:avLst/>
              <a:gdLst>
                <a:gd name="connsiteX0" fmla="*/ 125127 w 250254"/>
                <a:gd name="connsiteY0" fmla="*/ 250312 h 250312"/>
                <a:gd name="connsiteX1" fmla="*/ 250255 w 250254"/>
                <a:gd name="connsiteY1" fmla="*/ 125127 h 250312"/>
                <a:gd name="connsiteX2" fmla="*/ 125127 w 250254"/>
                <a:gd name="connsiteY2" fmla="*/ 0 h 250312"/>
                <a:gd name="connsiteX3" fmla="*/ 0 w 250254"/>
                <a:gd name="connsiteY3" fmla="*/ 125127 h 250312"/>
                <a:gd name="connsiteX4" fmla="*/ 125127 w 250254"/>
                <a:gd name="connsiteY4" fmla="*/ 250312 h 25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254" h="250312">
                  <a:moveTo>
                    <a:pt x="125127" y="250312"/>
                  </a:moveTo>
                  <a:cubicBezTo>
                    <a:pt x="194233" y="250312"/>
                    <a:pt x="250255" y="194290"/>
                    <a:pt x="250255" y="125127"/>
                  </a:cubicBezTo>
                  <a:cubicBezTo>
                    <a:pt x="250255" y="55964"/>
                    <a:pt x="194233" y="0"/>
                    <a:pt x="125127" y="0"/>
                  </a:cubicBezTo>
                  <a:cubicBezTo>
                    <a:pt x="56022" y="0"/>
                    <a:pt x="0" y="56022"/>
                    <a:pt x="0" y="125127"/>
                  </a:cubicBezTo>
                  <a:cubicBezTo>
                    <a:pt x="0" y="194233"/>
                    <a:pt x="56022" y="250312"/>
                    <a:pt x="125127" y="250312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43B06AE-BDD2-DE90-E321-0EAF5F4939CA}"/>
                </a:ext>
              </a:extLst>
            </p:cNvPr>
            <p:cNvSpPr/>
            <p:nvPr/>
          </p:nvSpPr>
          <p:spPr>
            <a:xfrm>
              <a:off x="722352" y="4295133"/>
              <a:ext cx="762637" cy="637125"/>
            </a:xfrm>
            <a:custGeom>
              <a:avLst/>
              <a:gdLst>
                <a:gd name="connsiteX0" fmla="*/ 381376 w 762637"/>
                <a:gd name="connsiteY0" fmla="*/ 564543 h 637125"/>
                <a:gd name="connsiteX1" fmla="*/ 515956 w 762637"/>
                <a:gd name="connsiteY1" fmla="*/ 546099 h 637125"/>
                <a:gd name="connsiteX2" fmla="*/ 689267 w 762637"/>
                <a:gd name="connsiteY2" fmla="*/ 634859 h 637125"/>
                <a:gd name="connsiteX3" fmla="*/ 716067 w 762637"/>
                <a:gd name="connsiteY3" fmla="*/ 608519 h 637125"/>
                <a:gd name="connsiteX4" fmla="*/ 652956 w 762637"/>
                <a:gd name="connsiteY4" fmla="*/ 480279 h 637125"/>
                <a:gd name="connsiteX5" fmla="*/ 762637 w 762637"/>
                <a:gd name="connsiteY5" fmla="*/ 282358 h 637125"/>
                <a:gd name="connsiteX6" fmla="*/ 381376 w 762637"/>
                <a:gd name="connsiteY6" fmla="*/ 0 h 637125"/>
                <a:gd name="connsiteX7" fmla="*/ 0 w 762637"/>
                <a:gd name="connsiteY7" fmla="*/ 282300 h 637125"/>
                <a:gd name="connsiteX8" fmla="*/ 381376 w 762637"/>
                <a:gd name="connsiteY8" fmla="*/ 564543 h 637125"/>
                <a:gd name="connsiteX9" fmla="*/ 509558 w 762637"/>
                <a:gd name="connsiteY9" fmla="*/ 446620 h 637125"/>
                <a:gd name="connsiteX10" fmla="*/ 253194 w 762637"/>
                <a:gd name="connsiteY10" fmla="*/ 446620 h 637125"/>
                <a:gd name="connsiteX11" fmla="*/ 223166 w 762637"/>
                <a:gd name="connsiteY11" fmla="*/ 416592 h 637125"/>
                <a:gd name="connsiteX12" fmla="*/ 253194 w 762637"/>
                <a:gd name="connsiteY12" fmla="*/ 386564 h 637125"/>
                <a:gd name="connsiteX13" fmla="*/ 509558 w 762637"/>
                <a:gd name="connsiteY13" fmla="*/ 386564 h 637125"/>
                <a:gd name="connsiteX14" fmla="*/ 539587 w 762637"/>
                <a:gd name="connsiteY14" fmla="*/ 416592 h 637125"/>
                <a:gd name="connsiteX15" fmla="*/ 509558 w 762637"/>
                <a:gd name="connsiteY15" fmla="*/ 446620 h 637125"/>
                <a:gd name="connsiteX16" fmla="*/ 253194 w 762637"/>
                <a:gd name="connsiteY16" fmla="*/ 117923 h 637125"/>
                <a:gd name="connsiteX17" fmla="*/ 509558 w 762637"/>
                <a:gd name="connsiteY17" fmla="*/ 117923 h 637125"/>
                <a:gd name="connsiteX18" fmla="*/ 539587 w 762637"/>
                <a:gd name="connsiteY18" fmla="*/ 147951 h 637125"/>
                <a:gd name="connsiteX19" fmla="*/ 509558 w 762637"/>
                <a:gd name="connsiteY19" fmla="*/ 177979 h 637125"/>
                <a:gd name="connsiteX20" fmla="*/ 253194 w 762637"/>
                <a:gd name="connsiteY20" fmla="*/ 177979 h 637125"/>
                <a:gd name="connsiteX21" fmla="*/ 223166 w 762637"/>
                <a:gd name="connsiteY21" fmla="*/ 147951 h 637125"/>
                <a:gd name="connsiteX22" fmla="*/ 253194 w 762637"/>
                <a:gd name="connsiteY22" fmla="*/ 117923 h 637125"/>
                <a:gd name="connsiteX23" fmla="*/ 181899 w 762637"/>
                <a:gd name="connsiteY23" fmla="*/ 252272 h 637125"/>
                <a:gd name="connsiteX24" fmla="*/ 580854 w 762637"/>
                <a:gd name="connsiteY24" fmla="*/ 252272 h 637125"/>
                <a:gd name="connsiteX25" fmla="*/ 610882 w 762637"/>
                <a:gd name="connsiteY25" fmla="*/ 282300 h 637125"/>
                <a:gd name="connsiteX26" fmla="*/ 580854 w 762637"/>
                <a:gd name="connsiteY26" fmla="*/ 312329 h 637125"/>
                <a:gd name="connsiteX27" fmla="*/ 181841 w 762637"/>
                <a:gd name="connsiteY27" fmla="*/ 312329 h 637125"/>
                <a:gd name="connsiteX28" fmla="*/ 151813 w 762637"/>
                <a:gd name="connsiteY28" fmla="*/ 282300 h 637125"/>
                <a:gd name="connsiteX29" fmla="*/ 181841 w 762637"/>
                <a:gd name="connsiteY29" fmla="*/ 252272 h 63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62637" h="637125">
                  <a:moveTo>
                    <a:pt x="381376" y="564543"/>
                  </a:moveTo>
                  <a:cubicBezTo>
                    <a:pt x="428811" y="564543"/>
                    <a:pt x="474055" y="557800"/>
                    <a:pt x="515956" y="546099"/>
                  </a:cubicBezTo>
                  <a:lnTo>
                    <a:pt x="689267" y="634859"/>
                  </a:lnTo>
                  <a:cubicBezTo>
                    <a:pt x="706212" y="643562"/>
                    <a:pt x="724482" y="625579"/>
                    <a:pt x="716067" y="608519"/>
                  </a:cubicBezTo>
                  <a:lnTo>
                    <a:pt x="652956" y="480279"/>
                  </a:lnTo>
                  <a:cubicBezTo>
                    <a:pt x="720736" y="429329"/>
                    <a:pt x="762637" y="359475"/>
                    <a:pt x="762637" y="282358"/>
                  </a:cubicBezTo>
                  <a:cubicBezTo>
                    <a:pt x="762637" y="126395"/>
                    <a:pt x="591920" y="0"/>
                    <a:pt x="381376" y="0"/>
                  </a:cubicBezTo>
                  <a:cubicBezTo>
                    <a:pt x="170833" y="0"/>
                    <a:pt x="0" y="126395"/>
                    <a:pt x="0" y="282300"/>
                  </a:cubicBezTo>
                  <a:cubicBezTo>
                    <a:pt x="0" y="438205"/>
                    <a:pt x="170775" y="564543"/>
                    <a:pt x="381376" y="564543"/>
                  </a:cubicBezTo>
                  <a:close/>
                  <a:moveTo>
                    <a:pt x="509558" y="446620"/>
                  </a:moveTo>
                  <a:lnTo>
                    <a:pt x="253194" y="446620"/>
                  </a:lnTo>
                  <a:cubicBezTo>
                    <a:pt x="236595" y="446620"/>
                    <a:pt x="223166" y="433191"/>
                    <a:pt x="223166" y="416592"/>
                  </a:cubicBezTo>
                  <a:cubicBezTo>
                    <a:pt x="223166" y="399993"/>
                    <a:pt x="236595" y="386564"/>
                    <a:pt x="253194" y="386564"/>
                  </a:cubicBezTo>
                  <a:lnTo>
                    <a:pt x="509558" y="386564"/>
                  </a:lnTo>
                  <a:cubicBezTo>
                    <a:pt x="526157" y="386564"/>
                    <a:pt x="539587" y="399993"/>
                    <a:pt x="539587" y="416592"/>
                  </a:cubicBezTo>
                  <a:cubicBezTo>
                    <a:pt x="539587" y="433191"/>
                    <a:pt x="526157" y="446620"/>
                    <a:pt x="509558" y="446620"/>
                  </a:cubicBezTo>
                  <a:close/>
                  <a:moveTo>
                    <a:pt x="253194" y="117923"/>
                  </a:moveTo>
                  <a:lnTo>
                    <a:pt x="509558" y="117923"/>
                  </a:lnTo>
                  <a:cubicBezTo>
                    <a:pt x="526157" y="117923"/>
                    <a:pt x="539587" y="131352"/>
                    <a:pt x="539587" y="147951"/>
                  </a:cubicBezTo>
                  <a:cubicBezTo>
                    <a:pt x="539587" y="164550"/>
                    <a:pt x="526157" y="177979"/>
                    <a:pt x="509558" y="177979"/>
                  </a:cubicBezTo>
                  <a:lnTo>
                    <a:pt x="253194" y="177979"/>
                  </a:lnTo>
                  <a:cubicBezTo>
                    <a:pt x="236595" y="177979"/>
                    <a:pt x="223166" y="164550"/>
                    <a:pt x="223166" y="147951"/>
                  </a:cubicBezTo>
                  <a:cubicBezTo>
                    <a:pt x="223166" y="131352"/>
                    <a:pt x="236595" y="117923"/>
                    <a:pt x="253194" y="117923"/>
                  </a:cubicBezTo>
                  <a:close/>
                  <a:moveTo>
                    <a:pt x="181899" y="252272"/>
                  </a:moveTo>
                  <a:lnTo>
                    <a:pt x="580854" y="252272"/>
                  </a:lnTo>
                  <a:cubicBezTo>
                    <a:pt x="597453" y="252272"/>
                    <a:pt x="610882" y="265701"/>
                    <a:pt x="610882" y="282300"/>
                  </a:cubicBezTo>
                  <a:cubicBezTo>
                    <a:pt x="610882" y="298899"/>
                    <a:pt x="597453" y="312329"/>
                    <a:pt x="580854" y="312329"/>
                  </a:cubicBezTo>
                  <a:lnTo>
                    <a:pt x="181841" y="312329"/>
                  </a:lnTo>
                  <a:cubicBezTo>
                    <a:pt x="165242" y="312329"/>
                    <a:pt x="151813" y="298842"/>
                    <a:pt x="151813" y="282300"/>
                  </a:cubicBezTo>
                  <a:cubicBezTo>
                    <a:pt x="151813" y="265759"/>
                    <a:pt x="165242" y="252272"/>
                    <a:pt x="181841" y="252272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0E25E0B-6A26-D21B-F652-D9652AC3CAA6}"/>
                </a:ext>
              </a:extLst>
            </p:cNvPr>
            <p:cNvSpPr/>
            <p:nvPr/>
          </p:nvSpPr>
          <p:spPr>
            <a:xfrm>
              <a:off x="897910" y="4957022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ABAB270-3FCF-0B7C-4A12-3B966DE82304}"/>
                </a:ext>
              </a:extLst>
            </p:cNvPr>
            <p:cNvSpPr/>
            <p:nvPr/>
          </p:nvSpPr>
          <p:spPr>
            <a:xfrm>
              <a:off x="1028974" y="4973449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E7F924E-E1D3-347A-85C5-997C4657CD76}"/>
                </a:ext>
              </a:extLst>
            </p:cNvPr>
            <p:cNvSpPr/>
            <p:nvPr/>
          </p:nvSpPr>
          <p:spPr>
            <a:xfrm>
              <a:off x="897910" y="5096098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F4FD27C-196F-326A-2836-D6B81F978B88}"/>
                </a:ext>
              </a:extLst>
            </p:cNvPr>
            <p:cNvSpPr/>
            <p:nvPr/>
          </p:nvSpPr>
          <p:spPr>
            <a:xfrm>
              <a:off x="1028974" y="5112524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6A2D29B-A591-3387-F4FD-19212E326B48}"/>
                </a:ext>
              </a:extLst>
            </p:cNvPr>
            <p:cNvSpPr/>
            <p:nvPr/>
          </p:nvSpPr>
          <p:spPr>
            <a:xfrm>
              <a:off x="897910" y="5235173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4FEEA6A-C448-F0F0-954C-76CC09DC12AB}"/>
                </a:ext>
              </a:extLst>
            </p:cNvPr>
            <p:cNvSpPr/>
            <p:nvPr/>
          </p:nvSpPr>
          <p:spPr>
            <a:xfrm>
              <a:off x="1028974" y="5251599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Google Shape;186;p38">
            <a:extLst>
              <a:ext uri="{FF2B5EF4-FFF2-40B4-BE49-F238E27FC236}">
                <a16:creationId xmlns:a16="http://schemas.microsoft.com/office/drawing/2014/main" id="{2303A2A5-F913-5489-5AF2-9A4856276974}"/>
              </a:ext>
            </a:extLst>
          </p:cNvPr>
          <p:cNvSpPr txBox="1"/>
          <p:nvPr/>
        </p:nvSpPr>
        <p:spPr>
          <a:xfrm>
            <a:off x="0" y="4109810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ENGAGE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SELLERS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5" name="Google Shape;186;p38">
            <a:extLst>
              <a:ext uri="{FF2B5EF4-FFF2-40B4-BE49-F238E27FC236}">
                <a16:creationId xmlns:a16="http://schemas.microsoft.com/office/drawing/2014/main" id="{D03B8139-B033-F329-E8FE-320545000915}"/>
              </a:ext>
            </a:extLst>
          </p:cNvPr>
          <p:cNvSpPr txBox="1"/>
          <p:nvPr/>
        </p:nvSpPr>
        <p:spPr>
          <a:xfrm>
            <a:off x="2709522" y="3746108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CREATE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AWARENESS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6" name="Google Shape;186;p38">
            <a:extLst>
              <a:ext uri="{FF2B5EF4-FFF2-40B4-BE49-F238E27FC236}">
                <a16:creationId xmlns:a16="http://schemas.microsoft.com/office/drawing/2014/main" id="{54287167-1311-D471-FA54-0C3F513D9C36}"/>
              </a:ext>
            </a:extLst>
          </p:cNvPr>
          <p:cNvSpPr txBox="1"/>
          <p:nvPr/>
        </p:nvSpPr>
        <p:spPr>
          <a:xfrm>
            <a:off x="5418705" y="3382178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PROMOTE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LEARNING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8" name="Google Shape;186;p38">
            <a:extLst>
              <a:ext uri="{FF2B5EF4-FFF2-40B4-BE49-F238E27FC236}">
                <a16:creationId xmlns:a16="http://schemas.microsoft.com/office/drawing/2014/main" id="{3791FE2C-5ECB-82A9-97F3-8566A0FCEA11}"/>
              </a:ext>
            </a:extLst>
          </p:cNvPr>
          <p:cNvSpPr txBox="1"/>
          <p:nvPr/>
        </p:nvSpPr>
        <p:spPr>
          <a:xfrm>
            <a:off x="10652011" y="2639357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FACILITATE PRACTICE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9" name="Google Shape;186;p38">
            <a:extLst>
              <a:ext uri="{FF2B5EF4-FFF2-40B4-BE49-F238E27FC236}">
                <a16:creationId xmlns:a16="http://schemas.microsoft.com/office/drawing/2014/main" id="{A86DE317-9A06-834E-4CDB-268CBE01535B}"/>
              </a:ext>
            </a:extLst>
          </p:cNvPr>
          <p:cNvSpPr txBox="1"/>
          <p:nvPr/>
        </p:nvSpPr>
        <p:spPr>
          <a:xfrm>
            <a:off x="13559458" y="2257007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SUPPORT PERFORMANCE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81CEC2A-8387-8E36-32BD-4FECDD09D205}"/>
              </a:ext>
            </a:extLst>
          </p:cNvPr>
          <p:cNvGrpSpPr/>
          <p:nvPr/>
        </p:nvGrpSpPr>
        <p:grpSpPr>
          <a:xfrm>
            <a:off x="3671063" y="2494353"/>
            <a:ext cx="835524" cy="1048583"/>
            <a:chOff x="3485310" y="3689970"/>
            <a:chExt cx="1198884" cy="150460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C9BBDF3-CF56-7887-EEFD-34D6F7362A9E}"/>
                </a:ext>
              </a:extLst>
            </p:cNvPr>
            <p:cNvSpPr/>
            <p:nvPr/>
          </p:nvSpPr>
          <p:spPr>
            <a:xfrm>
              <a:off x="3892930" y="4918827"/>
              <a:ext cx="383643" cy="35966"/>
            </a:xfrm>
            <a:custGeom>
              <a:avLst/>
              <a:gdLst>
                <a:gd name="connsiteX0" fmla="*/ 0 w 383643"/>
                <a:gd name="connsiteY0" fmla="*/ 0 h 35966"/>
                <a:gd name="connsiteX1" fmla="*/ 383643 w 383643"/>
                <a:gd name="connsiteY1" fmla="*/ 0 h 35966"/>
                <a:gd name="connsiteX2" fmla="*/ 383643 w 383643"/>
                <a:gd name="connsiteY2" fmla="*/ 35967 h 35966"/>
                <a:gd name="connsiteX3" fmla="*/ 0 w 383643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43" h="35966">
                  <a:moveTo>
                    <a:pt x="0" y="0"/>
                  </a:moveTo>
                  <a:lnTo>
                    <a:pt x="383643" y="0"/>
                  </a:lnTo>
                  <a:lnTo>
                    <a:pt x="383643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2E44B4A-69A5-AED8-A433-205948FBEDFD}"/>
                </a:ext>
              </a:extLst>
            </p:cNvPr>
            <p:cNvSpPr/>
            <p:nvPr/>
          </p:nvSpPr>
          <p:spPr>
            <a:xfrm>
              <a:off x="3892930" y="4990761"/>
              <a:ext cx="383643" cy="35966"/>
            </a:xfrm>
            <a:custGeom>
              <a:avLst/>
              <a:gdLst>
                <a:gd name="connsiteX0" fmla="*/ 0 w 383643"/>
                <a:gd name="connsiteY0" fmla="*/ 0 h 35966"/>
                <a:gd name="connsiteX1" fmla="*/ 383643 w 383643"/>
                <a:gd name="connsiteY1" fmla="*/ 0 h 35966"/>
                <a:gd name="connsiteX2" fmla="*/ 383643 w 383643"/>
                <a:gd name="connsiteY2" fmla="*/ 35967 h 35966"/>
                <a:gd name="connsiteX3" fmla="*/ 0 w 383643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43" h="35966">
                  <a:moveTo>
                    <a:pt x="0" y="0"/>
                  </a:moveTo>
                  <a:lnTo>
                    <a:pt x="383643" y="0"/>
                  </a:lnTo>
                  <a:lnTo>
                    <a:pt x="383643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ED09FD8-3FF3-928B-6C4F-E67EB9671446}"/>
                </a:ext>
              </a:extLst>
            </p:cNvPr>
            <p:cNvSpPr/>
            <p:nvPr/>
          </p:nvSpPr>
          <p:spPr>
            <a:xfrm>
              <a:off x="3899011" y="5062933"/>
              <a:ext cx="371450" cy="131637"/>
            </a:xfrm>
            <a:custGeom>
              <a:avLst/>
              <a:gdLst>
                <a:gd name="connsiteX0" fmla="*/ 185741 w 371450"/>
                <a:gd name="connsiteY0" fmla="*/ 131638 h 131637"/>
                <a:gd name="connsiteX1" fmla="*/ 118604 w 371450"/>
                <a:gd name="connsiteY1" fmla="*/ 110537 h 131637"/>
                <a:gd name="connsiteX2" fmla="*/ 7587 w 371450"/>
                <a:gd name="connsiteY2" fmla="*/ 32610 h 131637"/>
                <a:gd name="connsiteX3" fmla="*/ 873 w 371450"/>
                <a:gd name="connsiteY3" fmla="*/ 12468 h 131637"/>
                <a:gd name="connsiteX4" fmla="*/ 17897 w 371450"/>
                <a:gd name="connsiteY4" fmla="*/ 0 h 131637"/>
                <a:gd name="connsiteX5" fmla="*/ 353585 w 371450"/>
                <a:gd name="connsiteY5" fmla="*/ 0 h 131637"/>
                <a:gd name="connsiteX6" fmla="*/ 370609 w 371450"/>
                <a:gd name="connsiteY6" fmla="*/ 12468 h 131637"/>
                <a:gd name="connsiteX7" fmla="*/ 363896 w 371450"/>
                <a:gd name="connsiteY7" fmla="*/ 32610 h 131637"/>
                <a:gd name="connsiteX8" fmla="*/ 252879 w 371450"/>
                <a:gd name="connsiteY8" fmla="*/ 110537 h 131637"/>
                <a:gd name="connsiteX9" fmla="*/ 185741 w 371450"/>
                <a:gd name="connsiteY9" fmla="*/ 131638 h 131637"/>
                <a:gd name="connsiteX10" fmla="*/ 74725 w 371450"/>
                <a:gd name="connsiteY10" fmla="*/ 35727 h 131637"/>
                <a:gd name="connsiteX11" fmla="*/ 139225 w 371450"/>
                <a:gd name="connsiteY11" fmla="*/ 81045 h 131637"/>
                <a:gd name="connsiteX12" fmla="*/ 232018 w 371450"/>
                <a:gd name="connsiteY12" fmla="*/ 81045 h 131637"/>
                <a:gd name="connsiteX13" fmla="*/ 296518 w 371450"/>
                <a:gd name="connsiteY13" fmla="*/ 35727 h 131637"/>
                <a:gd name="connsiteX14" fmla="*/ 74725 w 371450"/>
                <a:gd name="connsiteY14" fmla="*/ 35727 h 13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1450" h="131637">
                  <a:moveTo>
                    <a:pt x="185741" y="131638"/>
                  </a:moveTo>
                  <a:cubicBezTo>
                    <a:pt x="161524" y="131638"/>
                    <a:pt x="138505" y="124444"/>
                    <a:pt x="118604" y="110537"/>
                  </a:cubicBezTo>
                  <a:lnTo>
                    <a:pt x="7587" y="32610"/>
                  </a:lnTo>
                  <a:cubicBezTo>
                    <a:pt x="1113" y="28054"/>
                    <a:pt x="-1525" y="19902"/>
                    <a:pt x="873" y="12468"/>
                  </a:cubicBezTo>
                  <a:cubicBezTo>
                    <a:pt x="3271" y="5035"/>
                    <a:pt x="10225" y="0"/>
                    <a:pt x="17897" y="0"/>
                  </a:cubicBezTo>
                  <a:lnTo>
                    <a:pt x="353585" y="0"/>
                  </a:lnTo>
                  <a:cubicBezTo>
                    <a:pt x="361498" y="0"/>
                    <a:pt x="368451" y="5035"/>
                    <a:pt x="370609" y="12468"/>
                  </a:cubicBezTo>
                  <a:cubicBezTo>
                    <a:pt x="373007" y="19902"/>
                    <a:pt x="370130" y="28054"/>
                    <a:pt x="363896" y="32610"/>
                  </a:cubicBezTo>
                  <a:lnTo>
                    <a:pt x="252879" y="110537"/>
                  </a:lnTo>
                  <a:cubicBezTo>
                    <a:pt x="233217" y="124444"/>
                    <a:pt x="209959" y="131638"/>
                    <a:pt x="185741" y="131638"/>
                  </a:cubicBezTo>
                  <a:close/>
                  <a:moveTo>
                    <a:pt x="74725" y="35727"/>
                  </a:moveTo>
                  <a:lnTo>
                    <a:pt x="139225" y="81045"/>
                  </a:lnTo>
                  <a:cubicBezTo>
                    <a:pt x="166319" y="99987"/>
                    <a:pt x="204684" y="100227"/>
                    <a:pt x="232018" y="81045"/>
                  </a:cubicBezTo>
                  <a:lnTo>
                    <a:pt x="296518" y="35727"/>
                  </a:lnTo>
                  <a:lnTo>
                    <a:pt x="74725" y="3572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003AEE1-3753-A976-95A2-DFC80A4D0A6C}"/>
                </a:ext>
              </a:extLst>
            </p:cNvPr>
            <p:cNvGrpSpPr/>
            <p:nvPr/>
          </p:nvGrpSpPr>
          <p:grpSpPr>
            <a:xfrm>
              <a:off x="3485310" y="3689970"/>
              <a:ext cx="1198884" cy="893167"/>
              <a:chOff x="3485310" y="3689970"/>
              <a:chExt cx="1198884" cy="893167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0225A9E-7F9F-A2E1-948E-EB0781753447}"/>
                  </a:ext>
                </a:extLst>
              </p:cNvPr>
              <p:cNvSpPr/>
              <p:nvPr/>
            </p:nvSpPr>
            <p:spPr>
              <a:xfrm>
                <a:off x="4066769" y="3689970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D4313F3-5588-67CB-AFD0-AF0E797E5868}"/>
                  </a:ext>
                </a:extLst>
              </p:cNvPr>
              <p:cNvSpPr/>
              <p:nvPr/>
            </p:nvSpPr>
            <p:spPr>
              <a:xfrm rot="18000001">
                <a:off x="4312526" y="3793795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1919737-F357-0ED4-B342-EB3076DB7D84}"/>
                  </a:ext>
                </a:extLst>
              </p:cNvPr>
              <p:cNvSpPr/>
              <p:nvPr/>
            </p:nvSpPr>
            <p:spPr>
              <a:xfrm rot="19800600">
                <a:off x="3791067" y="3763866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EBB38F27-7BFD-2279-4D54-FC57A1FA8B21}"/>
                  </a:ext>
                </a:extLst>
              </p:cNvPr>
              <p:cNvSpPr/>
              <p:nvPr/>
            </p:nvSpPr>
            <p:spPr>
              <a:xfrm rot="19799999">
                <a:off x="4514477" y="3995717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E8B5E953-5029-F38C-E2A9-E19A9993121C}"/>
                  </a:ext>
                </a:extLst>
              </p:cNvPr>
              <p:cNvSpPr/>
              <p:nvPr/>
            </p:nvSpPr>
            <p:spPr>
              <a:xfrm rot="18000600">
                <a:off x="3589155" y="3965787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0682EC0-EAAB-693B-88A4-0FED7D4ECA1A}"/>
                  </a:ext>
                </a:extLst>
              </p:cNvPr>
              <p:cNvSpPr/>
              <p:nvPr/>
            </p:nvSpPr>
            <p:spPr>
              <a:xfrm>
                <a:off x="4588284" y="4271429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7C66325-9477-5531-3532-753A99C03E12}"/>
                  </a:ext>
                </a:extLst>
              </p:cNvPr>
              <p:cNvSpPr/>
              <p:nvPr/>
            </p:nvSpPr>
            <p:spPr>
              <a:xfrm>
                <a:off x="3485310" y="4271429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EB079E3-C583-4C41-6CAE-A5221B3D6AFD}"/>
                  </a:ext>
                </a:extLst>
              </p:cNvPr>
              <p:cNvSpPr/>
              <p:nvPr/>
            </p:nvSpPr>
            <p:spPr>
              <a:xfrm rot="17999400">
                <a:off x="4544317" y="4517169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FAE8B57-0E55-80F1-0FDC-490F8B51FE76}"/>
                  </a:ext>
                </a:extLst>
              </p:cNvPr>
              <p:cNvSpPr/>
              <p:nvPr/>
            </p:nvSpPr>
            <p:spPr>
              <a:xfrm rot="19799999">
                <a:off x="3559147" y="4547171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A72E093-1497-70FC-6F12-337BC5207863}"/>
                </a:ext>
              </a:extLst>
            </p:cNvPr>
            <p:cNvSpPr/>
            <p:nvPr/>
          </p:nvSpPr>
          <p:spPr>
            <a:xfrm>
              <a:off x="4036797" y="4415295"/>
              <a:ext cx="95910" cy="35966"/>
            </a:xfrm>
            <a:custGeom>
              <a:avLst/>
              <a:gdLst>
                <a:gd name="connsiteX0" fmla="*/ 0 w 95910"/>
                <a:gd name="connsiteY0" fmla="*/ 0 h 35966"/>
                <a:gd name="connsiteX1" fmla="*/ 95911 w 95910"/>
                <a:gd name="connsiteY1" fmla="*/ 0 h 35966"/>
                <a:gd name="connsiteX2" fmla="*/ 95911 w 95910"/>
                <a:gd name="connsiteY2" fmla="*/ 35967 h 35966"/>
                <a:gd name="connsiteX3" fmla="*/ 0 w 95910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910" h="35966">
                  <a:moveTo>
                    <a:pt x="0" y="0"/>
                  </a:moveTo>
                  <a:lnTo>
                    <a:pt x="95911" y="0"/>
                  </a:lnTo>
                  <a:lnTo>
                    <a:pt x="95911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DE67874-C0D3-9401-F6E4-8C7CCB772DAB}"/>
                </a:ext>
              </a:extLst>
            </p:cNvPr>
            <p:cNvSpPr/>
            <p:nvPr/>
          </p:nvSpPr>
          <p:spPr>
            <a:xfrm rot="17277600">
              <a:off x="4078759" y="4581192"/>
              <a:ext cx="155615" cy="35966"/>
            </a:xfrm>
            <a:custGeom>
              <a:avLst/>
              <a:gdLst>
                <a:gd name="connsiteX0" fmla="*/ 0 w 155615"/>
                <a:gd name="connsiteY0" fmla="*/ 0 h 35966"/>
                <a:gd name="connsiteX1" fmla="*/ 155615 w 155615"/>
                <a:gd name="connsiteY1" fmla="*/ 0 h 35966"/>
                <a:gd name="connsiteX2" fmla="*/ 155615 w 155615"/>
                <a:gd name="connsiteY2" fmla="*/ 35967 h 35966"/>
                <a:gd name="connsiteX3" fmla="*/ 0 w 155615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15" h="35966">
                  <a:moveTo>
                    <a:pt x="0" y="0"/>
                  </a:moveTo>
                  <a:lnTo>
                    <a:pt x="155615" y="0"/>
                  </a:lnTo>
                  <a:lnTo>
                    <a:pt x="155615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B0BA4A3-EC16-3B87-E22A-A6E05D4CBA54}"/>
                </a:ext>
              </a:extLst>
            </p:cNvPr>
            <p:cNvSpPr/>
            <p:nvPr/>
          </p:nvSpPr>
          <p:spPr>
            <a:xfrm rot="20529000">
              <a:off x="3995133" y="4521234"/>
              <a:ext cx="35966" cy="155615"/>
            </a:xfrm>
            <a:custGeom>
              <a:avLst/>
              <a:gdLst>
                <a:gd name="connsiteX0" fmla="*/ 0 w 35966"/>
                <a:gd name="connsiteY0" fmla="*/ 0 h 155615"/>
                <a:gd name="connsiteX1" fmla="*/ 35967 w 35966"/>
                <a:gd name="connsiteY1" fmla="*/ 0 h 155615"/>
                <a:gd name="connsiteX2" fmla="*/ 35967 w 35966"/>
                <a:gd name="connsiteY2" fmla="*/ 155615 h 155615"/>
                <a:gd name="connsiteX3" fmla="*/ 0 w 35966"/>
                <a:gd name="connsiteY3" fmla="*/ 155615 h 15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66" h="155615">
                  <a:moveTo>
                    <a:pt x="0" y="0"/>
                  </a:moveTo>
                  <a:lnTo>
                    <a:pt x="35967" y="0"/>
                  </a:lnTo>
                  <a:lnTo>
                    <a:pt x="35967" y="155615"/>
                  </a:lnTo>
                  <a:lnTo>
                    <a:pt x="0" y="155615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FB968B-C44B-24B0-79CA-EC7D6C077825}"/>
                </a:ext>
              </a:extLst>
            </p:cNvPr>
            <p:cNvSpPr/>
            <p:nvPr/>
          </p:nvSpPr>
          <p:spPr>
            <a:xfrm>
              <a:off x="3970858" y="4655073"/>
              <a:ext cx="227788" cy="209805"/>
            </a:xfrm>
            <a:custGeom>
              <a:avLst/>
              <a:gdLst>
                <a:gd name="connsiteX0" fmla="*/ 227788 w 227788"/>
                <a:gd name="connsiteY0" fmla="*/ 209805 h 209805"/>
                <a:gd name="connsiteX1" fmla="*/ 191822 w 227788"/>
                <a:gd name="connsiteY1" fmla="*/ 209805 h 209805"/>
                <a:gd name="connsiteX2" fmla="*/ 191822 w 227788"/>
                <a:gd name="connsiteY2" fmla="*/ 65939 h 209805"/>
                <a:gd name="connsiteX3" fmla="*/ 161849 w 227788"/>
                <a:gd name="connsiteY3" fmla="*/ 35967 h 209805"/>
                <a:gd name="connsiteX4" fmla="*/ 65939 w 227788"/>
                <a:gd name="connsiteY4" fmla="*/ 35967 h 209805"/>
                <a:gd name="connsiteX5" fmla="*/ 35967 w 227788"/>
                <a:gd name="connsiteY5" fmla="*/ 65939 h 209805"/>
                <a:gd name="connsiteX6" fmla="*/ 35967 w 227788"/>
                <a:gd name="connsiteY6" fmla="*/ 209805 h 209805"/>
                <a:gd name="connsiteX7" fmla="*/ 0 w 227788"/>
                <a:gd name="connsiteY7" fmla="*/ 209805 h 209805"/>
                <a:gd name="connsiteX8" fmla="*/ 0 w 227788"/>
                <a:gd name="connsiteY8" fmla="*/ 65939 h 209805"/>
                <a:gd name="connsiteX9" fmla="*/ 65939 w 227788"/>
                <a:gd name="connsiteY9" fmla="*/ 0 h 209805"/>
                <a:gd name="connsiteX10" fmla="*/ 161849 w 227788"/>
                <a:gd name="connsiteY10" fmla="*/ 0 h 209805"/>
                <a:gd name="connsiteX11" fmla="*/ 227788 w 227788"/>
                <a:gd name="connsiteY11" fmla="*/ 65939 h 209805"/>
                <a:gd name="connsiteX12" fmla="*/ 227788 w 227788"/>
                <a:gd name="connsiteY12" fmla="*/ 209805 h 20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7788" h="209805">
                  <a:moveTo>
                    <a:pt x="227788" y="209805"/>
                  </a:moveTo>
                  <a:lnTo>
                    <a:pt x="191822" y="209805"/>
                  </a:lnTo>
                  <a:lnTo>
                    <a:pt x="191822" y="65939"/>
                  </a:lnTo>
                  <a:cubicBezTo>
                    <a:pt x="191822" y="49394"/>
                    <a:pt x="178394" y="35967"/>
                    <a:pt x="161849" y="35967"/>
                  </a:cubicBezTo>
                  <a:lnTo>
                    <a:pt x="65939" y="35967"/>
                  </a:lnTo>
                  <a:cubicBezTo>
                    <a:pt x="49394" y="35967"/>
                    <a:pt x="35967" y="49394"/>
                    <a:pt x="35967" y="65939"/>
                  </a:cubicBezTo>
                  <a:lnTo>
                    <a:pt x="35967" y="209805"/>
                  </a:lnTo>
                  <a:lnTo>
                    <a:pt x="0" y="209805"/>
                  </a:lnTo>
                  <a:lnTo>
                    <a:pt x="0" y="65939"/>
                  </a:lnTo>
                  <a:cubicBezTo>
                    <a:pt x="0" y="29493"/>
                    <a:pt x="29493" y="0"/>
                    <a:pt x="65939" y="0"/>
                  </a:cubicBezTo>
                  <a:lnTo>
                    <a:pt x="161849" y="0"/>
                  </a:lnTo>
                  <a:cubicBezTo>
                    <a:pt x="198296" y="0"/>
                    <a:pt x="227788" y="29493"/>
                    <a:pt x="227788" y="65939"/>
                  </a:cubicBezTo>
                  <a:lnTo>
                    <a:pt x="227788" y="209805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553FDA9-6193-6B41-372E-EF29CDFAB912}"/>
                </a:ext>
              </a:extLst>
            </p:cNvPr>
            <p:cNvGrpSpPr/>
            <p:nvPr/>
          </p:nvGrpSpPr>
          <p:grpSpPr>
            <a:xfrm>
              <a:off x="3731081" y="3983697"/>
              <a:ext cx="707102" cy="563476"/>
              <a:chOff x="3731081" y="3983697"/>
              <a:chExt cx="707102" cy="563476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78339F4-2E47-370B-C94A-C7B13E193695}"/>
                  </a:ext>
                </a:extLst>
              </p:cNvPr>
              <p:cNvSpPr/>
              <p:nvPr/>
            </p:nvSpPr>
            <p:spPr>
              <a:xfrm>
                <a:off x="4114724" y="4223474"/>
                <a:ext cx="131877" cy="65938"/>
              </a:xfrm>
              <a:custGeom>
                <a:avLst/>
                <a:gdLst>
                  <a:gd name="connsiteX0" fmla="*/ 131877 w 131877"/>
                  <a:gd name="connsiteY0" fmla="*/ 65939 h 65938"/>
                  <a:gd name="connsiteX1" fmla="*/ 95911 w 131877"/>
                  <a:gd name="connsiteY1" fmla="*/ 65939 h 65938"/>
                  <a:gd name="connsiteX2" fmla="*/ 65939 w 131877"/>
                  <a:gd name="connsiteY2" fmla="*/ 35967 h 65938"/>
                  <a:gd name="connsiteX3" fmla="*/ 35967 w 131877"/>
                  <a:gd name="connsiteY3" fmla="*/ 65939 h 65938"/>
                  <a:gd name="connsiteX4" fmla="*/ 0 w 131877"/>
                  <a:gd name="connsiteY4" fmla="*/ 65939 h 65938"/>
                  <a:gd name="connsiteX5" fmla="*/ 65939 w 131877"/>
                  <a:gd name="connsiteY5" fmla="*/ 0 h 65938"/>
                  <a:gd name="connsiteX6" fmla="*/ 131877 w 131877"/>
                  <a:gd name="connsiteY6" fmla="*/ 65939 h 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77" h="65938">
                    <a:moveTo>
                      <a:pt x="131877" y="65939"/>
                    </a:moveTo>
                    <a:lnTo>
                      <a:pt x="95911" y="65939"/>
                    </a:lnTo>
                    <a:cubicBezTo>
                      <a:pt x="95911" y="49394"/>
                      <a:pt x="82483" y="35967"/>
                      <a:pt x="65939" y="35967"/>
                    </a:cubicBezTo>
                    <a:cubicBezTo>
                      <a:pt x="49394" y="35967"/>
                      <a:pt x="35967" y="49394"/>
                      <a:pt x="35967" y="65939"/>
                    </a:cubicBezTo>
                    <a:lnTo>
                      <a:pt x="0" y="65939"/>
                    </a:lnTo>
                    <a:cubicBezTo>
                      <a:pt x="0" y="29493"/>
                      <a:pt x="29493" y="0"/>
                      <a:pt x="65939" y="0"/>
                    </a:cubicBezTo>
                    <a:cubicBezTo>
                      <a:pt x="102385" y="0"/>
                      <a:pt x="131877" y="29493"/>
                      <a:pt x="131877" y="659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4A73AAE-5761-D3D5-10FF-3E08D54F2A22}"/>
                  </a:ext>
                </a:extLst>
              </p:cNvPr>
              <p:cNvSpPr/>
              <p:nvPr/>
            </p:nvSpPr>
            <p:spPr>
              <a:xfrm>
                <a:off x="3922903" y="4223474"/>
                <a:ext cx="131877" cy="65938"/>
              </a:xfrm>
              <a:custGeom>
                <a:avLst/>
                <a:gdLst>
                  <a:gd name="connsiteX0" fmla="*/ 131877 w 131877"/>
                  <a:gd name="connsiteY0" fmla="*/ 65939 h 65938"/>
                  <a:gd name="connsiteX1" fmla="*/ 95911 w 131877"/>
                  <a:gd name="connsiteY1" fmla="*/ 65939 h 65938"/>
                  <a:gd name="connsiteX2" fmla="*/ 65939 w 131877"/>
                  <a:gd name="connsiteY2" fmla="*/ 35967 h 65938"/>
                  <a:gd name="connsiteX3" fmla="*/ 35967 w 131877"/>
                  <a:gd name="connsiteY3" fmla="*/ 65939 h 65938"/>
                  <a:gd name="connsiteX4" fmla="*/ 0 w 131877"/>
                  <a:gd name="connsiteY4" fmla="*/ 65939 h 65938"/>
                  <a:gd name="connsiteX5" fmla="*/ 65939 w 131877"/>
                  <a:gd name="connsiteY5" fmla="*/ 0 h 65938"/>
                  <a:gd name="connsiteX6" fmla="*/ 131877 w 131877"/>
                  <a:gd name="connsiteY6" fmla="*/ 65939 h 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77" h="65938">
                    <a:moveTo>
                      <a:pt x="131877" y="65939"/>
                    </a:moveTo>
                    <a:lnTo>
                      <a:pt x="95911" y="65939"/>
                    </a:lnTo>
                    <a:cubicBezTo>
                      <a:pt x="95911" y="49394"/>
                      <a:pt x="82483" y="35967"/>
                      <a:pt x="65939" y="35967"/>
                    </a:cubicBezTo>
                    <a:cubicBezTo>
                      <a:pt x="49394" y="35967"/>
                      <a:pt x="35967" y="49394"/>
                      <a:pt x="35967" y="65939"/>
                    </a:cubicBezTo>
                    <a:lnTo>
                      <a:pt x="0" y="65939"/>
                    </a:lnTo>
                    <a:cubicBezTo>
                      <a:pt x="0" y="29493"/>
                      <a:pt x="29493" y="0"/>
                      <a:pt x="65939" y="0"/>
                    </a:cubicBezTo>
                    <a:cubicBezTo>
                      <a:pt x="102385" y="0"/>
                      <a:pt x="131877" y="29493"/>
                      <a:pt x="131877" y="659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14F357A-81DE-C056-25EA-6830E01B6B16}"/>
                  </a:ext>
                </a:extLst>
              </p:cNvPr>
              <p:cNvSpPr/>
              <p:nvPr/>
            </p:nvSpPr>
            <p:spPr>
              <a:xfrm>
                <a:off x="4270100" y="4055390"/>
                <a:ext cx="120607" cy="150340"/>
              </a:xfrm>
              <a:custGeom>
                <a:avLst/>
                <a:gdLst>
                  <a:gd name="connsiteX0" fmla="*/ 97110 w 120607"/>
                  <a:gd name="connsiteY0" fmla="*/ 150340 h 150340"/>
                  <a:gd name="connsiteX1" fmla="*/ 70494 w 120607"/>
                  <a:gd name="connsiteY1" fmla="*/ 126123 h 150340"/>
                  <a:gd name="connsiteX2" fmla="*/ 84641 w 120607"/>
                  <a:gd name="connsiteY2" fmla="*/ 89916 h 150340"/>
                  <a:gd name="connsiteX3" fmla="*/ 30691 w 120607"/>
                  <a:gd name="connsiteY3" fmla="*/ 35967 h 150340"/>
                  <a:gd name="connsiteX4" fmla="*/ 12948 w 120607"/>
                  <a:gd name="connsiteY4" fmla="*/ 39084 h 150340"/>
                  <a:gd name="connsiteX5" fmla="*/ 0 w 120607"/>
                  <a:gd name="connsiteY5" fmla="*/ 5515 h 150340"/>
                  <a:gd name="connsiteX6" fmla="*/ 30691 w 120607"/>
                  <a:gd name="connsiteY6" fmla="*/ 0 h 150340"/>
                  <a:gd name="connsiteX7" fmla="*/ 120608 w 120607"/>
                  <a:gd name="connsiteY7" fmla="*/ 89916 h 150340"/>
                  <a:gd name="connsiteX8" fmla="*/ 97349 w 120607"/>
                  <a:gd name="connsiteY8" fmla="*/ 150101 h 15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50340">
                    <a:moveTo>
                      <a:pt x="97110" y="150340"/>
                    </a:moveTo>
                    <a:lnTo>
                      <a:pt x="70494" y="126123"/>
                    </a:lnTo>
                    <a:cubicBezTo>
                      <a:pt x="79606" y="116052"/>
                      <a:pt x="84641" y="103344"/>
                      <a:pt x="84641" y="89916"/>
                    </a:cubicBezTo>
                    <a:cubicBezTo>
                      <a:pt x="84641" y="60184"/>
                      <a:pt x="60424" y="35967"/>
                      <a:pt x="30691" y="35967"/>
                    </a:cubicBezTo>
                    <a:cubicBezTo>
                      <a:pt x="24218" y="35967"/>
                      <a:pt x="18223" y="36926"/>
                      <a:pt x="12948" y="39084"/>
                    </a:cubicBezTo>
                    <a:lnTo>
                      <a:pt x="0" y="5515"/>
                    </a:lnTo>
                    <a:cubicBezTo>
                      <a:pt x="9591" y="1918"/>
                      <a:pt x="19902" y="0"/>
                      <a:pt x="30691" y="0"/>
                    </a:cubicBezTo>
                    <a:cubicBezTo>
                      <a:pt x="80325" y="0"/>
                      <a:pt x="120608" y="40283"/>
                      <a:pt x="120608" y="89916"/>
                    </a:cubicBezTo>
                    <a:cubicBezTo>
                      <a:pt x="120608" y="112216"/>
                      <a:pt x="112216" y="133556"/>
                      <a:pt x="97349" y="15010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F4D7B10-4656-DC9F-01A9-64F659014C71}"/>
                  </a:ext>
                </a:extLst>
              </p:cNvPr>
              <p:cNvSpPr/>
              <p:nvPr/>
            </p:nvSpPr>
            <p:spPr>
              <a:xfrm>
                <a:off x="3779036" y="4055630"/>
                <a:ext cx="120607" cy="150340"/>
              </a:xfrm>
              <a:custGeom>
                <a:avLst/>
                <a:gdLst>
                  <a:gd name="connsiteX0" fmla="*/ 23258 w 120607"/>
                  <a:gd name="connsiteY0" fmla="*/ 150101 h 150340"/>
                  <a:gd name="connsiteX1" fmla="*/ 0 w 120607"/>
                  <a:gd name="connsiteY1" fmla="*/ 89916 h 150340"/>
                  <a:gd name="connsiteX2" fmla="*/ 89916 w 120607"/>
                  <a:gd name="connsiteY2" fmla="*/ 0 h 150340"/>
                  <a:gd name="connsiteX3" fmla="*/ 120608 w 120607"/>
                  <a:gd name="connsiteY3" fmla="*/ 5515 h 150340"/>
                  <a:gd name="connsiteX4" fmla="*/ 107660 w 120607"/>
                  <a:gd name="connsiteY4" fmla="*/ 39084 h 150340"/>
                  <a:gd name="connsiteX5" fmla="*/ 89916 w 120607"/>
                  <a:gd name="connsiteY5" fmla="*/ 35967 h 150340"/>
                  <a:gd name="connsiteX6" fmla="*/ 35967 w 120607"/>
                  <a:gd name="connsiteY6" fmla="*/ 89916 h 150340"/>
                  <a:gd name="connsiteX7" fmla="*/ 50113 w 120607"/>
                  <a:gd name="connsiteY7" fmla="*/ 126123 h 150340"/>
                  <a:gd name="connsiteX8" fmla="*/ 23498 w 120607"/>
                  <a:gd name="connsiteY8" fmla="*/ 150340 h 15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50340">
                    <a:moveTo>
                      <a:pt x="23258" y="150101"/>
                    </a:moveTo>
                    <a:cubicBezTo>
                      <a:pt x="8152" y="133556"/>
                      <a:pt x="0" y="111976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00706" y="0"/>
                      <a:pt x="111017" y="1918"/>
                      <a:pt x="120608" y="5515"/>
                    </a:cubicBezTo>
                    <a:lnTo>
                      <a:pt x="107660" y="39084"/>
                    </a:lnTo>
                    <a:cubicBezTo>
                      <a:pt x="102385" y="36926"/>
                      <a:pt x="96390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03104"/>
                      <a:pt x="41002" y="116052"/>
                      <a:pt x="50113" y="126123"/>
                    </a:cubicBezTo>
                    <a:lnTo>
                      <a:pt x="23498" y="150340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8C8E42B-8204-C979-68B7-77FB0A196D47}"/>
                  </a:ext>
                </a:extLst>
              </p:cNvPr>
              <p:cNvSpPr/>
              <p:nvPr/>
            </p:nvSpPr>
            <p:spPr>
              <a:xfrm>
                <a:off x="4281609" y="4175998"/>
                <a:ext cx="156574" cy="179593"/>
              </a:xfrm>
              <a:custGeom>
                <a:avLst/>
                <a:gdLst>
                  <a:gd name="connsiteX0" fmla="*/ 73372 w 156574"/>
                  <a:gd name="connsiteY0" fmla="*/ 179114 h 179593"/>
                  <a:gd name="connsiteX1" fmla="*/ 70734 w 156574"/>
                  <a:gd name="connsiteY1" fmla="*/ 143147 h 179593"/>
                  <a:gd name="connsiteX2" fmla="*/ 120608 w 156574"/>
                  <a:gd name="connsiteY2" fmla="*/ 89437 h 179593"/>
                  <a:gd name="connsiteX3" fmla="*/ 70734 w 156574"/>
                  <a:gd name="connsiteY3" fmla="*/ 35727 h 179593"/>
                  <a:gd name="connsiteX4" fmla="*/ 66658 w 156574"/>
                  <a:gd name="connsiteY4" fmla="*/ 35727 h 179593"/>
                  <a:gd name="connsiteX5" fmla="*/ 26855 w 156574"/>
                  <a:gd name="connsiteY5" fmla="*/ 53470 h 179593"/>
                  <a:gd name="connsiteX6" fmla="*/ 0 w 156574"/>
                  <a:gd name="connsiteY6" fmla="*/ 29732 h 179593"/>
                  <a:gd name="connsiteX7" fmla="*/ 66658 w 156574"/>
                  <a:gd name="connsiteY7" fmla="*/ 0 h 179593"/>
                  <a:gd name="connsiteX8" fmla="*/ 74331 w 156574"/>
                  <a:gd name="connsiteY8" fmla="*/ 480 h 179593"/>
                  <a:gd name="connsiteX9" fmla="*/ 156574 w 156574"/>
                  <a:gd name="connsiteY9" fmla="*/ 89916 h 179593"/>
                  <a:gd name="connsiteX10" fmla="*/ 73132 w 156574"/>
                  <a:gd name="connsiteY10" fmla="*/ 179593 h 17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574" h="179593">
                    <a:moveTo>
                      <a:pt x="73372" y="179114"/>
                    </a:moveTo>
                    <a:lnTo>
                      <a:pt x="70734" y="143147"/>
                    </a:lnTo>
                    <a:cubicBezTo>
                      <a:pt x="99268" y="141229"/>
                      <a:pt x="120608" y="117970"/>
                      <a:pt x="120608" y="89437"/>
                    </a:cubicBezTo>
                    <a:cubicBezTo>
                      <a:pt x="120608" y="60903"/>
                      <a:pt x="99028" y="37645"/>
                      <a:pt x="70734" y="35727"/>
                    </a:cubicBezTo>
                    <a:cubicBezTo>
                      <a:pt x="68576" y="35727"/>
                      <a:pt x="67617" y="35727"/>
                      <a:pt x="66658" y="35727"/>
                    </a:cubicBezTo>
                    <a:cubicBezTo>
                      <a:pt x="51312" y="35727"/>
                      <a:pt x="36926" y="42201"/>
                      <a:pt x="26855" y="53470"/>
                    </a:cubicBezTo>
                    <a:lnTo>
                      <a:pt x="0" y="29732"/>
                    </a:lnTo>
                    <a:cubicBezTo>
                      <a:pt x="16784" y="10790"/>
                      <a:pt x="41002" y="0"/>
                      <a:pt x="66658" y="0"/>
                    </a:cubicBezTo>
                    <a:cubicBezTo>
                      <a:pt x="69056" y="0"/>
                      <a:pt x="71933" y="0"/>
                      <a:pt x="74331" y="480"/>
                    </a:cubicBezTo>
                    <a:cubicBezTo>
                      <a:pt x="119889" y="3597"/>
                      <a:pt x="156574" y="42920"/>
                      <a:pt x="156574" y="89916"/>
                    </a:cubicBezTo>
                    <a:cubicBezTo>
                      <a:pt x="156574" y="136913"/>
                      <a:pt x="119889" y="176236"/>
                      <a:pt x="73132" y="17959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2D64E754-1553-8D5F-222E-2CFD956D199C}"/>
                  </a:ext>
                </a:extLst>
              </p:cNvPr>
              <p:cNvSpPr/>
              <p:nvPr/>
            </p:nvSpPr>
            <p:spPr>
              <a:xfrm>
                <a:off x="3731081" y="4175518"/>
                <a:ext cx="156574" cy="179593"/>
              </a:xfrm>
              <a:custGeom>
                <a:avLst/>
                <a:gdLst>
                  <a:gd name="connsiteX0" fmla="*/ 83442 w 156574"/>
                  <a:gd name="connsiteY0" fmla="*/ 179593 h 179593"/>
                  <a:gd name="connsiteX1" fmla="*/ 0 w 156574"/>
                  <a:gd name="connsiteY1" fmla="*/ 89916 h 179593"/>
                  <a:gd name="connsiteX2" fmla="*/ 83442 w 156574"/>
                  <a:gd name="connsiteY2" fmla="*/ 240 h 179593"/>
                  <a:gd name="connsiteX3" fmla="*/ 89916 w 156574"/>
                  <a:gd name="connsiteY3" fmla="*/ 0 h 179593"/>
                  <a:gd name="connsiteX4" fmla="*/ 156574 w 156574"/>
                  <a:gd name="connsiteY4" fmla="*/ 29732 h 179593"/>
                  <a:gd name="connsiteX5" fmla="*/ 129719 w 156574"/>
                  <a:gd name="connsiteY5" fmla="*/ 53470 h 179593"/>
                  <a:gd name="connsiteX6" fmla="*/ 88717 w 156574"/>
                  <a:gd name="connsiteY6" fmla="*/ 35727 h 179593"/>
                  <a:gd name="connsiteX7" fmla="*/ 87279 w 156574"/>
                  <a:gd name="connsiteY7" fmla="*/ 35727 h 179593"/>
                  <a:gd name="connsiteX8" fmla="*/ 36206 w 156574"/>
                  <a:gd name="connsiteY8" fmla="*/ 89677 h 179593"/>
                  <a:gd name="connsiteX9" fmla="*/ 86080 w 156574"/>
                  <a:gd name="connsiteY9" fmla="*/ 143387 h 179593"/>
                  <a:gd name="connsiteX10" fmla="*/ 83442 w 156574"/>
                  <a:gd name="connsiteY10" fmla="*/ 179353 h 17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574" h="179593">
                    <a:moveTo>
                      <a:pt x="83442" y="179593"/>
                    </a:moveTo>
                    <a:cubicBezTo>
                      <a:pt x="36686" y="176236"/>
                      <a:pt x="0" y="136913"/>
                      <a:pt x="0" y="89916"/>
                    </a:cubicBezTo>
                    <a:cubicBezTo>
                      <a:pt x="0" y="42920"/>
                      <a:pt x="36686" y="3597"/>
                      <a:pt x="83442" y="240"/>
                    </a:cubicBezTo>
                    <a:cubicBezTo>
                      <a:pt x="84641" y="240"/>
                      <a:pt x="87519" y="0"/>
                      <a:pt x="89916" y="0"/>
                    </a:cubicBezTo>
                    <a:cubicBezTo>
                      <a:pt x="115573" y="0"/>
                      <a:pt x="139790" y="10790"/>
                      <a:pt x="156574" y="29732"/>
                    </a:cubicBezTo>
                    <a:lnTo>
                      <a:pt x="129719" y="53470"/>
                    </a:lnTo>
                    <a:cubicBezTo>
                      <a:pt x="119409" y="41961"/>
                      <a:pt x="105502" y="35967"/>
                      <a:pt x="88717" y="35727"/>
                    </a:cubicBezTo>
                    <a:cubicBezTo>
                      <a:pt x="88238" y="35727"/>
                      <a:pt x="87758" y="35727"/>
                      <a:pt x="87279" y="35727"/>
                    </a:cubicBezTo>
                    <a:cubicBezTo>
                      <a:pt x="57546" y="37885"/>
                      <a:pt x="36206" y="60903"/>
                      <a:pt x="36206" y="89677"/>
                    </a:cubicBezTo>
                    <a:cubicBezTo>
                      <a:pt x="36206" y="118450"/>
                      <a:pt x="57786" y="141469"/>
                      <a:pt x="86080" y="143387"/>
                    </a:cubicBezTo>
                    <a:lnTo>
                      <a:pt x="83442" y="179353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99690EB-E970-4EE6-D5A7-91F779B2E4E3}"/>
                  </a:ext>
                </a:extLst>
              </p:cNvPr>
              <p:cNvSpPr/>
              <p:nvPr/>
            </p:nvSpPr>
            <p:spPr>
              <a:xfrm>
                <a:off x="4269860" y="4295407"/>
                <a:ext cx="120607" cy="179832"/>
              </a:xfrm>
              <a:custGeom>
                <a:avLst/>
                <a:gdLst>
                  <a:gd name="connsiteX0" fmla="*/ 30691 w 120607"/>
                  <a:gd name="connsiteY0" fmla="*/ 179833 h 179832"/>
                  <a:gd name="connsiteX1" fmla="*/ 0 w 120607"/>
                  <a:gd name="connsiteY1" fmla="*/ 174318 h 179832"/>
                  <a:gd name="connsiteX2" fmla="*/ 12948 w 120607"/>
                  <a:gd name="connsiteY2" fmla="*/ 140749 h 179832"/>
                  <a:gd name="connsiteX3" fmla="*/ 30691 w 120607"/>
                  <a:gd name="connsiteY3" fmla="*/ 143866 h 179832"/>
                  <a:gd name="connsiteX4" fmla="*/ 84641 w 120607"/>
                  <a:gd name="connsiteY4" fmla="*/ 89916 h 179832"/>
                  <a:gd name="connsiteX5" fmla="*/ 30691 w 120607"/>
                  <a:gd name="connsiteY5" fmla="*/ 35967 h 179832"/>
                  <a:gd name="connsiteX6" fmla="*/ 30691 w 120607"/>
                  <a:gd name="connsiteY6" fmla="*/ 0 h 179832"/>
                  <a:gd name="connsiteX7" fmla="*/ 120608 w 120607"/>
                  <a:gd name="connsiteY7" fmla="*/ 89916 h 179832"/>
                  <a:gd name="connsiteX8" fmla="*/ 30691 w 120607"/>
                  <a:gd name="connsiteY8" fmla="*/ 179833 h 17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79832">
                    <a:moveTo>
                      <a:pt x="30691" y="179833"/>
                    </a:moveTo>
                    <a:cubicBezTo>
                      <a:pt x="19662" y="179833"/>
                      <a:pt x="9351" y="177915"/>
                      <a:pt x="0" y="174318"/>
                    </a:cubicBezTo>
                    <a:lnTo>
                      <a:pt x="12948" y="140749"/>
                    </a:lnTo>
                    <a:cubicBezTo>
                      <a:pt x="18223" y="142907"/>
                      <a:pt x="24217" y="143866"/>
                      <a:pt x="30691" y="143866"/>
                    </a:cubicBezTo>
                    <a:cubicBezTo>
                      <a:pt x="60424" y="143866"/>
                      <a:pt x="84641" y="119649"/>
                      <a:pt x="84641" y="89916"/>
                    </a:cubicBezTo>
                    <a:cubicBezTo>
                      <a:pt x="84641" y="60184"/>
                      <a:pt x="60424" y="35967"/>
                      <a:pt x="30691" y="35967"/>
                    </a:cubicBezTo>
                    <a:lnTo>
                      <a:pt x="30691" y="0"/>
                    </a:lnTo>
                    <a:cubicBezTo>
                      <a:pt x="80325" y="0"/>
                      <a:pt x="120608" y="40283"/>
                      <a:pt x="120608" y="89916"/>
                    </a:cubicBezTo>
                    <a:cubicBezTo>
                      <a:pt x="120608" y="139550"/>
                      <a:pt x="80325" y="179833"/>
                      <a:pt x="30691" y="1798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FFBE5B3-BB66-5BAC-682B-FA124D088C95}"/>
                  </a:ext>
                </a:extLst>
              </p:cNvPr>
              <p:cNvSpPr/>
              <p:nvPr/>
            </p:nvSpPr>
            <p:spPr>
              <a:xfrm>
                <a:off x="3779036" y="4295407"/>
                <a:ext cx="120607" cy="179832"/>
              </a:xfrm>
              <a:custGeom>
                <a:avLst/>
                <a:gdLst>
                  <a:gd name="connsiteX0" fmla="*/ 89916 w 120607"/>
                  <a:gd name="connsiteY0" fmla="*/ 179833 h 179832"/>
                  <a:gd name="connsiteX1" fmla="*/ 0 w 120607"/>
                  <a:gd name="connsiteY1" fmla="*/ 89916 h 179832"/>
                  <a:gd name="connsiteX2" fmla="*/ 89916 w 120607"/>
                  <a:gd name="connsiteY2" fmla="*/ 0 h 179832"/>
                  <a:gd name="connsiteX3" fmla="*/ 89916 w 120607"/>
                  <a:gd name="connsiteY3" fmla="*/ 35967 h 179832"/>
                  <a:gd name="connsiteX4" fmla="*/ 35967 w 120607"/>
                  <a:gd name="connsiteY4" fmla="*/ 89916 h 179832"/>
                  <a:gd name="connsiteX5" fmla="*/ 89916 w 120607"/>
                  <a:gd name="connsiteY5" fmla="*/ 143866 h 179832"/>
                  <a:gd name="connsiteX6" fmla="*/ 107660 w 120607"/>
                  <a:gd name="connsiteY6" fmla="*/ 140749 h 179832"/>
                  <a:gd name="connsiteX7" fmla="*/ 120608 w 120607"/>
                  <a:gd name="connsiteY7" fmla="*/ 174318 h 179832"/>
                  <a:gd name="connsiteX8" fmla="*/ 89916 w 120607"/>
                  <a:gd name="connsiteY8" fmla="*/ 179833 h 17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79832">
                    <a:moveTo>
                      <a:pt x="89916" y="179833"/>
                    </a:moveTo>
                    <a:cubicBezTo>
                      <a:pt x="40283" y="179833"/>
                      <a:pt x="0" y="139550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lnTo>
                      <a:pt x="89916" y="35967"/>
                    </a:ln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19649"/>
                      <a:pt x="60184" y="143866"/>
                      <a:pt x="89916" y="143866"/>
                    </a:cubicBezTo>
                    <a:cubicBezTo>
                      <a:pt x="96390" y="143866"/>
                      <a:pt x="102385" y="142907"/>
                      <a:pt x="107660" y="140749"/>
                    </a:cubicBezTo>
                    <a:lnTo>
                      <a:pt x="120608" y="174318"/>
                    </a:lnTo>
                    <a:cubicBezTo>
                      <a:pt x="111257" y="177915"/>
                      <a:pt x="100706" y="179833"/>
                      <a:pt x="89916" y="1798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4B96506-FE49-3D8D-BBB7-DCF5CF0F93AF}"/>
                  </a:ext>
                </a:extLst>
              </p:cNvPr>
              <p:cNvSpPr/>
              <p:nvPr/>
            </p:nvSpPr>
            <p:spPr>
              <a:xfrm>
                <a:off x="4114724" y="3983697"/>
                <a:ext cx="179832" cy="563476"/>
              </a:xfrm>
              <a:custGeom>
                <a:avLst/>
                <a:gdLst>
                  <a:gd name="connsiteX0" fmla="*/ 89916 w 179832"/>
                  <a:gd name="connsiteY0" fmla="*/ 563476 h 563476"/>
                  <a:gd name="connsiteX1" fmla="*/ 0 w 179832"/>
                  <a:gd name="connsiteY1" fmla="*/ 473560 h 563476"/>
                  <a:gd name="connsiteX2" fmla="*/ 0 w 179832"/>
                  <a:gd name="connsiteY2" fmla="*/ 89916 h 563476"/>
                  <a:gd name="connsiteX3" fmla="*/ 89916 w 179832"/>
                  <a:gd name="connsiteY3" fmla="*/ 0 h 563476"/>
                  <a:gd name="connsiteX4" fmla="*/ 179833 w 179832"/>
                  <a:gd name="connsiteY4" fmla="*/ 89916 h 563476"/>
                  <a:gd name="connsiteX5" fmla="*/ 89916 w 179832"/>
                  <a:gd name="connsiteY5" fmla="*/ 179833 h 563476"/>
                  <a:gd name="connsiteX6" fmla="*/ 89916 w 179832"/>
                  <a:gd name="connsiteY6" fmla="*/ 143866 h 563476"/>
                  <a:gd name="connsiteX7" fmla="*/ 143866 w 179832"/>
                  <a:gd name="connsiteY7" fmla="*/ 89916 h 563476"/>
                  <a:gd name="connsiteX8" fmla="*/ 89916 w 179832"/>
                  <a:gd name="connsiteY8" fmla="*/ 35967 h 563476"/>
                  <a:gd name="connsiteX9" fmla="*/ 35967 w 179832"/>
                  <a:gd name="connsiteY9" fmla="*/ 89916 h 563476"/>
                  <a:gd name="connsiteX10" fmla="*/ 35967 w 179832"/>
                  <a:gd name="connsiteY10" fmla="*/ 473560 h 563476"/>
                  <a:gd name="connsiteX11" fmla="*/ 89916 w 179832"/>
                  <a:gd name="connsiteY11" fmla="*/ 527510 h 563476"/>
                  <a:gd name="connsiteX12" fmla="*/ 143866 w 179832"/>
                  <a:gd name="connsiteY12" fmla="*/ 473560 h 563476"/>
                  <a:gd name="connsiteX13" fmla="*/ 89916 w 179832"/>
                  <a:gd name="connsiteY13" fmla="*/ 419610 h 563476"/>
                  <a:gd name="connsiteX14" fmla="*/ 89916 w 179832"/>
                  <a:gd name="connsiteY14" fmla="*/ 383643 h 563476"/>
                  <a:gd name="connsiteX15" fmla="*/ 179833 w 179832"/>
                  <a:gd name="connsiteY15" fmla="*/ 473560 h 563476"/>
                  <a:gd name="connsiteX16" fmla="*/ 89916 w 179832"/>
                  <a:gd name="connsiteY16" fmla="*/ 563476 h 56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9832" h="563476">
                    <a:moveTo>
                      <a:pt x="89916" y="563476"/>
                    </a:moveTo>
                    <a:cubicBezTo>
                      <a:pt x="40283" y="563476"/>
                      <a:pt x="0" y="523194"/>
                      <a:pt x="0" y="473560"/>
                    </a:cubicBezTo>
                    <a:lnTo>
                      <a:pt x="0" y="89916"/>
                    </a:ln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39550" y="0"/>
                      <a:pt x="179833" y="40283"/>
                      <a:pt x="179833" y="89916"/>
                    </a:cubicBezTo>
                    <a:cubicBezTo>
                      <a:pt x="179833" y="139550"/>
                      <a:pt x="139550" y="179833"/>
                      <a:pt x="89916" y="179833"/>
                    </a:cubicBezTo>
                    <a:lnTo>
                      <a:pt x="89916" y="143866"/>
                    </a:lnTo>
                    <a:cubicBezTo>
                      <a:pt x="119649" y="143866"/>
                      <a:pt x="143866" y="119649"/>
                      <a:pt x="143866" y="89916"/>
                    </a:cubicBezTo>
                    <a:cubicBezTo>
                      <a:pt x="143866" y="60184"/>
                      <a:pt x="119649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lnTo>
                      <a:pt x="35967" y="473560"/>
                    </a:lnTo>
                    <a:cubicBezTo>
                      <a:pt x="35967" y="503292"/>
                      <a:pt x="60184" y="527510"/>
                      <a:pt x="89916" y="527510"/>
                    </a:cubicBezTo>
                    <a:cubicBezTo>
                      <a:pt x="119649" y="527510"/>
                      <a:pt x="143866" y="503292"/>
                      <a:pt x="143866" y="473560"/>
                    </a:cubicBezTo>
                    <a:cubicBezTo>
                      <a:pt x="143866" y="443828"/>
                      <a:pt x="119649" y="419610"/>
                      <a:pt x="89916" y="419610"/>
                    </a:cubicBezTo>
                    <a:lnTo>
                      <a:pt x="89916" y="383643"/>
                    </a:lnTo>
                    <a:cubicBezTo>
                      <a:pt x="139550" y="383643"/>
                      <a:pt x="179833" y="423926"/>
                      <a:pt x="179833" y="473560"/>
                    </a:cubicBezTo>
                    <a:cubicBezTo>
                      <a:pt x="179833" y="523194"/>
                      <a:pt x="139550" y="563476"/>
                      <a:pt x="89916" y="5634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9979613-039D-C516-E0C6-9E4149C0C678}"/>
                  </a:ext>
                </a:extLst>
              </p:cNvPr>
              <p:cNvSpPr/>
              <p:nvPr/>
            </p:nvSpPr>
            <p:spPr>
              <a:xfrm>
                <a:off x="3874947" y="3983697"/>
                <a:ext cx="179832" cy="563476"/>
              </a:xfrm>
              <a:custGeom>
                <a:avLst/>
                <a:gdLst>
                  <a:gd name="connsiteX0" fmla="*/ 89916 w 179832"/>
                  <a:gd name="connsiteY0" fmla="*/ 563476 h 563476"/>
                  <a:gd name="connsiteX1" fmla="*/ 0 w 179832"/>
                  <a:gd name="connsiteY1" fmla="*/ 473560 h 563476"/>
                  <a:gd name="connsiteX2" fmla="*/ 89916 w 179832"/>
                  <a:gd name="connsiteY2" fmla="*/ 383643 h 563476"/>
                  <a:gd name="connsiteX3" fmla="*/ 89916 w 179832"/>
                  <a:gd name="connsiteY3" fmla="*/ 419610 h 563476"/>
                  <a:gd name="connsiteX4" fmla="*/ 35967 w 179832"/>
                  <a:gd name="connsiteY4" fmla="*/ 473560 h 563476"/>
                  <a:gd name="connsiteX5" fmla="*/ 89916 w 179832"/>
                  <a:gd name="connsiteY5" fmla="*/ 527510 h 563476"/>
                  <a:gd name="connsiteX6" fmla="*/ 143866 w 179832"/>
                  <a:gd name="connsiteY6" fmla="*/ 473560 h 563476"/>
                  <a:gd name="connsiteX7" fmla="*/ 143866 w 179832"/>
                  <a:gd name="connsiteY7" fmla="*/ 89916 h 563476"/>
                  <a:gd name="connsiteX8" fmla="*/ 89916 w 179832"/>
                  <a:gd name="connsiteY8" fmla="*/ 35967 h 563476"/>
                  <a:gd name="connsiteX9" fmla="*/ 35967 w 179832"/>
                  <a:gd name="connsiteY9" fmla="*/ 89916 h 563476"/>
                  <a:gd name="connsiteX10" fmla="*/ 89916 w 179832"/>
                  <a:gd name="connsiteY10" fmla="*/ 143866 h 563476"/>
                  <a:gd name="connsiteX11" fmla="*/ 89916 w 179832"/>
                  <a:gd name="connsiteY11" fmla="*/ 179833 h 563476"/>
                  <a:gd name="connsiteX12" fmla="*/ 0 w 179832"/>
                  <a:gd name="connsiteY12" fmla="*/ 89916 h 563476"/>
                  <a:gd name="connsiteX13" fmla="*/ 89916 w 179832"/>
                  <a:gd name="connsiteY13" fmla="*/ 0 h 563476"/>
                  <a:gd name="connsiteX14" fmla="*/ 179833 w 179832"/>
                  <a:gd name="connsiteY14" fmla="*/ 89916 h 563476"/>
                  <a:gd name="connsiteX15" fmla="*/ 179833 w 179832"/>
                  <a:gd name="connsiteY15" fmla="*/ 473560 h 563476"/>
                  <a:gd name="connsiteX16" fmla="*/ 89916 w 179832"/>
                  <a:gd name="connsiteY16" fmla="*/ 563476 h 56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9832" h="563476">
                    <a:moveTo>
                      <a:pt x="89916" y="563476"/>
                    </a:moveTo>
                    <a:cubicBezTo>
                      <a:pt x="40283" y="563476"/>
                      <a:pt x="0" y="523194"/>
                      <a:pt x="0" y="473560"/>
                    </a:cubicBezTo>
                    <a:cubicBezTo>
                      <a:pt x="0" y="423926"/>
                      <a:pt x="40283" y="383643"/>
                      <a:pt x="89916" y="383643"/>
                    </a:cubicBezTo>
                    <a:lnTo>
                      <a:pt x="89916" y="419610"/>
                    </a:lnTo>
                    <a:cubicBezTo>
                      <a:pt x="60184" y="419610"/>
                      <a:pt x="35967" y="443828"/>
                      <a:pt x="35967" y="473560"/>
                    </a:cubicBezTo>
                    <a:cubicBezTo>
                      <a:pt x="35967" y="503292"/>
                      <a:pt x="60184" y="527510"/>
                      <a:pt x="89916" y="527510"/>
                    </a:cubicBezTo>
                    <a:cubicBezTo>
                      <a:pt x="119649" y="527510"/>
                      <a:pt x="143866" y="503292"/>
                      <a:pt x="143866" y="473560"/>
                    </a:cubicBezTo>
                    <a:lnTo>
                      <a:pt x="143866" y="89916"/>
                    </a:lnTo>
                    <a:cubicBezTo>
                      <a:pt x="143866" y="60184"/>
                      <a:pt x="119649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19649"/>
                      <a:pt x="60184" y="143866"/>
                      <a:pt x="89916" y="143866"/>
                    </a:cubicBezTo>
                    <a:lnTo>
                      <a:pt x="89916" y="179833"/>
                    </a:lnTo>
                    <a:cubicBezTo>
                      <a:pt x="40283" y="179833"/>
                      <a:pt x="0" y="139550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39550" y="0"/>
                      <a:pt x="179833" y="40283"/>
                      <a:pt x="179833" y="89916"/>
                    </a:cubicBezTo>
                    <a:lnTo>
                      <a:pt x="179833" y="473560"/>
                    </a:lnTo>
                    <a:cubicBezTo>
                      <a:pt x="179833" y="523194"/>
                      <a:pt x="139550" y="563476"/>
                      <a:pt x="89916" y="5634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BA0C6E0-2B2A-B185-8F03-5E39EF1C47C7}"/>
                </a:ext>
              </a:extLst>
            </p:cNvPr>
            <p:cNvSpPr/>
            <p:nvPr/>
          </p:nvSpPr>
          <p:spPr>
            <a:xfrm>
              <a:off x="3635170" y="3839830"/>
              <a:ext cx="899163" cy="1043030"/>
            </a:xfrm>
            <a:custGeom>
              <a:avLst/>
              <a:gdLst>
                <a:gd name="connsiteX0" fmla="*/ 617426 w 899163"/>
                <a:gd name="connsiteY0" fmla="*/ 1043031 h 1043030"/>
                <a:gd name="connsiteX1" fmla="*/ 281738 w 899163"/>
                <a:gd name="connsiteY1" fmla="*/ 1043031 h 1043030"/>
                <a:gd name="connsiteX2" fmla="*/ 215799 w 899163"/>
                <a:gd name="connsiteY2" fmla="*/ 977092 h 1043030"/>
                <a:gd name="connsiteX3" fmla="*/ 215799 w 899163"/>
                <a:gd name="connsiteY3" fmla="*/ 898685 h 1043030"/>
                <a:gd name="connsiteX4" fmla="*/ 168563 w 899163"/>
                <a:gd name="connsiteY4" fmla="*/ 800376 h 1043030"/>
                <a:gd name="connsiteX5" fmla="*/ 0 w 899163"/>
                <a:gd name="connsiteY5" fmla="*/ 449582 h 1043030"/>
                <a:gd name="connsiteX6" fmla="*/ 449582 w 899163"/>
                <a:gd name="connsiteY6" fmla="*/ 0 h 1043030"/>
                <a:gd name="connsiteX7" fmla="*/ 899164 w 899163"/>
                <a:gd name="connsiteY7" fmla="*/ 449582 h 1043030"/>
                <a:gd name="connsiteX8" fmla="*/ 730601 w 899163"/>
                <a:gd name="connsiteY8" fmla="*/ 800376 h 1043030"/>
                <a:gd name="connsiteX9" fmla="*/ 683364 w 899163"/>
                <a:gd name="connsiteY9" fmla="*/ 898685 h 1043030"/>
                <a:gd name="connsiteX10" fmla="*/ 683364 w 899163"/>
                <a:gd name="connsiteY10" fmla="*/ 977092 h 1043030"/>
                <a:gd name="connsiteX11" fmla="*/ 617426 w 899163"/>
                <a:gd name="connsiteY11" fmla="*/ 1043031 h 1043030"/>
                <a:gd name="connsiteX12" fmla="*/ 449582 w 899163"/>
                <a:gd name="connsiteY12" fmla="*/ 35967 h 1043030"/>
                <a:gd name="connsiteX13" fmla="*/ 35967 w 899163"/>
                <a:gd name="connsiteY13" fmla="*/ 449582 h 1043030"/>
                <a:gd name="connsiteX14" fmla="*/ 190863 w 899163"/>
                <a:gd name="connsiteY14" fmla="*/ 772322 h 1043030"/>
                <a:gd name="connsiteX15" fmla="*/ 251766 w 899163"/>
                <a:gd name="connsiteY15" fmla="*/ 898685 h 1043030"/>
                <a:gd name="connsiteX16" fmla="*/ 251766 w 899163"/>
                <a:gd name="connsiteY16" fmla="*/ 977092 h 1043030"/>
                <a:gd name="connsiteX17" fmla="*/ 281738 w 899163"/>
                <a:gd name="connsiteY17" fmla="*/ 1007064 h 1043030"/>
                <a:gd name="connsiteX18" fmla="*/ 617426 w 899163"/>
                <a:gd name="connsiteY18" fmla="*/ 1007064 h 1043030"/>
                <a:gd name="connsiteX19" fmla="*/ 647398 w 899163"/>
                <a:gd name="connsiteY19" fmla="*/ 977092 h 1043030"/>
                <a:gd name="connsiteX20" fmla="*/ 647398 w 899163"/>
                <a:gd name="connsiteY20" fmla="*/ 898685 h 1043030"/>
                <a:gd name="connsiteX21" fmla="*/ 708301 w 899163"/>
                <a:gd name="connsiteY21" fmla="*/ 772322 h 1043030"/>
                <a:gd name="connsiteX22" fmla="*/ 863197 w 899163"/>
                <a:gd name="connsiteY22" fmla="*/ 449582 h 1043030"/>
                <a:gd name="connsiteX23" fmla="*/ 449582 w 899163"/>
                <a:gd name="connsiteY23" fmla="*/ 35967 h 104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9163" h="1043030">
                  <a:moveTo>
                    <a:pt x="617426" y="1043031"/>
                  </a:moveTo>
                  <a:lnTo>
                    <a:pt x="281738" y="1043031"/>
                  </a:lnTo>
                  <a:cubicBezTo>
                    <a:pt x="245292" y="1043031"/>
                    <a:pt x="215799" y="1013538"/>
                    <a:pt x="215799" y="977092"/>
                  </a:cubicBezTo>
                  <a:lnTo>
                    <a:pt x="215799" y="898685"/>
                  </a:lnTo>
                  <a:cubicBezTo>
                    <a:pt x="215799" y="860320"/>
                    <a:pt x="198535" y="824354"/>
                    <a:pt x="168563" y="800376"/>
                  </a:cubicBezTo>
                  <a:cubicBezTo>
                    <a:pt x="61383" y="714536"/>
                    <a:pt x="0" y="586735"/>
                    <a:pt x="0" y="449582"/>
                  </a:cubicBezTo>
                  <a:cubicBezTo>
                    <a:pt x="0" y="201653"/>
                    <a:pt x="201652" y="0"/>
                    <a:pt x="449582" y="0"/>
                  </a:cubicBezTo>
                  <a:cubicBezTo>
                    <a:pt x="697511" y="0"/>
                    <a:pt x="899164" y="201653"/>
                    <a:pt x="899164" y="449582"/>
                  </a:cubicBezTo>
                  <a:cubicBezTo>
                    <a:pt x="899164" y="586735"/>
                    <a:pt x="837781" y="714536"/>
                    <a:pt x="730601" y="800376"/>
                  </a:cubicBezTo>
                  <a:cubicBezTo>
                    <a:pt x="700628" y="824354"/>
                    <a:pt x="683364" y="860320"/>
                    <a:pt x="683364" y="898685"/>
                  </a:cubicBezTo>
                  <a:lnTo>
                    <a:pt x="683364" y="977092"/>
                  </a:lnTo>
                  <a:cubicBezTo>
                    <a:pt x="683364" y="1013538"/>
                    <a:pt x="653872" y="1043031"/>
                    <a:pt x="617426" y="1043031"/>
                  </a:cubicBezTo>
                  <a:close/>
                  <a:moveTo>
                    <a:pt x="449582" y="35967"/>
                  </a:moveTo>
                  <a:cubicBezTo>
                    <a:pt x="221554" y="35967"/>
                    <a:pt x="35967" y="221554"/>
                    <a:pt x="35967" y="449582"/>
                  </a:cubicBezTo>
                  <a:cubicBezTo>
                    <a:pt x="35967" y="575705"/>
                    <a:pt x="92554" y="693435"/>
                    <a:pt x="190863" y="772322"/>
                  </a:cubicBezTo>
                  <a:cubicBezTo>
                    <a:pt x="229467" y="803253"/>
                    <a:pt x="251766" y="849291"/>
                    <a:pt x="251766" y="898685"/>
                  </a:cubicBezTo>
                  <a:lnTo>
                    <a:pt x="251766" y="977092"/>
                  </a:lnTo>
                  <a:cubicBezTo>
                    <a:pt x="251766" y="993636"/>
                    <a:pt x="265193" y="1007064"/>
                    <a:pt x="281738" y="1007064"/>
                  </a:cubicBezTo>
                  <a:lnTo>
                    <a:pt x="617426" y="1007064"/>
                  </a:lnTo>
                  <a:cubicBezTo>
                    <a:pt x="633970" y="1007064"/>
                    <a:pt x="647398" y="993636"/>
                    <a:pt x="647398" y="977092"/>
                  </a:cubicBezTo>
                  <a:lnTo>
                    <a:pt x="647398" y="898685"/>
                  </a:lnTo>
                  <a:cubicBezTo>
                    <a:pt x="647398" y="849291"/>
                    <a:pt x="669457" y="803253"/>
                    <a:pt x="708301" y="772322"/>
                  </a:cubicBezTo>
                  <a:cubicBezTo>
                    <a:pt x="806850" y="693435"/>
                    <a:pt x="863197" y="575945"/>
                    <a:pt x="863197" y="449582"/>
                  </a:cubicBezTo>
                  <a:cubicBezTo>
                    <a:pt x="863197" y="221554"/>
                    <a:pt x="677610" y="35967"/>
                    <a:pt x="449582" y="35967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9FFC476-3FBF-586D-5A19-CB940A08BE5B}"/>
              </a:ext>
            </a:extLst>
          </p:cNvPr>
          <p:cNvGrpSpPr/>
          <p:nvPr/>
        </p:nvGrpSpPr>
        <p:grpSpPr>
          <a:xfrm>
            <a:off x="5984091" y="2302977"/>
            <a:ext cx="1141763" cy="868641"/>
            <a:chOff x="6121381" y="3767707"/>
            <a:chExt cx="1638302" cy="1246402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B78B900-744E-417B-B9F3-2345E2D678A8}"/>
                </a:ext>
              </a:extLst>
            </p:cNvPr>
            <p:cNvGrpSpPr/>
            <p:nvPr/>
          </p:nvGrpSpPr>
          <p:grpSpPr>
            <a:xfrm>
              <a:off x="6121381" y="4065828"/>
              <a:ext cx="948288" cy="948281"/>
              <a:chOff x="6183652" y="3928005"/>
              <a:chExt cx="948288" cy="948281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F8803DC-8F1B-C8BB-96CB-BAE7542ED5D0}"/>
                  </a:ext>
                </a:extLst>
              </p:cNvPr>
              <p:cNvSpPr/>
              <p:nvPr/>
            </p:nvSpPr>
            <p:spPr>
              <a:xfrm>
                <a:off x="6270978" y="3928005"/>
                <a:ext cx="657691" cy="413877"/>
              </a:xfrm>
              <a:custGeom>
                <a:avLst/>
                <a:gdLst>
                  <a:gd name="connsiteX0" fmla="*/ 253678 w 657691"/>
                  <a:gd name="connsiteY0" fmla="*/ 14219 h 413877"/>
                  <a:gd name="connsiteX1" fmla="*/ 229384 w 657691"/>
                  <a:gd name="connsiteY1" fmla="*/ 21151 h 413877"/>
                  <a:gd name="connsiteX2" fmla="*/ 158281 w 657691"/>
                  <a:gd name="connsiteY2" fmla="*/ 136990 h 413877"/>
                  <a:gd name="connsiteX3" fmla="*/ 24015 w 657691"/>
                  <a:gd name="connsiteY3" fmla="*/ 160928 h 413877"/>
                  <a:gd name="connsiteX4" fmla="*/ 24785 w 657691"/>
                  <a:gd name="connsiteY4" fmla="*/ 285063 h 413877"/>
                  <a:gd name="connsiteX5" fmla="*/ 115678 w 657691"/>
                  <a:gd name="connsiteY5" fmla="*/ 332346 h 413877"/>
                  <a:gd name="connsiteX6" fmla="*/ 124922 w 657691"/>
                  <a:gd name="connsiteY6" fmla="*/ 314156 h 413877"/>
                  <a:gd name="connsiteX7" fmla="*/ 122137 w 657691"/>
                  <a:gd name="connsiteY7" fmla="*/ 293417 h 413877"/>
                  <a:gd name="connsiteX8" fmla="*/ 126462 w 657691"/>
                  <a:gd name="connsiteY8" fmla="*/ 244356 h 413877"/>
                  <a:gd name="connsiteX9" fmla="*/ 163910 w 657691"/>
                  <a:gd name="connsiteY9" fmla="*/ 206079 h 413877"/>
                  <a:gd name="connsiteX10" fmla="*/ 227133 w 657691"/>
                  <a:gd name="connsiteY10" fmla="*/ 210286 h 413877"/>
                  <a:gd name="connsiteX11" fmla="*/ 268846 w 657691"/>
                  <a:gd name="connsiteY11" fmla="*/ 259051 h 413877"/>
                  <a:gd name="connsiteX12" fmla="*/ 259899 w 657691"/>
                  <a:gd name="connsiteY12" fmla="*/ 312023 h 413877"/>
                  <a:gd name="connsiteX13" fmla="*/ 225118 w 657691"/>
                  <a:gd name="connsiteY13" fmla="*/ 344197 h 413877"/>
                  <a:gd name="connsiteX14" fmla="*/ 209772 w 657691"/>
                  <a:gd name="connsiteY14" fmla="*/ 353203 h 413877"/>
                  <a:gd name="connsiteX15" fmla="*/ 198514 w 657691"/>
                  <a:gd name="connsiteY15" fmla="*/ 375482 h 413877"/>
                  <a:gd name="connsiteX16" fmla="*/ 272283 w 657691"/>
                  <a:gd name="connsiteY16" fmla="*/ 413878 h 413877"/>
                  <a:gd name="connsiteX17" fmla="*/ 358140 w 657691"/>
                  <a:gd name="connsiteY17" fmla="*/ 347752 h 413877"/>
                  <a:gd name="connsiteX18" fmla="*/ 418578 w 657691"/>
                  <a:gd name="connsiteY18" fmla="*/ 348463 h 413877"/>
                  <a:gd name="connsiteX19" fmla="*/ 437065 w 657691"/>
                  <a:gd name="connsiteY19" fmla="*/ 354803 h 413877"/>
                  <a:gd name="connsiteX20" fmla="*/ 493532 w 657691"/>
                  <a:gd name="connsiteY20" fmla="*/ 257510 h 413877"/>
                  <a:gd name="connsiteX21" fmla="*/ 548104 w 657691"/>
                  <a:gd name="connsiteY21" fmla="*/ 285181 h 413877"/>
                  <a:gd name="connsiteX22" fmla="*/ 570028 w 657691"/>
                  <a:gd name="connsiteY22" fmla="*/ 313504 h 413877"/>
                  <a:gd name="connsiteX23" fmla="*/ 589403 w 657691"/>
                  <a:gd name="connsiteY23" fmla="*/ 335546 h 413877"/>
                  <a:gd name="connsiteX24" fmla="*/ 622881 w 657691"/>
                  <a:gd name="connsiteY24" fmla="*/ 341767 h 413877"/>
                  <a:gd name="connsiteX25" fmla="*/ 651026 w 657691"/>
                  <a:gd name="connsiteY25" fmla="*/ 316229 h 413877"/>
                  <a:gd name="connsiteX26" fmla="*/ 654818 w 657691"/>
                  <a:gd name="connsiteY26" fmla="*/ 277775 h 413877"/>
                  <a:gd name="connsiteX27" fmla="*/ 630347 w 657691"/>
                  <a:gd name="connsiteY27" fmla="*/ 254844 h 413877"/>
                  <a:gd name="connsiteX28" fmla="*/ 600543 w 657691"/>
                  <a:gd name="connsiteY28" fmla="*/ 253066 h 413877"/>
                  <a:gd name="connsiteX29" fmla="*/ 562976 w 657691"/>
                  <a:gd name="connsiteY29" fmla="*/ 254547 h 413877"/>
                  <a:gd name="connsiteX30" fmla="*/ 561969 w 657691"/>
                  <a:gd name="connsiteY30" fmla="*/ 254014 h 413877"/>
                  <a:gd name="connsiteX31" fmla="*/ 510775 w 657691"/>
                  <a:gd name="connsiteY31" fmla="*/ 228062 h 413877"/>
                  <a:gd name="connsiteX32" fmla="*/ 577671 w 657691"/>
                  <a:gd name="connsiteY32" fmla="*/ 112815 h 413877"/>
                  <a:gd name="connsiteX33" fmla="*/ 564636 w 657691"/>
                  <a:gd name="connsiteY33" fmla="*/ 107186 h 413877"/>
                  <a:gd name="connsiteX34" fmla="*/ 494421 w 657691"/>
                  <a:gd name="connsiteY34" fmla="*/ 7227 h 413877"/>
                  <a:gd name="connsiteX35" fmla="*/ 476586 w 657691"/>
                  <a:gd name="connsiteY35" fmla="*/ 3435 h 413877"/>
                  <a:gd name="connsiteX36" fmla="*/ 357133 w 657691"/>
                  <a:gd name="connsiteY36" fmla="*/ 68020 h 413877"/>
                  <a:gd name="connsiteX37" fmla="*/ 253856 w 657691"/>
                  <a:gd name="connsiteY37" fmla="*/ 14278 h 413877"/>
                  <a:gd name="connsiteX38" fmla="*/ 253856 w 657691"/>
                  <a:gd name="connsiteY38" fmla="*/ 14278 h 41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691" h="413877">
                    <a:moveTo>
                      <a:pt x="253678" y="14219"/>
                    </a:moveTo>
                    <a:cubicBezTo>
                      <a:pt x="247041" y="15522"/>
                      <a:pt x="239042" y="17774"/>
                      <a:pt x="229384" y="21151"/>
                    </a:cubicBezTo>
                    <a:cubicBezTo>
                      <a:pt x="126699" y="56881"/>
                      <a:pt x="248226" y="75960"/>
                      <a:pt x="158281" y="136990"/>
                    </a:cubicBezTo>
                    <a:cubicBezTo>
                      <a:pt x="68336" y="198080"/>
                      <a:pt x="95058" y="78626"/>
                      <a:pt x="24015" y="160928"/>
                    </a:cubicBezTo>
                    <a:cubicBezTo>
                      <a:pt x="-44126" y="239794"/>
                      <a:pt x="57848" y="202168"/>
                      <a:pt x="24785" y="285063"/>
                    </a:cubicBezTo>
                    <a:lnTo>
                      <a:pt x="115678" y="332346"/>
                    </a:lnTo>
                    <a:lnTo>
                      <a:pt x="124922" y="314156"/>
                    </a:lnTo>
                    <a:cubicBezTo>
                      <a:pt x="126048" y="311193"/>
                      <a:pt x="125040" y="307934"/>
                      <a:pt x="122137" y="293417"/>
                    </a:cubicBezTo>
                    <a:cubicBezTo>
                      <a:pt x="119589" y="280915"/>
                      <a:pt x="117456" y="262013"/>
                      <a:pt x="126462" y="244356"/>
                    </a:cubicBezTo>
                    <a:cubicBezTo>
                      <a:pt x="134284" y="228891"/>
                      <a:pt x="145838" y="214019"/>
                      <a:pt x="163910" y="206079"/>
                    </a:cubicBezTo>
                    <a:cubicBezTo>
                      <a:pt x="180797" y="198613"/>
                      <a:pt x="204676" y="199383"/>
                      <a:pt x="227133" y="210286"/>
                    </a:cubicBezTo>
                    <a:cubicBezTo>
                      <a:pt x="249708" y="221248"/>
                      <a:pt x="265113" y="240979"/>
                      <a:pt x="268846" y="259051"/>
                    </a:cubicBezTo>
                    <a:cubicBezTo>
                      <a:pt x="272994" y="278841"/>
                      <a:pt x="267661" y="296676"/>
                      <a:pt x="259899" y="312023"/>
                    </a:cubicBezTo>
                    <a:cubicBezTo>
                      <a:pt x="251189" y="329206"/>
                      <a:pt x="236020" y="338568"/>
                      <a:pt x="225118" y="344197"/>
                    </a:cubicBezTo>
                    <a:cubicBezTo>
                      <a:pt x="212260" y="350833"/>
                      <a:pt x="210779" y="351189"/>
                      <a:pt x="209772" y="353203"/>
                    </a:cubicBezTo>
                    <a:lnTo>
                      <a:pt x="198514" y="375482"/>
                    </a:lnTo>
                    <a:lnTo>
                      <a:pt x="272283" y="413878"/>
                    </a:lnTo>
                    <a:cubicBezTo>
                      <a:pt x="289881" y="380341"/>
                      <a:pt x="321226" y="356225"/>
                      <a:pt x="358140" y="347752"/>
                    </a:cubicBezTo>
                    <a:cubicBezTo>
                      <a:pt x="378049" y="343249"/>
                      <a:pt x="398787" y="343486"/>
                      <a:pt x="418578" y="348463"/>
                    </a:cubicBezTo>
                    <a:cubicBezTo>
                      <a:pt x="424918" y="350122"/>
                      <a:pt x="431080" y="352255"/>
                      <a:pt x="437065" y="354803"/>
                    </a:cubicBezTo>
                    <a:lnTo>
                      <a:pt x="493532" y="257510"/>
                    </a:lnTo>
                    <a:lnTo>
                      <a:pt x="548104" y="285181"/>
                    </a:lnTo>
                    <a:cubicBezTo>
                      <a:pt x="561080" y="291758"/>
                      <a:pt x="565110" y="303964"/>
                      <a:pt x="570028" y="313504"/>
                    </a:cubicBezTo>
                    <a:cubicBezTo>
                      <a:pt x="574945" y="323044"/>
                      <a:pt x="579863" y="330687"/>
                      <a:pt x="589403" y="335546"/>
                    </a:cubicBezTo>
                    <a:cubicBezTo>
                      <a:pt x="600483" y="341175"/>
                      <a:pt x="612571" y="343900"/>
                      <a:pt x="622881" y="341767"/>
                    </a:cubicBezTo>
                    <a:cubicBezTo>
                      <a:pt x="633191" y="339634"/>
                      <a:pt x="642671" y="333353"/>
                      <a:pt x="651026" y="316229"/>
                    </a:cubicBezTo>
                    <a:cubicBezTo>
                      <a:pt x="659440" y="298928"/>
                      <a:pt x="658906" y="287196"/>
                      <a:pt x="654818" y="277775"/>
                    </a:cubicBezTo>
                    <a:cubicBezTo>
                      <a:pt x="650670" y="268413"/>
                      <a:pt x="641842" y="260651"/>
                      <a:pt x="630347" y="254844"/>
                    </a:cubicBezTo>
                    <a:cubicBezTo>
                      <a:pt x="620629" y="249926"/>
                      <a:pt x="611504" y="250815"/>
                      <a:pt x="600543" y="253066"/>
                    </a:cubicBezTo>
                    <a:cubicBezTo>
                      <a:pt x="589581" y="255259"/>
                      <a:pt x="576960" y="259999"/>
                      <a:pt x="562976" y="254547"/>
                    </a:cubicBezTo>
                    <a:cubicBezTo>
                      <a:pt x="562621" y="254370"/>
                      <a:pt x="562265" y="254192"/>
                      <a:pt x="561969" y="254014"/>
                    </a:cubicBezTo>
                    <a:lnTo>
                      <a:pt x="510775" y="228062"/>
                    </a:lnTo>
                    <a:lnTo>
                      <a:pt x="577671" y="112815"/>
                    </a:lnTo>
                    <a:cubicBezTo>
                      <a:pt x="573583" y="111275"/>
                      <a:pt x="569316" y="109438"/>
                      <a:pt x="564636" y="107186"/>
                    </a:cubicBezTo>
                    <a:cubicBezTo>
                      <a:pt x="472853" y="62806"/>
                      <a:pt x="569909" y="28202"/>
                      <a:pt x="494421" y="7227"/>
                    </a:cubicBezTo>
                    <a:cubicBezTo>
                      <a:pt x="489385" y="5805"/>
                      <a:pt x="483222" y="4679"/>
                      <a:pt x="476586" y="3435"/>
                    </a:cubicBezTo>
                    <a:cubicBezTo>
                      <a:pt x="369813" y="-17007"/>
                      <a:pt x="465565" y="60140"/>
                      <a:pt x="357133" y="68020"/>
                    </a:cubicBezTo>
                    <a:cubicBezTo>
                      <a:pt x="258833" y="75190"/>
                      <a:pt x="318263" y="1539"/>
                      <a:pt x="253856" y="14278"/>
                    </a:cubicBezTo>
                    <a:lnTo>
                      <a:pt x="253856" y="14278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0885591-307C-B341-3A8F-EABC75505D4D}"/>
                  </a:ext>
                </a:extLst>
              </p:cNvPr>
              <p:cNvSpPr/>
              <p:nvPr/>
            </p:nvSpPr>
            <p:spPr>
              <a:xfrm>
                <a:off x="6673446" y="4015490"/>
                <a:ext cx="458494" cy="729947"/>
              </a:xfrm>
              <a:custGeom>
                <a:avLst/>
                <a:gdLst>
                  <a:gd name="connsiteX0" fmla="*/ 252291 w 458494"/>
                  <a:gd name="connsiteY0" fmla="*/ 207 h 729947"/>
                  <a:gd name="connsiteX1" fmla="*/ 213303 w 458494"/>
                  <a:gd name="connsiteY1" fmla="*/ 30189 h 729947"/>
                  <a:gd name="connsiteX2" fmla="*/ 154761 w 458494"/>
                  <a:gd name="connsiteY2" fmla="*/ 131037 h 729947"/>
                  <a:gd name="connsiteX3" fmla="*/ 171352 w 458494"/>
                  <a:gd name="connsiteY3" fmla="*/ 139451 h 729947"/>
                  <a:gd name="connsiteX4" fmla="*/ 192090 w 458494"/>
                  <a:gd name="connsiteY4" fmla="*/ 136666 h 729947"/>
                  <a:gd name="connsiteX5" fmla="*/ 241151 w 458494"/>
                  <a:gd name="connsiteY5" fmla="*/ 140991 h 729947"/>
                  <a:gd name="connsiteX6" fmla="*/ 279429 w 458494"/>
                  <a:gd name="connsiteY6" fmla="*/ 178498 h 729947"/>
                  <a:gd name="connsiteX7" fmla="*/ 275162 w 458494"/>
                  <a:gd name="connsiteY7" fmla="*/ 241721 h 729947"/>
                  <a:gd name="connsiteX8" fmla="*/ 226397 w 458494"/>
                  <a:gd name="connsiteY8" fmla="*/ 283434 h 729947"/>
                  <a:gd name="connsiteX9" fmla="*/ 173426 w 458494"/>
                  <a:gd name="connsiteY9" fmla="*/ 274428 h 729947"/>
                  <a:gd name="connsiteX10" fmla="*/ 141251 w 458494"/>
                  <a:gd name="connsiteY10" fmla="*/ 239647 h 729947"/>
                  <a:gd name="connsiteX11" fmla="*/ 132245 w 458494"/>
                  <a:gd name="connsiteY11" fmla="*/ 224300 h 729947"/>
                  <a:gd name="connsiteX12" fmla="*/ 107833 w 458494"/>
                  <a:gd name="connsiteY12" fmla="*/ 211916 h 729947"/>
                  <a:gd name="connsiteX13" fmla="*/ 65171 w 458494"/>
                  <a:gd name="connsiteY13" fmla="*/ 285449 h 729947"/>
                  <a:gd name="connsiteX14" fmla="*/ 110025 w 458494"/>
                  <a:gd name="connsiteY14" fmla="*/ 418353 h 729947"/>
                  <a:gd name="connsiteX15" fmla="*/ 74948 w 458494"/>
                  <a:gd name="connsiteY15" fmla="*/ 479087 h 729947"/>
                  <a:gd name="connsiteX16" fmla="*/ 136274 w 458494"/>
                  <a:gd name="connsiteY16" fmla="*/ 566306 h 729947"/>
                  <a:gd name="connsiteX17" fmla="*/ 87628 w 458494"/>
                  <a:gd name="connsiteY17" fmla="*/ 598658 h 729947"/>
                  <a:gd name="connsiteX18" fmla="*/ 52195 w 458494"/>
                  <a:gd name="connsiteY18" fmla="*/ 603813 h 729947"/>
                  <a:gd name="connsiteX19" fmla="*/ 23516 w 458494"/>
                  <a:gd name="connsiteY19" fmla="*/ 609857 h 729947"/>
                  <a:gd name="connsiteX20" fmla="*/ 1652 w 458494"/>
                  <a:gd name="connsiteY20" fmla="*/ 635928 h 729947"/>
                  <a:gd name="connsiteX21" fmla="*/ 10066 w 458494"/>
                  <a:gd name="connsiteY21" fmla="*/ 672961 h 729947"/>
                  <a:gd name="connsiteX22" fmla="*/ 41648 w 458494"/>
                  <a:gd name="connsiteY22" fmla="*/ 695122 h 729947"/>
                  <a:gd name="connsiteX23" fmla="*/ 73644 w 458494"/>
                  <a:gd name="connsiteY23" fmla="*/ 685108 h 729947"/>
                  <a:gd name="connsiteX24" fmla="*/ 89879 w 458494"/>
                  <a:gd name="connsiteY24" fmla="*/ 660044 h 729947"/>
                  <a:gd name="connsiteX25" fmla="*/ 107063 w 458494"/>
                  <a:gd name="connsiteY25" fmla="*/ 626626 h 729947"/>
                  <a:gd name="connsiteX26" fmla="*/ 108011 w 458494"/>
                  <a:gd name="connsiteY26" fmla="*/ 625974 h 729947"/>
                  <a:gd name="connsiteX27" fmla="*/ 155887 w 458494"/>
                  <a:gd name="connsiteY27" fmla="*/ 594096 h 729947"/>
                  <a:gd name="connsiteX28" fmla="*/ 237241 w 458494"/>
                  <a:gd name="connsiteY28" fmla="*/ 709816 h 729947"/>
                  <a:gd name="connsiteX29" fmla="*/ 347154 w 458494"/>
                  <a:gd name="connsiteY29" fmla="*/ 699980 h 729947"/>
                  <a:gd name="connsiteX30" fmla="*/ 351421 w 458494"/>
                  <a:gd name="connsiteY30" fmla="*/ 564470 h 729947"/>
                  <a:gd name="connsiteX31" fmla="*/ 455053 w 458494"/>
                  <a:gd name="connsiteY31" fmla="*/ 477072 h 729947"/>
                  <a:gd name="connsiteX32" fmla="*/ 390587 w 458494"/>
                  <a:gd name="connsiteY32" fmla="*/ 356967 h 729947"/>
                  <a:gd name="connsiteX33" fmla="*/ 436804 w 458494"/>
                  <a:gd name="connsiteY33" fmla="*/ 229218 h 729947"/>
                  <a:gd name="connsiteX34" fmla="*/ 321083 w 458494"/>
                  <a:gd name="connsiteY34" fmla="*/ 157463 h 729947"/>
                  <a:gd name="connsiteX35" fmla="*/ 297619 w 458494"/>
                  <a:gd name="connsiteY35" fmla="*/ 23967 h 729947"/>
                  <a:gd name="connsiteX36" fmla="*/ 252291 w 458494"/>
                  <a:gd name="connsiteY36" fmla="*/ 266 h 729947"/>
                  <a:gd name="connsiteX37" fmla="*/ 252291 w 458494"/>
                  <a:gd name="connsiteY37" fmla="*/ 266 h 7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8494" h="729947">
                    <a:moveTo>
                      <a:pt x="252291" y="207"/>
                    </a:moveTo>
                    <a:cubicBezTo>
                      <a:pt x="237300" y="2873"/>
                      <a:pt x="233330" y="24500"/>
                      <a:pt x="213303" y="30189"/>
                    </a:cubicBezTo>
                    <a:lnTo>
                      <a:pt x="154761" y="131037"/>
                    </a:lnTo>
                    <a:lnTo>
                      <a:pt x="171352" y="139451"/>
                    </a:lnTo>
                    <a:cubicBezTo>
                      <a:pt x="174314" y="140576"/>
                      <a:pt x="177573" y="139569"/>
                      <a:pt x="192090" y="136666"/>
                    </a:cubicBezTo>
                    <a:cubicBezTo>
                      <a:pt x="204593" y="134118"/>
                      <a:pt x="223494" y="132044"/>
                      <a:pt x="241151" y="140991"/>
                    </a:cubicBezTo>
                    <a:cubicBezTo>
                      <a:pt x="256616" y="148872"/>
                      <a:pt x="271489" y="160367"/>
                      <a:pt x="279429" y="178498"/>
                    </a:cubicBezTo>
                    <a:cubicBezTo>
                      <a:pt x="286894" y="195385"/>
                      <a:pt x="286065" y="219264"/>
                      <a:pt x="275162" y="241721"/>
                    </a:cubicBezTo>
                    <a:cubicBezTo>
                      <a:pt x="264201" y="264237"/>
                      <a:pt x="244410" y="279701"/>
                      <a:pt x="226397" y="283434"/>
                    </a:cubicBezTo>
                    <a:cubicBezTo>
                      <a:pt x="206607" y="287582"/>
                      <a:pt x="188772" y="282190"/>
                      <a:pt x="173426" y="274428"/>
                    </a:cubicBezTo>
                    <a:cubicBezTo>
                      <a:pt x="156302" y="265718"/>
                      <a:pt x="146880" y="250490"/>
                      <a:pt x="141251" y="239647"/>
                    </a:cubicBezTo>
                    <a:cubicBezTo>
                      <a:pt x="134615" y="226789"/>
                      <a:pt x="134260" y="225308"/>
                      <a:pt x="132245" y="224300"/>
                    </a:cubicBezTo>
                    <a:lnTo>
                      <a:pt x="107833" y="211916"/>
                    </a:lnTo>
                    <a:lnTo>
                      <a:pt x="65171" y="285449"/>
                    </a:lnTo>
                    <a:cubicBezTo>
                      <a:pt x="104870" y="317149"/>
                      <a:pt x="122409" y="369114"/>
                      <a:pt x="110025" y="418353"/>
                    </a:cubicBezTo>
                    <a:cubicBezTo>
                      <a:pt x="104159" y="441461"/>
                      <a:pt x="92013" y="462437"/>
                      <a:pt x="74948" y="479087"/>
                    </a:cubicBezTo>
                    <a:lnTo>
                      <a:pt x="136274" y="566306"/>
                    </a:lnTo>
                    <a:lnTo>
                      <a:pt x="87628" y="598658"/>
                    </a:lnTo>
                    <a:cubicBezTo>
                      <a:pt x="75481" y="606717"/>
                      <a:pt x="62919" y="604228"/>
                      <a:pt x="52195" y="603813"/>
                    </a:cubicBezTo>
                    <a:cubicBezTo>
                      <a:pt x="41470" y="603399"/>
                      <a:pt x="32404" y="603932"/>
                      <a:pt x="23516" y="609857"/>
                    </a:cubicBezTo>
                    <a:cubicBezTo>
                      <a:pt x="13147" y="616730"/>
                      <a:pt x="4852" y="625915"/>
                      <a:pt x="1652" y="635928"/>
                    </a:cubicBezTo>
                    <a:cubicBezTo>
                      <a:pt x="-1547" y="645942"/>
                      <a:pt x="-777" y="657318"/>
                      <a:pt x="10066" y="672961"/>
                    </a:cubicBezTo>
                    <a:cubicBezTo>
                      <a:pt x="21028" y="688782"/>
                      <a:pt x="31456" y="694114"/>
                      <a:pt x="41648" y="695122"/>
                    </a:cubicBezTo>
                    <a:cubicBezTo>
                      <a:pt x="51839" y="696129"/>
                      <a:pt x="62919" y="692278"/>
                      <a:pt x="73644" y="685108"/>
                    </a:cubicBezTo>
                    <a:cubicBezTo>
                      <a:pt x="82710" y="679064"/>
                      <a:pt x="86383" y="670710"/>
                      <a:pt x="89879" y="660044"/>
                    </a:cubicBezTo>
                    <a:cubicBezTo>
                      <a:pt x="93375" y="649379"/>
                      <a:pt x="95449" y="636106"/>
                      <a:pt x="107063" y="626626"/>
                    </a:cubicBezTo>
                    <a:cubicBezTo>
                      <a:pt x="107359" y="626389"/>
                      <a:pt x="107655" y="626152"/>
                      <a:pt x="108011" y="625974"/>
                    </a:cubicBezTo>
                    <a:lnTo>
                      <a:pt x="155887" y="594096"/>
                    </a:lnTo>
                    <a:lnTo>
                      <a:pt x="237241" y="709816"/>
                    </a:lnTo>
                    <a:cubicBezTo>
                      <a:pt x="298449" y="684812"/>
                      <a:pt x="283399" y="773809"/>
                      <a:pt x="347154" y="699980"/>
                    </a:cubicBezTo>
                    <a:cubicBezTo>
                      <a:pt x="418257" y="617678"/>
                      <a:pt x="304078" y="662296"/>
                      <a:pt x="351421" y="564470"/>
                    </a:cubicBezTo>
                    <a:cubicBezTo>
                      <a:pt x="398763" y="466584"/>
                      <a:pt x="434611" y="583845"/>
                      <a:pt x="455053" y="477072"/>
                    </a:cubicBezTo>
                    <a:cubicBezTo>
                      <a:pt x="475496" y="370299"/>
                      <a:pt x="398526" y="465399"/>
                      <a:pt x="390587" y="356967"/>
                    </a:cubicBezTo>
                    <a:cubicBezTo>
                      <a:pt x="382647" y="248535"/>
                      <a:pt x="472474" y="331903"/>
                      <a:pt x="436804" y="229218"/>
                    </a:cubicBezTo>
                    <a:cubicBezTo>
                      <a:pt x="401074" y="126533"/>
                      <a:pt x="382173" y="247409"/>
                      <a:pt x="321083" y="157463"/>
                    </a:cubicBezTo>
                    <a:cubicBezTo>
                      <a:pt x="259994" y="67518"/>
                      <a:pt x="379921" y="95070"/>
                      <a:pt x="297619" y="23967"/>
                    </a:cubicBezTo>
                    <a:cubicBezTo>
                      <a:pt x="274451" y="3999"/>
                      <a:pt x="261356" y="-1334"/>
                      <a:pt x="252291" y="266"/>
                    </a:cubicBezTo>
                    <a:lnTo>
                      <a:pt x="252291" y="26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A0D13F9-DDA3-87F3-DA21-9CEA4A594332}"/>
                  </a:ext>
                </a:extLst>
              </p:cNvPr>
              <p:cNvSpPr/>
              <p:nvPr/>
            </p:nvSpPr>
            <p:spPr>
              <a:xfrm>
                <a:off x="6183652" y="4158414"/>
                <a:ext cx="367726" cy="472857"/>
              </a:xfrm>
              <a:custGeom>
                <a:avLst/>
                <a:gdLst>
                  <a:gd name="connsiteX0" fmla="*/ 270552 w 367726"/>
                  <a:gd name="connsiteY0" fmla="*/ 496 h 472857"/>
                  <a:gd name="connsiteX1" fmla="*/ 263027 w 367726"/>
                  <a:gd name="connsiteY1" fmla="*/ 2866 h 472857"/>
                  <a:gd name="connsiteX2" fmla="*/ 240096 w 367726"/>
                  <a:gd name="connsiteY2" fmla="*/ 27337 h 472857"/>
                  <a:gd name="connsiteX3" fmla="*/ 238319 w 367726"/>
                  <a:gd name="connsiteY3" fmla="*/ 57141 h 472857"/>
                  <a:gd name="connsiteX4" fmla="*/ 239800 w 367726"/>
                  <a:gd name="connsiteY4" fmla="*/ 94708 h 472857"/>
                  <a:gd name="connsiteX5" fmla="*/ 239267 w 367726"/>
                  <a:gd name="connsiteY5" fmla="*/ 95715 h 472857"/>
                  <a:gd name="connsiteX6" fmla="*/ 213136 w 367726"/>
                  <a:gd name="connsiteY6" fmla="*/ 147324 h 472857"/>
                  <a:gd name="connsiteX7" fmla="*/ 95520 w 367726"/>
                  <a:gd name="connsiteY7" fmla="*/ 86175 h 472857"/>
                  <a:gd name="connsiteX8" fmla="*/ 3441 w 367726"/>
                  <a:gd name="connsiteY8" fmla="*/ 153545 h 472857"/>
                  <a:gd name="connsiteX9" fmla="*/ 67908 w 367726"/>
                  <a:gd name="connsiteY9" fmla="*/ 273710 h 472857"/>
                  <a:gd name="connsiteX10" fmla="*/ 21691 w 367726"/>
                  <a:gd name="connsiteY10" fmla="*/ 401458 h 472857"/>
                  <a:gd name="connsiteX11" fmla="*/ 136878 w 367726"/>
                  <a:gd name="connsiteY11" fmla="*/ 472384 h 472857"/>
                  <a:gd name="connsiteX12" fmla="*/ 137175 w 367726"/>
                  <a:gd name="connsiteY12" fmla="*/ 472858 h 472857"/>
                  <a:gd name="connsiteX13" fmla="*/ 215151 w 367726"/>
                  <a:gd name="connsiteY13" fmla="*/ 420360 h 472857"/>
                  <a:gd name="connsiteX14" fmla="*/ 204604 w 367726"/>
                  <a:gd name="connsiteY14" fmla="*/ 404717 h 472857"/>
                  <a:gd name="connsiteX15" fmla="*/ 185169 w 367726"/>
                  <a:gd name="connsiteY15" fmla="*/ 397014 h 472857"/>
                  <a:gd name="connsiteX16" fmla="*/ 144463 w 367726"/>
                  <a:gd name="connsiteY16" fmla="*/ 369284 h 472857"/>
                  <a:gd name="connsiteX17" fmla="*/ 129294 w 367726"/>
                  <a:gd name="connsiteY17" fmla="*/ 317912 h 472857"/>
                  <a:gd name="connsiteX18" fmla="*/ 163838 w 367726"/>
                  <a:gd name="connsiteY18" fmla="*/ 264763 h 472857"/>
                  <a:gd name="connsiteX19" fmla="*/ 226765 w 367726"/>
                  <a:gd name="connsiteY19" fmla="*/ 252142 h 472857"/>
                  <a:gd name="connsiteX20" fmla="*/ 268597 w 367726"/>
                  <a:gd name="connsiteY20" fmla="*/ 285797 h 472857"/>
                  <a:gd name="connsiteX21" fmla="*/ 279736 w 367726"/>
                  <a:gd name="connsiteY21" fmla="*/ 331896 h 472857"/>
                  <a:gd name="connsiteX22" fmla="*/ 280092 w 367726"/>
                  <a:gd name="connsiteY22" fmla="*/ 349731 h 472857"/>
                  <a:gd name="connsiteX23" fmla="*/ 292594 w 367726"/>
                  <a:gd name="connsiteY23" fmla="*/ 368277 h 472857"/>
                  <a:gd name="connsiteX24" fmla="*/ 367727 w 367726"/>
                  <a:gd name="connsiteY24" fmla="*/ 317675 h 472857"/>
                  <a:gd name="connsiteX25" fmla="*/ 347284 w 367726"/>
                  <a:gd name="connsiteY25" fmla="*/ 217183 h 472857"/>
                  <a:gd name="connsiteX26" fmla="*/ 243237 w 367726"/>
                  <a:gd name="connsiteY26" fmla="*/ 163085 h 472857"/>
                  <a:gd name="connsiteX27" fmla="*/ 270375 w 367726"/>
                  <a:gd name="connsiteY27" fmla="*/ 109521 h 472857"/>
                  <a:gd name="connsiteX28" fmla="*/ 298697 w 367726"/>
                  <a:gd name="connsiteY28" fmla="*/ 87597 h 472857"/>
                  <a:gd name="connsiteX29" fmla="*/ 320680 w 367726"/>
                  <a:gd name="connsiteY29" fmla="*/ 68222 h 472857"/>
                  <a:gd name="connsiteX30" fmla="*/ 326902 w 367726"/>
                  <a:gd name="connsiteY30" fmla="*/ 34744 h 472857"/>
                  <a:gd name="connsiteX31" fmla="*/ 301364 w 367726"/>
                  <a:gd name="connsiteY31" fmla="*/ 6658 h 472857"/>
                  <a:gd name="connsiteX32" fmla="*/ 270434 w 367726"/>
                  <a:gd name="connsiteY32" fmla="*/ 555 h 472857"/>
                  <a:gd name="connsiteX33" fmla="*/ 270434 w 367726"/>
                  <a:gd name="connsiteY33" fmla="*/ 555 h 47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7726" h="472857">
                    <a:moveTo>
                      <a:pt x="270552" y="496"/>
                    </a:moveTo>
                    <a:cubicBezTo>
                      <a:pt x="267886" y="970"/>
                      <a:pt x="265397" y="1799"/>
                      <a:pt x="263027" y="2866"/>
                    </a:cubicBezTo>
                    <a:cubicBezTo>
                      <a:pt x="253665" y="7014"/>
                      <a:pt x="245903" y="15842"/>
                      <a:pt x="240096" y="27337"/>
                    </a:cubicBezTo>
                    <a:cubicBezTo>
                      <a:pt x="235178" y="37055"/>
                      <a:pt x="236126" y="46180"/>
                      <a:pt x="238319" y="57141"/>
                    </a:cubicBezTo>
                    <a:cubicBezTo>
                      <a:pt x="240511" y="68103"/>
                      <a:pt x="245251" y="80724"/>
                      <a:pt x="239800" y="94708"/>
                    </a:cubicBezTo>
                    <a:cubicBezTo>
                      <a:pt x="239622" y="95063"/>
                      <a:pt x="239445" y="95419"/>
                      <a:pt x="239267" y="95715"/>
                    </a:cubicBezTo>
                    <a:lnTo>
                      <a:pt x="213136" y="147324"/>
                    </a:lnTo>
                    <a:lnTo>
                      <a:pt x="95520" y="86175"/>
                    </a:lnTo>
                    <a:cubicBezTo>
                      <a:pt x="53865" y="145902"/>
                      <a:pt x="22165" y="55601"/>
                      <a:pt x="3441" y="153545"/>
                    </a:cubicBezTo>
                    <a:cubicBezTo>
                      <a:pt x="-17001" y="260319"/>
                      <a:pt x="59968" y="165277"/>
                      <a:pt x="67908" y="273710"/>
                    </a:cubicBezTo>
                    <a:cubicBezTo>
                      <a:pt x="75848" y="382142"/>
                      <a:pt x="-13979" y="298774"/>
                      <a:pt x="21691" y="401458"/>
                    </a:cubicBezTo>
                    <a:cubicBezTo>
                      <a:pt x="57421" y="504143"/>
                      <a:pt x="75848" y="382438"/>
                      <a:pt x="136878" y="472384"/>
                    </a:cubicBezTo>
                    <a:cubicBezTo>
                      <a:pt x="136997" y="472562"/>
                      <a:pt x="137115" y="472680"/>
                      <a:pt x="137175" y="472858"/>
                    </a:cubicBezTo>
                    <a:lnTo>
                      <a:pt x="215151" y="420360"/>
                    </a:lnTo>
                    <a:lnTo>
                      <a:pt x="204604" y="404717"/>
                    </a:lnTo>
                    <a:cubicBezTo>
                      <a:pt x="202530" y="402288"/>
                      <a:pt x="199212" y="401577"/>
                      <a:pt x="185169" y="397014"/>
                    </a:cubicBezTo>
                    <a:cubicBezTo>
                      <a:pt x="173022" y="393104"/>
                      <a:pt x="155543" y="385756"/>
                      <a:pt x="144463" y="369284"/>
                    </a:cubicBezTo>
                    <a:cubicBezTo>
                      <a:pt x="134805" y="354886"/>
                      <a:pt x="127457" y="337584"/>
                      <a:pt x="129294" y="317912"/>
                    </a:cubicBezTo>
                    <a:cubicBezTo>
                      <a:pt x="131012" y="299544"/>
                      <a:pt x="143337" y="279102"/>
                      <a:pt x="163838" y="264763"/>
                    </a:cubicBezTo>
                    <a:cubicBezTo>
                      <a:pt x="184399" y="250423"/>
                      <a:pt x="209167" y="246631"/>
                      <a:pt x="226765" y="252142"/>
                    </a:cubicBezTo>
                    <a:cubicBezTo>
                      <a:pt x="246081" y="258186"/>
                      <a:pt x="258998" y="271517"/>
                      <a:pt x="268597" y="285797"/>
                    </a:cubicBezTo>
                    <a:cubicBezTo>
                      <a:pt x="279322" y="301736"/>
                      <a:pt x="280151" y="319630"/>
                      <a:pt x="279736" y="331896"/>
                    </a:cubicBezTo>
                    <a:cubicBezTo>
                      <a:pt x="279262" y="346353"/>
                      <a:pt x="278848" y="347835"/>
                      <a:pt x="280092" y="349731"/>
                    </a:cubicBezTo>
                    <a:lnTo>
                      <a:pt x="292594" y="368277"/>
                    </a:lnTo>
                    <a:lnTo>
                      <a:pt x="367727" y="317675"/>
                    </a:lnTo>
                    <a:cubicBezTo>
                      <a:pt x="347403" y="288404"/>
                      <a:pt x="339996" y="252082"/>
                      <a:pt x="347284" y="217183"/>
                    </a:cubicBezTo>
                    <a:lnTo>
                      <a:pt x="243237" y="163085"/>
                    </a:lnTo>
                    <a:lnTo>
                      <a:pt x="270375" y="109521"/>
                    </a:lnTo>
                    <a:cubicBezTo>
                      <a:pt x="276952" y="96544"/>
                      <a:pt x="289158" y="92515"/>
                      <a:pt x="298697" y="87597"/>
                    </a:cubicBezTo>
                    <a:cubicBezTo>
                      <a:pt x="308237" y="82679"/>
                      <a:pt x="315881" y="77761"/>
                      <a:pt x="320680" y="68222"/>
                    </a:cubicBezTo>
                    <a:cubicBezTo>
                      <a:pt x="326309" y="57141"/>
                      <a:pt x="329035" y="45054"/>
                      <a:pt x="326902" y="34744"/>
                    </a:cubicBezTo>
                    <a:cubicBezTo>
                      <a:pt x="324768" y="24434"/>
                      <a:pt x="318488" y="14953"/>
                      <a:pt x="301364" y="6658"/>
                    </a:cubicBezTo>
                    <a:cubicBezTo>
                      <a:pt x="288387" y="377"/>
                      <a:pt x="278551" y="-926"/>
                      <a:pt x="270434" y="555"/>
                    </a:cubicBezTo>
                    <a:lnTo>
                      <a:pt x="270434" y="555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6EFE0A4-EB06-0FEB-CE3C-BCFE12719056}"/>
                  </a:ext>
                </a:extLst>
              </p:cNvPr>
              <p:cNvSpPr/>
              <p:nvPr/>
            </p:nvSpPr>
            <p:spPr>
              <a:xfrm>
                <a:off x="6314416" y="4437288"/>
                <a:ext cx="565577" cy="438998"/>
              </a:xfrm>
              <a:custGeom>
                <a:avLst/>
                <a:gdLst>
                  <a:gd name="connsiteX0" fmla="*/ 70700 w 565577"/>
                  <a:gd name="connsiteY0" fmla="*/ 643 h 438998"/>
                  <a:gd name="connsiteX1" fmla="*/ 50139 w 565577"/>
                  <a:gd name="connsiteY1" fmla="*/ 10182 h 438998"/>
                  <a:gd name="connsiteX2" fmla="*/ 28097 w 565577"/>
                  <a:gd name="connsiteY2" fmla="*/ 41883 h 438998"/>
                  <a:gd name="connsiteX3" fmla="*/ 38229 w 565577"/>
                  <a:gd name="connsiteY3" fmla="*/ 73820 h 438998"/>
                  <a:gd name="connsiteX4" fmla="*/ 63412 w 565577"/>
                  <a:gd name="connsiteY4" fmla="*/ 89936 h 438998"/>
                  <a:gd name="connsiteX5" fmla="*/ 96949 w 565577"/>
                  <a:gd name="connsiteY5" fmla="*/ 106942 h 438998"/>
                  <a:gd name="connsiteX6" fmla="*/ 97601 w 565577"/>
                  <a:gd name="connsiteY6" fmla="*/ 107890 h 438998"/>
                  <a:gd name="connsiteX7" fmla="*/ 128827 w 565577"/>
                  <a:gd name="connsiteY7" fmla="*/ 154344 h 438998"/>
                  <a:gd name="connsiteX8" fmla="*/ 22468 w 565577"/>
                  <a:gd name="connsiteY8" fmla="*/ 225921 h 438998"/>
                  <a:gd name="connsiteX9" fmla="*/ 30112 w 565577"/>
                  <a:gd name="connsiteY9" fmla="*/ 327658 h 438998"/>
                  <a:gd name="connsiteX10" fmla="*/ 44036 w 565577"/>
                  <a:gd name="connsiteY10" fmla="*/ 338857 h 438998"/>
                  <a:gd name="connsiteX11" fmla="*/ 165860 w 565577"/>
                  <a:gd name="connsiteY11" fmla="*/ 331272 h 438998"/>
                  <a:gd name="connsiteX12" fmla="*/ 253139 w 565577"/>
                  <a:gd name="connsiteY12" fmla="*/ 435557 h 438998"/>
                  <a:gd name="connsiteX13" fmla="*/ 373303 w 565577"/>
                  <a:gd name="connsiteY13" fmla="*/ 371090 h 438998"/>
                  <a:gd name="connsiteX14" fmla="*/ 501052 w 565577"/>
                  <a:gd name="connsiteY14" fmla="*/ 417307 h 438998"/>
                  <a:gd name="connsiteX15" fmla="*/ 565578 w 565577"/>
                  <a:gd name="connsiteY15" fmla="*/ 306090 h 438998"/>
                  <a:gd name="connsiteX16" fmla="*/ 502355 w 565577"/>
                  <a:gd name="connsiteY16" fmla="*/ 216145 h 438998"/>
                  <a:gd name="connsiteX17" fmla="*/ 484757 w 565577"/>
                  <a:gd name="connsiteY17" fmla="*/ 227817 h 438998"/>
                  <a:gd name="connsiteX18" fmla="*/ 476995 w 565577"/>
                  <a:gd name="connsiteY18" fmla="*/ 247252 h 438998"/>
                  <a:gd name="connsiteX19" fmla="*/ 449087 w 565577"/>
                  <a:gd name="connsiteY19" fmla="*/ 287840 h 438998"/>
                  <a:gd name="connsiteX20" fmla="*/ 397597 w 565577"/>
                  <a:gd name="connsiteY20" fmla="*/ 302772 h 438998"/>
                  <a:gd name="connsiteX21" fmla="*/ 344625 w 565577"/>
                  <a:gd name="connsiteY21" fmla="*/ 267991 h 438998"/>
                  <a:gd name="connsiteX22" fmla="*/ 332300 w 565577"/>
                  <a:gd name="connsiteY22" fmla="*/ 205005 h 438998"/>
                  <a:gd name="connsiteX23" fmla="*/ 366193 w 565577"/>
                  <a:gd name="connsiteY23" fmla="*/ 163350 h 438998"/>
                  <a:gd name="connsiteX24" fmla="*/ 412291 w 565577"/>
                  <a:gd name="connsiteY24" fmla="*/ 152448 h 438998"/>
                  <a:gd name="connsiteX25" fmla="*/ 430126 w 565577"/>
                  <a:gd name="connsiteY25" fmla="*/ 152152 h 438998"/>
                  <a:gd name="connsiteX26" fmla="*/ 448672 w 565577"/>
                  <a:gd name="connsiteY26" fmla="*/ 139827 h 438998"/>
                  <a:gd name="connsiteX27" fmla="*/ 405536 w 565577"/>
                  <a:gd name="connsiteY27" fmla="*/ 78441 h 438998"/>
                  <a:gd name="connsiteX28" fmla="*/ 311799 w 565577"/>
                  <a:gd name="connsiteY28" fmla="*/ 90410 h 438998"/>
                  <a:gd name="connsiteX29" fmla="*/ 261671 w 565577"/>
                  <a:gd name="connsiteY29" fmla="*/ 65050 h 438998"/>
                  <a:gd name="connsiteX30" fmla="*/ 157149 w 565577"/>
                  <a:gd name="connsiteY30" fmla="*/ 135383 h 438998"/>
                  <a:gd name="connsiteX31" fmla="*/ 124916 w 565577"/>
                  <a:gd name="connsiteY31" fmla="*/ 87448 h 438998"/>
                  <a:gd name="connsiteX32" fmla="*/ 119583 w 565577"/>
                  <a:gd name="connsiteY32" fmla="*/ 52015 h 438998"/>
                  <a:gd name="connsiteX33" fmla="*/ 113421 w 565577"/>
                  <a:gd name="connsiteY33" fmla="*/ 23336 h 438998"/>
                  <a:gd name="connsiteX34" fmla="*/ 87231 w 565577"/>
                  <a:gd name="connsiteY34" fmla="*/ 1591 h 438998"/>
                  <a:gd name="connsiteX35" fmla="*/ 70818 w 565577"/>
                  <a:gd name="connsiteY35" fmla="*/ 643 h 438998"/>
                  <a:gd name="connsiteX36" fmla="*/ 70818 w 565577"/>
                  <a:gd name="connsiteY36" fmla="*/ 643 h 43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65577" h="438998">
                    <a:moveTo>
                      <a:pt x="70700" y="643"/>
                    </a:moveTo>
                    <a:cubicBezTo>
                      <a:pt x="64656" y="1828"/>
                      <a:pt x="57901" y="4731"/>
                      <a:pt x="50139" y="10182"/>
                    </a:cubicBezTo>
                    <a:cubicBezTo>
                      <a:pt x="34378" y="21203"/>
                      <a:pt x="29105" y="31691"/>
                      <a:pt x="28097" y="41883"/>
                    </a:cubicBezTo>
                    <a:cubicBezTo>
                      <a:pt x="27149" y="52074"/>
                      <a:pt x="31060" y="63154"/>
                      <a:pt x="38229" y="73820"/>
                    </a:cubicBezTo>
                    <a:cubicBezTo>
                      <a:pt x="44332" y="82885"/>
                      <a:pt x="52687" y="86500"/>
                      <a:pt x="63412" y="89936"/>
                    </a:cubicBezTo>
                    <a:cubicBezTo>
                      <a:pt x="74077" y="93373"/>
                      <a:pt x="87350" y="95388"/>
                      <a:pt x="96949" y="106942"/>
                    </a:cubicBezTo>
                    <a:cubicBezTo>
                      <a:pt x="97186" y="107238"/>
                      <a:pt x="97423" y="107594"/>
                      <a:pt x="97601" y="107890"/>
                    </a:cubicBezTo>
                    <a:lnTo>
                      <a:pt x="128827" y="154344"/>
                    </a:lnTo>
                    <a:lnTo>
                      <a:pt x="22468" y="225921"/>
                    </a:lnTo>
                    <a:cubicBezTo>
                      <a:pt x="36511" y="277530"/>
                      <a:pt x="-40162" y="266924"/>
                      <a:pt x="30112" y="327658"/>
                    </a:cubicBezTo>
                    <a:cubicBezTo>
                      <a:pt x="35267" y="332102"/>
                      <a:pt x="39770" y="335776"/>
                      <a:pt x="44036" y="338857"/>
                    </a:cubicBezTo>
                    <a:cubicBezTo>
                      <a:pt x="107318" y="385015"/>
                      <a:pt x="74077" y="286892"/>
                      <a:pt x="165860" y="331272"/>
                    </a:cubicBezTo>
                    <a:cubicBezTo>
                      <a:pt x="263745" y="378615"/>
                      <a:pt x="146306" y="415115"/>
                      <a:pt x="253139" y="435557"/>
                    </a:cubicBezTo>
                    <a:cubicBezTo>
                      <a:pt x="359971" y="455999"/>
                      <a:pt x="264811" y="379030"/>
                      <a:pt x="373303" y="371090"/>
                    </a:cubicBezTo>
                    <a:cubicBezTo>
                      <a:pt x="481735" y="363150"/>
                      <a:pt x="398308" y="453037"/>
                      <a:pt x="501052" y="417307"/>
                    </a:cubicBezTo>
                    <a:cubicBezTo>
                      <a:pt x="601070" y="382526"/>
                      <a:pt x="488431" y="363506"/>
                      <a:pt x="565578" y="306090"/>
                    </a:cubicBezTo>
                    <a:lnTo>
                      <a:pt x="502355" y="216145"/>
                    </a:lnTo>
                    <a:lnTo>
                      <a:pt x="484757" y="227817"/>
                    </a:lnTo>
                    <a:cubicBezTo>
                      <a:pt x="482328" y="229891"/>
                      <a:pt x="481558" y="233209"/>
                      <a:pt x="476995" y="247252"/>
                    </a:cubicBezTo>
                    <a:cubicBezTo>
                      <a:pt x="473025" y="259399"/>
                      <a:pt x="465619" y="276878"/>
                      <a:pt x="449087" y="287840"/>
                    </a:cubicBezTo>
                    <a:cubicBezTo>
                      <a:pt x="434629" y="297439"/>
                      <a:pt x="417268" y="304668"/>
                      <a:pt x="397597" y="302772"/>
                    </a:cubicBezTo>
                    <a:cubicBezTo>
                      <a:pt x="379228" y="300935"/>
                      <a:pt x="358845" y="288551"/>
                      <a:pt x="344625" y="267991"/>
                    </a:cubicBezTo>
                    <a:cubicBezTo>
                      <a:pt x="330404" y="247371"/>
                      <a:pt x="326671" y="222544"/>
                      <a:pt x="332300" y="205005"/>
                    </a:cubicBezTo>
                    <a:cubicBezTo>
                      <a:pt x="338462" y="185748"/>
                      <a:pt x="351854" y="172831"/>
                      <a:pt x="366193" y="163350"/>
                    </a:cubicBezTo>
                    <a:cubicBezTo>
                      <a:pt x="382191" y="152685"/>
                      <a:pt x="400026" y="151974"/>
                      <a:pt x="412291" y="152448"/>
                    </a:cubicBezTo>
                    <a:cubicBezTo>
                      <a:pt x="426749" y="152981"/>
                      <a:pt x="428230" y="153396"/>
                      <a:pt x="430126" y="152152"/>
                    </a:cubicBezTo>
                    <a:lnTo>
                      <a:pt x="448672" y="139827"/>
                    </a:lnTo>
                    <a:lnTo>
                      <a:pt x="405536" y="78441"/>
                    </a:lnTo>
                    <a:cubicBezTo>
                      <a:pt x="376917" y="94084"/>
                      <a:pt x="343440" y="98410"/>
                      <a:pt x="311799" y="90410"/>
                    </a:cubicBezTo>
                    <a:cubicBezTo>
                      <a:pt x="293430" y="85729"/>
                      <a:pt x="276306" y="77079"/>
                      <a:pt x="261671" y="65050"/>
                    </a:cubicBezTo>
                    <a:lnTo>
                      <a:pt x="157149" y="135383"/>
                    </a:lnTo>
                    <a:lnTo>
                      <a:pt x="124916" y="87448"/>
                    </a:lnTo>
                    <a:cubicBezTo>
                      <a:pt x="116798" y="75360"/>
                      <a:pt x="119228" y="62739"/>
                      <a:pt x="119583" y="52015"/>
                    </a:cubicBezTo>
                    <a:cubicBezTo>
                      <a:pt x="119939" y="41290"/>
                      <a:pt x="119406" y="32224"/>
                      <a:pt x="113421" y="23336"/>
                    </a:cubicBezTo>
                    <a:cubicBezTo>
                      <a:pt x="106488" y="13027"/>
                      <a:pt x="97304" y="4731"/>
                      <a:pt x="87231" y="1591"/>
                    </a:cubicBezTo>
                    <a:cubicBezTo>
                      <a:pt x="82195" y="-9"/>
                      <a:pt x="76862" y="-542"/>
                      <a:pt x="70818" y="643"/>
                    </a:cubicBezTo>
                    <a:lnTo>
                      <a:pt x="70818" y="643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4BB3E62-A7EE-0C41-FA57-BA4962A66229}"/>
                </a:ext>
              </a:extLst>
            </p:cNvPr>
            <p:cNvGrpSpPr/>
            <p:nvPr/>
          </p:nvGrpSpPr>
          <p:grpSpPr>
            <a:xfrm>
              <a:off x="6988466" y="3767707"/>
              <a:ext cx="771217" cy="771212"/>
              <a:chOff x="7149594" y="4221277"/>
              <a:chExt cx="467569" cy="467566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24C81A7-A996-5B44-A35C-B3FA77A7C4F7}"/>
                  </a:ext>
                </a:extLst>
              </p:cNvPr>
              <p:cNvSpPr/>
              <p:nvPr/>
            </p:nvSpPr>
            <p:spPr>
              <a:xfrm>
                <a:off x="7192652" y="4221277"/>
                <a:ext cx="324285" cy="204069"/>
              </a:xfrm>
              <a:custGeom>
                <a:avLst/>
                <a:gdLst>
                  <a:gd name="connsiteX0" fmla="*/ 253678 w 657691"/>
                  <a:gd name="connsiteY0" fmla="*/ 14219 h 413877"/>
                  <a:gd name="connsiteX1" fmla="*/ 229384 w 657691"/>
                  <a:gd name="connsiteY1" fmla="*/ 21151 h 413877"/>
                  <a:gd name="connsiteX2" fmla="*/ 158281 w 657691"/>
                  <a:gd name="connsiteY2" fmla="*/ 136990 h 413877"/>
                  <a:gd name="connsiteX3" fmla="*/ 24015 w 657691"/>
                  <a:gd name="connsiteY3" fmla="*/ 160928 h 413877"/>
                  <a:gd name="connsiteX4" fmla="*/ 24785 w 657691"/>
                  <a:gd name="connsiteY4" fmla="*/ 285063 h 413877"/>
                  <a:gd name="connsiteX5" fmla="*/ 115678 w 657691"/>
                  <a:gd name="connsiteY5" fmla="*/ 332346 h 413877"/>
                  <a:gd name="connsiteX6" fmla="*/ 124922 w 657691"/>
                  <a:gd name="connsiteY6" fmla="*/ 314156 h 413877"/>
                  <a:gd name="connsiteX7" fmla="*/ 122137 w 657691"/>
                  <a:gd name="connsiteY7" fmla="*/ 293417 h 413877"/>
                  <a:gd name="connsiteX8" fmla="*/ 126462 w 657691"/>
                  <a:gd name="connsiteY8" fmla="*/ 244356 h 413877"/>
                  <a:gd name="connsiteX9" fmla="*/ 163910 w 657691"/>
                  <a:gd name="connsiteY9" fmla="*/ 206079 h 413877"/>
                  <a:gd name="connsiteX10" fmla="*/ 227133 w 657691"/>
                  <a:gd name="connsiteY10" fmla="*/ 210286 h 413877"/>
                  <a:gd name="connsiteX11" fmla="*/ 268846 w 657691"/>
                  <a:gd name="connsiteY11" fmla="*/ 259051 h 413877"/>
                  <a:gd name="connsiteX12" fmla="*/ 259899 w 657691"/>
                  <a:gd name="connsiteY12" fmla="*/ 312023 h 413877"/>
                  <a:gd name="connsiteX13" fmla="*/ 225118 w 657691"/>
                  <a:gd name="connsiteY13" fmla="*/ 344197 h 413877"/>
                  <a:gd name="connsiteX14" fmla="*/ 209772 w 657691"/>
                  <a:gd name="connsiteY14" fmla="*/ 353203 h 413877"/>
                  <a:gd name="connsiteX15" fmla="*/ 198514 w 657691"/>
                  <a:gd name="connsiteY15" fmla="*/ 375482 h 413877"/>
                  <a:gd name="connsiteX16" fmla="*/ 272283 w 657691"/>
                  <a:gd name="connsiteY16" fmla="*/ 413878 h 413877"/>
                  <a:gd name="connsiteX17" fmla="*/ 358140 w 657691"/>
                  <a:gd name="connsiteY17" fmla="*/ 347752 h 413877"/>
                  <a:gd name="connsiteX18" fmla="*/ 418578 w 657691"/>
                  <a:gd name="connsiteY18" fmla="*/ 348463 h 413877"/>
                  <a:gd name="connsiteX19" fmla="*/ 437065 w 657691"/>
                  <a:gd name="connsiteY19" fmla="*/ 354803 h 413877"/>
                  <a:gd name="connsiteX20" fmla="*/ 493532 w 657691"/>
                  <a:gd name="connsiteY20" fmla="*/ 257510 h 413877"/>
                  <a:gd name="connsiteX21" fmla="*/ 548104 w 657691"/>
                  <a:gd name="connsiteY21" fmla="*/ 285181 h 413877"/>
                  <a:gd name="connsiteX22" fmla="*/ 570028 w 657691"/>
                  <a:gd name="connsiteY22" fmla="*/ 313504 h 413877"/>
                  <a:gd name="connsiteX23" fmla="*/ 589403 w 657691"/>
                  <a:gd name="connsiteY23" fmla="*/ 335546 h 413877"/>
                  <a:gd name="connsiteX24" fmla="*/ 622881 w 657691"/>
                  <a:gd name="connsiteY24" fmla="*/ 341767 h 413877"/>
                  <a:gd name="connsiteX25" fmla="*/ 651026 w 657691"/>
                  <a:gd name="connsiteY25" fmla="*/ 316229 h 413877"/>
                  <a:gd name="connsiteX26" fmla="*/ 654818 w 657691"/>
                  <a:gd name="connsiteY26" fmla="*/ 277775 h 413877"/>
                  <a:gd name="connsiteX27" fmla="*/ 630347 w 657691"/>
                  <a:gd name="connsiteY27" fmla="*/ 254844 h 413877"/>
                  <a:gd name="connsiteX28" fmla="*/ 600543 w 657691"/>
                  <a:gd name="connsiteY28" fmla="*/ 253066 h 413877"/>
                  <a:gd name="connsiteX29" fmla="*/ 562976 w 657691"/>
                  <a:gd name="connsiteY29" fmla="*/ 254547 h 413877"/>
                  <a:gd name="connsiteX30" fmla="*/ 561969 w 657691"/>
                  <a:gd name="connsiteY30" fmla="*/ 254014 h 413877"/>
                  <a:gd name="connsiteX31" fmla="*/ 510775 w 657691"/>
                  <a:gd name="connsiteY31" fmla="*/ 228062 h 413877"/>
                  <a:gd name="connsiteX32" fmla="*/ 577671 w 657691"/>
                  <a:gd name="connsiteY32" fmla="*/ 112815 h 413877"/>
                  <a:gd name="connsiteX33" fmla="*/ 564636 w 657691"/>
                  <a:gd name="connsiteY33" fmla="*/ 107186 h 413877"/>
                  <a:gd name="connsiteX34" fmla="*/ 494421 w 657691"/>
                  <a:gd name="connsiteY34" fmla="*/ 7227 h 413877"/>
                  <a:gd name="connsiteX35" fmla="*/ 476586 w 657691"/>
                  <a:gd name="connsiteY35" fmla="*/ 3435 h 413877"/>
                  <a:gd name="connsiteX36" fmla="*/ 357133 w 657691"/>
                  <a:gd name="connsiteY36" fmla="*/ 68020 h 413877"/>
                  <a:gd name="connsiteX37" fmla="*/ 253856 w 657691"/>
                  <a:gd name="connsiteY37" fmla="*/ 14278 h 413877"/>
                  <a:gd name="connsiteX38" fmla="*/ 253856 w 657691"/>
                  <a:gd name="connsiteY38" fmla="*/ 14278 h 41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691" h="413877">
                    <a:moveTo>
                      <a:pt x="253678" y="14219"/>
                    </a:moveTo>
                    <a:cubicBezTo>
                      <a:pt x="247041" y="15522"/>
                      <a:pt x="239042" y="17774"/>
                      <a:pt x="229384" y="21151"/>
                    </a:cubicBezTo>
                    <a:cubicBezTo>
                      <a:pt x="126699" y="56881"/>
                      <a:pt x="248226" y="75960"/>
                      <a:pt x="158281" y="136990"/>
                    </a:cubicBezTo>
                    <a:cubicBezTo>
                      <a:pt x="68336" y="198080"/>
                      <a:pt x="95058" y="78626"/>
                      <a:pt x="24015" y="160928"/>
                    </a:cubicBezTo>
                    <a:cubicBezTo>
                      <a:pt x="-44126" y="239794"/>
                      <a:pt x="57848" y="202168"/>
                      <a:pt x="24785" y="285063"/>
                    </a:cubicBezTo>
                    <a:lnTo>
                      <a:pt x="115678" y="332346"/>
                    </a:lnTo>
                    <a:lnTo>
                      <a:pt x="124922" y="314156"/>
                    </a:lnTo>
                    <a:cubicBezTo>
                      <a:pt x="126048" y="311193"/>
                      <a:pt x="125040" y="307934"/>
                      <a:pt x="122137" y="293417"/>
                    </a:cubicBezTo>
                    <a:cubicBezTo>
                      <a:pt x="119589" y="280915"/>
                      <a:pt x="117456" y="262013"/>
                      <a:pt x="126462" y="244356"/>
                    </a:cubicBezTo>
                    <a:cubicBezTo>
                      <a:pt x="134284" y="228891"/>
                      <a:pt x="145838" y="214019"/>
                      <a:pt x="163910" y="206079"/>
                    </a:cubicBezTo>
                    <a:cubicBezTo>
                      <a:pt x="180797" y="198613"/>
                      <a:pt x="204676" y="199383"/>
                      <a:pt x="227133" y="210286"/>
                    </a:cubicBezTo>
                    <a:cubicBezTo>
                      <a:pt x="249708" y="221248"/>
                      <a:pt x="265113" y="240979"/>
                      <a:pt x="268846" y="259051"/>
                    </a:cubicBezTo>
                    <a:cubicBezTo>
                      <a:pt x="272994" y="278841"/>
                      <a:pt x="267661" y="296676"/>
                      <a:pt x="259899" y="312023"/>
                    </a:cubicBezTo>
                    <a:cubicBezTo>
                      <a:pt x="251189" y="329206"/>
                      <a:pt x="236020" y="338568"/>
                      <a:pt x="225118" y="344197"/>
                    </a:cubicBezTo>
                    <a:cubicBezTo>
                      <a:pt x="212260" y="350833"/>
                      <a:pt x="210779" y="351189"/>
                      <a:pt x="209772" y="353203"/>
                    </a:cubicBezTo>
                    <a:lnTo>
                      <a:pt x="198514" y="375482"/>
                    </a:lnTo>
                    <a:lnTo>
                      <a:pt x="272283" y="413878"/>
                    </a:lnTo>
                    <a:cubicBezTo>
                      <a:pt x="289881" y="380341"/>
                      <a:pt x="321226" y="356225"/>
                      <a:pt x="358140" y="347752"/>
                    </a:cubicBezTo>
                    <a:cubicBezTo>
                      <a:pt x="378049" y="343249"/>
                      <a:pt x="398787" y="343486"/>
                      <a:pt x="418578" y="348463"/>
                    </a:cubicBezTo>
                    <a:cubicBezTo>
                      <a:pt x="424918" y="350122"/>
                      <a:pt x="431080" y="352255"/>
                      <a:pt x="437065" y="354803"/>
                    </a:cubicBezTo>
                    <a:lnTo>
                      <a:pt x="493532" y="257510"/>
                    </a:lnTo>
                    <a:lnTo>
                      <a:pt x="548104" y="285181"/>
                    </a:lnTo>
                    <a:cubicBezTo>
                      <a:pt x="561080" y="291758"/>
                      <a:pt x="565110" y="303964"/>
                      <a:pt x="570028" y="313504"/>
                    </a:cubicBezTo>
                    <a:cubicBezTo>
                      <a:pt x="574945" y="323044"/>
                      <a:pt x="579863" y="330687"/>
                      <a:pt x="589403" y="335546"/>
                    </a:cubicBezTo>
                    <a:cubicBezTo>
                      <a:pt x="600483" y="341175"/>
                      <a:pt x="612571" y="343900"/>
                      <a:pt x="622881" y="341767"/>
                    </a:cubicBezTo>
                    <a:cubicBezTo>
                      <a:pt x="633191" y="339634"/>
                      <a:pt x="642671" y="333353"/>
                      <a:pt x="651026" y="316229"/>
                    </a:cubicBezTo>
                    <a:cubicBezTo>
                      <a:pt x="659440" y="298928"/>
                      <a:pt x="658906" y="287196"/>
                      <a:pt x="654818" y="277775"/>
                    </a:cubicBezTo>
                    <a:cubicBezTo>
                      <a:pt x="650670" y="268413"/>
                      <a:pt x="641842" y="260651"/>
                      <a:pt x="630347" y="254844"/>
                    </a:cubicBezTo>
                    <a:cubicBezTo>
                      <a:pt x="620629" y="249926"/>
                      <a:pt x="611504" y="250815"/>
                      <a:pt x="600543" y="253066"/>
                    </a:cubicBezTo>
                    <a:cubicBezTo>
                      <a:pt x="589581" y="255259"/>
                      <a:pt x="576960" y="259999"/>
                      <a:pt x="562976" y="254547"/>
                    </a:cubicBezTo>
                    <a:cubicBezTo>
                      <a:pt x="562621" y="254370"/>
                      <a:pt x="562265" y="254192"/>
                      <a:pt x="561969" y="254014"/>
                    </a:cubicBezTo>
                    <a:lnTo>
                      <a:pt x="510775" y="228062"/>
                    </a:lnTo>
                    <a:lnTo>
                      <a:pt x="577671" y="112815"/>
                    </a:lnTo>
                    <a:cubicBezTo>
                      <a:pt x="573583" y="111275"/>
                      <a:pt x="569316" y="109438"/>
                      <a:pt x="564636" y="107186"/>
                    </a:cubicBezTo>
                    <a:cubicBezTo>
                      <a:pt x="472853" y="62806"/>
                      <a:pt x="569909" y="28202"/>
                      <a:pt x="494421" y="7227"/>
                    </a:cubicBezTo>
                    <a:cubicBezTo>
                      <a:pt x="489385" y="5805"/>
                      <a:pt x="483222" y="4679"/>
                      <a:pt x="476586" y="3435"/>
                    </a:cubicBezTo>
                    <a:cubicBezTo>
                      <a:pt x="369813" y="-17007"/>
                      <a:pt x="465565" y="60140"/>
                      <a:pt x="357133" y="68020"/>
                    </a:cubicBezTo>
                    <a:cubicBezTo>
                      <a:pt x="258833" y="75190"/>
                      <a:pt x="318263" y="1539"/>
                      <a:pt x="253856" y="14278"/>
                    </a:cubicBezTo>
                    <a:lnTo>
                      <a:pt x="253856" y="14278"/>
                    </a:ln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FDACCAC-AB44-D6A6-DDE9-54E7C8A79C96}"/>
                  </a:ext>
                </a:extLst>
              </p:cNvPr>
              <p:cNvSpPr/>
              <p:nvPr/>
            </p:nvSpPr>
            <p:spPr>
              <a:xfrm>
                <a:off x="7391095" y="4264413"/>
                <a:ext cx="226068" cy="359913"/>
              </a:xfrm>
              <a:custGeom>
                <a:avLst/>
                <a:gdLst>
                  <a:gd name="connsiteX0" fmla="*/ 252291 w 458494"/>
                  <a:gd name="connsiteY0" fmla="*/ 207 h 729947"/>
                  <a:gd name="connsiteX1" fmla="*/ 213303 w 458494"/>
                  <a:gd name="connsiteY1" fmla="*/ 30189 h 729947"/>
                  <a:gd name="connsiteX2" fmla="*/ 154761 w 458494"/>
                  <a:gd name="connsiteY2" fmla="*/ 131037 h 729947"/>
                  <a:gd name="connsiteX3" fmla="*/ 171352 w 458494"/>
                  <a:gd name="connsiteY3" fmla="*/ 139451 h 729947"/>
                  <a:gd name="connsiteX4" fmla="*/ 192090 w 458494"/>
                  <a:gd name="connsiteY4" fmla="*/ 136666 h 729947"/>
                  <a:gd name="connsiteX5" fmla="*/ 241151 w 458494"/>
                  <a:gd name="connsiteY5" fmla="*/ 140991 h 729947"/>
                  <a:gd name="connsiteX6" fmla="*/ 279429 w 458494"/>
                  <a:gd name="connsiteY6" fmla="*/ 178498 h 729947"/>
                  <a:gd name="connsiteX7" fmla="*/ 275162 w 458494"/>
                  <a:gd name="connsiteY7" fmla="*/ 241721 h 729947"/>
                  <a:gd name="connsiteX8" fmla="*/ 226397 w 458494"/>
                  <a:gd name="connsiteY8" fmla="*/ 283434 h 729947"/>
                  <a:gd name="connsiteX9" fmla="*/ 173426 w 458494"/>
                  <a:gd name="connsiteY9" fmla="*/ 274428 h 729947"/>
                  <a:gd name="connsiteX10" fmla="*/ 141251 w 458494"/>
                  <a:gd name="connsiteY10" fmla="*/ 239647 h 729947"/>
                  <a:gd name="connsiteX11" fmla="*/ 132245 w 458494"/>
                  <a:gd name="connsiteY11" fmla="*/ 224300 h 729947"/>
                  <a:gd name="connsiteX12" fmla="*/ 107833 w 458494"/>
                  <a:gd name="connsiteY12" fmla="*/ 211916 h 729947"/>
                  <a:gd name="connsiteX13" fmla="*/ 65171 w 458494"/>
                  <a:gd name="connsiteY13" fmla="*/ 285449 h 729947"/>
                  <a:gd name="connsiteX14" fmla="*/ 110025 w 458494"/>
                  <a:gd name="connsiteY14" fmla="*/ 418353 h 729947"/>
                  <a:gd name="connsiteX15" fmla="*/ 74948 w 458494"/>
                  <a:gd name="connsiteY15" fmla="*/ 479087 h 729947"/>
                  <a:gd name="connsiteX16" fmla="*/ 136274 w 458494"/>
                  <a:gd name="connsiteY16" fmla="*/ 566306 h 729947"/>
                  <a:gd name="connsiteX17" fmla="*/ 87628 w 458494"/>
                  <a:gd name="connsiteY17" fmla="*/ 598658 h 729947"/>
                  <a:gd name="connsiteX18" fmla="*/ 52195 w 458494"/>
                  <a:gd name="connsiteY18" fmla="*/ 603813 h 729947"/>
                  <a:gd name="connsiteX19" fmla="*/ 23516 w 458494"/>
                  <a:gd name="connsiteY19" fmla="*/ 609857 h 729947"/>
                  <a:gd name="connsiteX20" fmla="*/ 1652 w 458494"/>
                  <a:gd name="connsiteY20" fmla="*/ 635928 h 729947"/>
                  <a:gd name="connsiteX21" fmla="*/ 10066 w 458494"/>
                  <a:gd name="connsiteY21" fmla="*/ 672961 h 729947"/>
                  <a:gd name="connsiteX22" fmla="*/ 41648 w 458494"/>
                  <a:gd name="connsiteY22" fmla="*/ 695122 h 729947"/>
                  <a:gd name="connsiteX23" fmla="*/ 73644 w 458494"/>
                  <a:gd name="connsiteY23" fmla="*/ 685108 h 729947"/>
                  <a:gd name="connsiteX24" fmla="*/ 89879 w 458494"/>
                  <a:gd name="connsiteY24" fmla="*/ 660044 h 729947"/>
                  <a:gd name="connsiteX25" fmla="*/ 107063 w 458494"/>
                  <a:gd name="connsiteY25" fmla="*/ 626626 h 729947"/>
                  <a:gd name="connsiteX26" fmla="*/ 108011 w 458494"/>
                  <a:gd name="connsiteY26" fmla="*/ 625974 h 729947"/>
                  <a:gd name="connsiteX27" fmla="*/ 155887 w 458494"/>
                  <a:gd name="connsiteY27" fmla="*/ 594096 h 729947"/>
                  <a:gd name="connsiteX28" fmla="*/ 237241 w 458494"/>
                  <a:gd name="connsiteY28" fmla="*/ 709816 h 729947"/>
                  <a:gd name="connsiteX29" fmla="*/ 347154 w 458494"/>
                  <a:gd name="connsiteY29" fmla="*/ 699980 h 729947"/>
                  <a:gd name="connsiteX30" fmla="*/ 351421 w 458494"/>
                  <a:gd name="connsiteY30" fmla="*/ 564470 h 729947"/>
                  <a:gd name="connsiteX31" fmla="*/ 455053 w 458494"/>
                  <a:gd name="connsiteY31" fmla="*/ 477072 h 729947"/>
                  <a:gd name="connsiteX32" fmla="*/ 390587 w 458494"/>
                  <a:gd name="connsiteY32" fmla="*/ 356967 h 729947"/>
                  <a:gd name="connsiteX33" fmla="*/ 436804 w 458494"/>
                  <a:gd name="connsiteY33" fmla="*/ 229218 h 729947"/>
                  <a:gd name="connsiteX34" fmla="*/ 321083 w 458494"/>
                  <a:gd name="connsiteY34" fmla="*/ 157463 h 729947"/>
                  <a:gd name="connsiteX35" fmla="*/ 297619 w 458494"/>
                  <a:gd name="connsiteY35" fmla="*/ 23967 h 729947"/>
                  <a:gd name="connsiteX36" fmla="*/ 252291 w 458494"/>
                  <a:gd name="connsiteY36" fmla="*/ 266 h 729947"/>
                  <a:gd name="connsiteX37" fmla="*/ 252291 w 458494"/>
                  <a:gd name="connsiteY37" fmla="*/ 266 h 7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8494" h="729947">
                    <a:moveTo>
                      <a:pt x="252291" y="207"/>
                    </a:moveTo>
                    <a:cubicBezTo>
                      <a:pt x="237300" y="2873"/>
                      <a:pt x="233330" y="24500"/>
                      <a:pt x="213303" y="30189"/>
                    </a:cubicBezTo>
                    <a:lnTo>
                      <a:pt x="154761" y="131037"/>
                    </a:lnTo>
                    <a:lnTo>
                      <a:pt x="171352" y="139451"/>
                    </a:lnTo>
                    <a:cubicBezTo>
                      <a:pt x="174314" y="140576"/>
                      <a:pt x="177573" y="139569"/>
                      <a:pt x="192090" y="136666"/>
                    </a:cubicBezTo>
                    <a:cubicBezTo>
                      <a:pt x="204593" y="134118"/>
                      <a:pt x="223494" y="132044"/>
                      <a:pt x="241151" y="140991"/>
                    </a:cubicBezTo>
                    <a:cubicBezTo>
                      <a:pt x="256616" y="148872"/>
                      <a:pt x="271489" y="160367"/>
                      <a:pt x="279429" y="178498"/>
                    </a:cubicBezTo>
                    <a:cubicBezTo>
                      <a:pt x="286894" y="195385"/>
                      <a:pt x="286065" y="219264"/>
                      <a:pt x="275162" y="241721"/>
                    </a:cubicBezTo>
                    <a:cubicBezTo>
                      <a:pt x="264201" y="264237"/>
                      <a:pt x="244410" y="279701"/>
                      <a:pt x="226397" y="283434"/>
                    </a:cubicBezTo>
                    <a:cubicBezTo>
                      <a:pt x="206607" y="287582"/>
                      <a:pt x="188772" y="282190"/>
                      <a:pt x="173426" y="274428"/>
                    </a:cubicBezTo>
                    <a:cubicBezTo>
                      <a:pt x="156302" y="265718"/>
                      <a:pt x="146880" y="250490"/>
                      <a:pt x="141251" y="239647"/>
                    </a:cubicBezTo>
                    <a:cubicBezTo>
                      <a:pt x="134615" y="226789"/>
                      <a:pt x="134260" y="225308"/>
                      <a:pt x="132245" y="224300"/>
                    </a:cubicBezTo>
                    <a:lnTo>
                      <a:pt x="107833" y="211916"/>
                    </a:lnTo>
                    <a:lnTo>
                      <a:pt x="65171" y="285449"/>
                    </a:lnTo>
                    <a:cubicBezTo>
                      <a:pt x="104870" y="317149"/>
                      <a:pt x="122409" y="369114"/>
                      <a:pt x="110025" y="418353"/>
                    </a:cubicBezTo>
                    <a:cubicBezTo>
                      <a:pt x="104159" y="441461"/>
                      <a:pt x="92013" y="462437"/>
                      <a:pt x="74948" y="479087"/>
                    </a:cubicBezTo>
                    <a:lnTo>
                      <a:pt x="136274" y="566306"/>
                    </a:lnTo>
                    <a:lnTo>
                      <a:pt x="87628" y="598658"/>
                    </a:lnTo>
                    <a:cubicBezTo>
                      <a:pt x="75481" y="606717"/>
                      <a:pt x="62919" y="604228"/>
                      <a:pt x="52195" y="603813"/>
                    </a:cubicBezTo>
                    <a:cubicBezTo>
                      <a:pt x="41470" y="603399"/>
                      <a:pt x="32404" y="603932"/>
                      <a:pt x="23516" y="609857"/>
                    </a:cubicBezTo>
                    <a:cubicBezTo>
                      <a:pt x="13147" y="616730"/>
                      <a:pt x="4852" y="625915"/>
                      <a:pt x="1652" y="635928"/>
                    </a:cubicBezTo>
                    <a:cubicBezTo>
                      <a:pt x="-1547" y="645942"/>
                      <a:pt x="-777" y="657318"/>
                      <a:pt x="10066" y="672961"/>
                    </a:cubicBezTo>
                    <a:cubicBezTo>
                      <a:pt x="21028" y="688782"/>
                      <a:pt x="31456" y="694114"/>
                      <a:pt x="41648" y="695122"/>
                    </a:cubicBezTo>
                    <a:cubicBezTo>
                      <a:pt x="51839" y="696129"/>
                      <a:pt x="62919" y="692278"/>
                      <a:pt x="73644" y="685108"/>
                    </a:cubicBezTo>
                    <a:cubicBezTo>
                      <a:pt x="82710" y="679064"/>
                      <a:pt x="86383" y="670710"/>
                      <a:pt x="89879" y="660044"/>
                    </a:cubicBezTo>
                    <a:cubicBezTo>
                      <a:pt x="93375" y="649379"/>
                      <a:pt x="95449" y="636106"/>
                      <a:pt x="107063" y="626626"/>
                    </a:cubicBezTo>
                    <a:cubicBezTo>
                      <a:pt x="107359" y="626389"/>
                      <a:pt x="107655" y="626152"/>
                      <a:pt x="108011" y="625974"/>
                    </a:cubicBezTo>
                    <a:lnTo>
                      <a:pt x="155887" y="594096"/>
                    </a:lnTo>
                    <a:lnTo>
                      <a:pt x="237241" y="709816"/>
                    </a:lnTo>
                    <a:cubicBezTo>
                      <a:pt x="298449" y="684812"/>
                      <a:pt x="283399" y="773809"/>
                      <a:pt x="347154" y="699980"/>
                    </a:cubicBezTo>
                    <a:cubicBezTo>
                      <a:pt x="418257" y="617678"/>
                      <a:pt x="304078" y="662296"/>
                      <a:pt x="351421" y="564470"/>
                    </a:cubicBezTo>
                    <a:cubicBezTo>
                      <a:pt x="398763" y="466584"/>
                      <a:pt x="434611" y="583845"/>
                      <a:pt x="455053" y="477072"/>
                    </a:cubicBezTo>
                    <a:cubicBezTo>
                      <a:pt x="475496" y="370299"/>
                      <a:pt x="398526" y="465399"/>
                      <a:pt x="390587" y="356967"/>
                    </a:cubicBezTo>
                    <a:cubicBezTo>
                      <a:pt x="382647" y="248535"/>
                      <a:pt x="472474" y="331903"/>
                      <a:pt x="436804" y="229218"/>
                    </a:cubicBezTo>
                    <a:cubicBezTo>
                      <a:pt x="401074" y="126533"/>
                      <a:pt x="382173" y="247409"/>
                      <a:pt x="321083" y="157463"/>
                    </a:cubicBezTo>
                    <a:cubicBezTo>
                      <a:pt x="259994" y="67518"/>
                      <a:pt x="379921" y="95070"/>
                      <a:pt x="297619" y="23967"/>
                    </a:cubicBezTo>
                    <a:cubicBezTo>
                      <a:pt x="274451" y="3999"/>
                      <a:pt x="261356" y="-1334"/>
                      <a:pt x="252291" y="266"/>
                    </a:cubicBezTo>
                    <a:lnTo>
                      <a:pt x="252291" y="266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B9BF3D4-3B63-F40F-8ACF-29AA6D54207E}"/>
                  </a:ext>
                </a:extLst>
              </p:cNvPr>
              <p:cNvSpPr/>
              <p:nvPr/>
            </p:nvSpPr>
            <p:spPr>
              <a:xfrm>
                <a:off x="7149594" y="4334884"/>
                <a:ext cx="181313" cy="233150"/>
              </a:xfrm>
              <a:custGeom>
                <a:avLst/>
                <a:gdLst>
                  <a:gd name="connsiteX0" fmla="*/ 270552 w 367726"/>
                  <a:gd name="connsiteY0" fmla="*/ 496 h 472857"/>
                  <a:gd name="connsiteX1" fmla="*/ 263027 w 367726"/>
                  <a:gd name="connsiteY1" fmla="*/ 2866 h 472857"/>
                  <a:gd name="connsiteX2" fmla="*/ 240096 w 367726"/>
                  <a:gd name="connsiteY2" fmla="*/ 27337 h 472857"/>
                  <a:gd name="connsiteX3" fmla="*/ 238319 w 367726"/>
                  <a:gd name="connsiteY3" fmla="*/ 57141 h 472857"/>
                  <a:gd name="connsiteX4" fmla="*/ 239800 w 367726"/>
                  <a:gd name="connsiteY4" fmla="*/ 94708 h 472857"/>
                  <a:gd name="connsiteX5" fmla="*/ 239267 w 367726"/>
                  <a:gd name="connsiteY5" fmla="*/ 95715 h 472857"/>
                  <a:gd name="connsiteX6" fmla="*/ 213136 w 367726"/>
                  <a:gd name="connsiteY6" fmla="*/ 147324 h 472857"/>
                  <a:gd name="connsiteX7" fmla="*/ 95520 w 367726"/>
                  <a:gd name="connsiteY7" fmla="*/ 86175 h 472857"/>
                  <a:gd name="connsiteX8" fmla="*/ 3441 w 367726"/>
                  <a:gd name="connsiteY8" fmla="*/ 153545 h 472857"/>
                  <a:gd name="connsiteX9" fmla="*/ 67908 w 367726"/>
                  <a:gd name="connsiteY9" fmla="*/ 273710 h 472857"/>
                  <a:gd name="connsiteX10" fmla="*/ 21691 w 367726"/>
                  <a:gd name="connsiteY10" fmla="*/ 401458 h 472857"/>
                  <a:gd name="connsiteX11" fmla="*/ 136878 w 367726"/>
                  <a:gd name="connsiteY11" fmla="*/ 472384 h 472857"/>
                  <a:gd name="connsiteX12" fmla="*/ 137175 w 367726"/>
                  <a:gd name="connsiteY12" fmla="*/ 472858 h 472857"/>
                  <a:gd name="connsiteX13" fmla="*/ 215151 w 367726"/>
                  <a:gd name="connsiteY13" fmla="*/ 420360 h 472857"/>
                  <a:gd name="connsiteX14" fmla="*/ 204604 w 367726"/>
                  <a:gd name="connsiteY14" fmla="*/ 404717 h 472857"/>
                  <a:gd name="connsiteX15" fmla="*/ 185169 w 367726"/>
                  <a:gd name="connsiteY15" fmla="*/ 397014 h 472857"/>
                  <a:gd name="connsiteX16" fmla="*/ 144463 w 367726"/>
                  <a:gd name="connsiteY16" fmla="*/ 369284 h 472857"/>
                  <a:gd name="connsiteX17" fmla="*/ 129294 w 367726"/>
                  <a:gd name="connsiteY17" fmla="*/ 317912 h 472857"/>
                  <a:gd name="connsiteX18" fmla="*/ 163838 w 367726"/>
                  <a:gd name="connsiteY18" fmla="*/ 264763 h 472857"/>
                  <a:gd name="connsiteX19" fmla="*/ 226765 w 367726"/>
                  <a:gd name="connsiteY19" fmla="*/ 252142 h 472857"/>
                  <a:gd name="connsiteX20" fmla="*/ 268597 w 367726"/>
                  <a:gd name="connsiteY20" fmla="*/ 285797 h 472857"/>
                  <a:gd name="connsiteX21" fmla="*/ 279736 w 367726"/>
                  <a:gd name="connsiteY21" fmla="*/ 331896 h 472857"/>
                  <a:gd name="connsiteX22" fmla="*/ 280092 w 367726"/>
                  <a:gd name="connsiteY22" fmla="*/ 349731 h 472857"/>
                  <a:gd name="connsiteX23" fmla="*/ 292594 w 367726"/>
                  <a:gd name="connsiteY23" fmla="*/ 368277 h 472857"/>
                  <a:gd name="connsiteX24" fmla="*/ 367727 w 367726"/>
                  <a:gd name="connsiteY24" fmla="*/ 317675 h 472857"/>
                  <a:gd name="connsiteX25" fmla="*/ 347284 w 367726"/>
                  <a:gd name="connsiteY25" fmla="*/ 217183 h 472857"/>
                  <a:gd name="connsiteX26" fmla="*/ 243237 w 367726"/>
                  <a:gd name="connsiteY26" fmla="*/ 163085 h 472857"/>
                  <a:gd name="connsiteX27" fmla="*/ 270375 w 367726"/>
                  <a:gd name="connsiteY27" fmla="*/ 109521 h 472857"/>
                  <a:gd name="connsiteX28" fmla="*/ 298697 w 367726"/>
                  <a:gd name="connsiteY28" fmla="*/ 87597 h 472857"/>
                  <a:gd name="connsiteX29" fmla="*/ 320680 w 367726"/>
                  <a:gd name="connsiteY29" fmla="*/ 68222 h 472857"/>
                  <a:gd name="connsiteX30" fmla="*/ 326902 w 367726"/>
                  <a:gd name="connsiteY30" fmla="*/ 34744 h 472857"/>
                  <a:gd name="connsiteX31" fmla="*/ 301364 w 367726"/>
                  <a:gd name="connsiteY31" fmla="*/ 6658 h 472857"/>
                  <a:gd name="connsiteX32" fmla="*/ 270434 w 367726"/>
                  <a:gd name="connsiteY32" fmla="*/ 555 h 472857"/>
                  <a:gd name="connsiteX33" fmla="*/ 270434 w 367726"/>
                  <a:gd name="connsiteY33" fmla="*/ 555 h 47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7726" h="472857">
                    <a:moveTo>
                      <a:pt x="270552" y="496"/>
                    </a:moveTo>
                    <a:cubicBezTo>
                      <a:pt x="267886" y="970"/>
                      <a:pt x="265397" y="1799"/>
                      <a:pt x="263027" y="2866"/>
                    </a:cubicBezTo>
                    <a:cubicBezTo>
                      <a:pt x="253665" y="7014"/>
                      <a:pt x="245903" y="15842"/>
                      <a:pt x="240096" y="27337"/>
                    </a:cubicBezTo>
                    <a:cubicBezTo>
                      <a:pt x="235178" y="37055"/>
                      <a:pt x="236126" y="46180"/>
                      <a:pt x="238319" y="57141"/>
                    </a:cubicBezTo>
                    <a:cubicBezTo>
                      <a:pt x="240511" y="68103"/>
                      <a:pt x="245251" y="80724"/>
                      <a:pt x="239800" y="94708"/>
                    </a:cubicBezTo>
                    <a:cubicBezTo>
                      <a:pt x="239622" y="95063"/>
                      <a:pt x="239445" y="95419"/>
                      <a:pt x="239267" y="95715"/>
                    </a:cubicBezTo>
                    <a:lnTo>
                      <a:pt x="213136" y="147324"/>
                    </a:lnTo>
                    <a:lnTo>
                      <a:pt x="95520" y="86175"/>
                    </a:lnTo>
                    <a:cubicBezTo>
                      <a:pt x="53865" y="145902"/>
                      <a:pt x="22165" y="55601"/>
                      <a:pt x="3441" y="153545"/>
                    </a:cubicBezTo>
                    <a:cubicBezTo>
                      <a:pt x="-17001" y="260319"/>
                      <a:pt x="59968" y="165277"/>
                      <a:pt x="67908" y="273710"/>
                    </a:cubicBezTo>
                    <a:cubicBezTo>
                      <a:pt x="75848" y="382142"/>
                      <a:pt x="-13979" y="298774"/>
                      <a:pt x="21691" y="401458"/>
                    </a:cubicBezTo>
                    <a:cubicBezTo>
                      <a:pt x="57421" y="504143"/>
                      <a:pt x="75848" y="382438"/>
                      <a:pt x="136878" y="472384"/>
                    </a:cubicBezTo>
                    <a:cubicBezTo>
                      <a:pt x="136997" y="472562"/>
                      <a:pt x="137115" y="472680"/>
                      <a:pt x="137175" y="472858"/>
                    </a:cubicBezTo>
                    <a:lnTo>
                      <a:pt x="215151" y="420360"/>
                    </a:lnTo>
                    <a:lnTo>
                      <a:pt x="204604" y="404717"/>
                    </a:lnTo>
                    <a:cubicBezTo>
                      <a:pt x="202530" y="402288"/>
                      <a:pt x="199212" y="401577"/>
                      <a:pt x="185169" y="397014"/>
                    </a:cubicBezTo>
                    <a:cubicBezTo>
                      <a:pt x="173022" y="393104"/>
                      <a:pt x="155543" y="385756"/>
                      <a:pt x="144463" y="369284"/>
                    </a:cubicBezTo>
                    <a:cubicBezTo>
                      <a:pt x="134805" y="354886"/>
                      <a:pt x="127457" y="337584"/>
                      <a:pt x="129294" y="317912"/>
                    </a:cubicBezTo>
                    <a:cubicBezTo>
                      <a:pt x="131012" y="299544"/>
                      <a:pt x="143337" y="279102"/>
                      <a:pt x="163838" y="264763"/>
                    </a:cubicBezTo>
                    <a:cubicBezTo>
                      <a:pt x="184399" y="250423"/>
                      <a:pt x="209167" y="246631"/>
                      <a:pt x="226765" y="252142"/>
                    </a:cubicBezTo>
                    <a:cubicBezTo>
                      <a:pt x="246081" y="258186"/>
                      <a:pt x="258998" y="271517"/>
                      <a:pt x="268597" y="285797"/>
                    </a:cubicBezTo>
                    <a:cubicBezTo>
                      <a:pt x="279322" y="301736"/>
                      <a:pt x="280151" y="319630"/>
                      <a:pt x="279736" y="331896"/>
                    </a:cubicBezTo>
                    <a:cubicBezTo>
                      <a:pt x="279262" y="346353"/>
                      <a:pt x="278848" y="347835"/>
                      <a:pt x="280092" y="349731"/>
                    </a:cubicBezTo>
                    <a:lnTo>
                      <a:pt x="292594" y="368277"/>
                    </a:lnTo>
                    <a:lnTo>
                      <a:pt x="367727" y="317675"/>
                    </a:lnTo>
                    <a:cubicBezTo>
                      <a:pt x="347403" y="288404"/>
                      <a:pt x="339996" y="252082"/>
                      <a:pt x="347284" y="217183"/>
                    </a:cubicBezTo>
                    <a:lnTo>
                      <a:pt x="243237" y="163085"/>
                    </a:lnTo>
                    <a:lnTo>
                      <a:pt x="270375" y="109521"/>
                    </a:lnTo>
                    <a:cubicBezTo>
                      <a:pt x="276952" y="96544"/>
                      <a:pt x="289158" y="92515"/>
                      <a:pt x="298697" y="87597"/>
                    </a:cubicBezTo>
                    <a:cubicBezTo>
                      <a:pt x="308237" y="82679"/>
                      <a:pt x="315881" y="77761"/>
                      <a:pt x="320680" y="68222"/>
                    </a:cubicBezTo>
                    <a:cubicBezTo>
                      <a:pt x="326309" y="57141"/>
                      <a:pt x="329035" y="45054"/>
                      <a:pt x="326902" y="34744"/>
                    </a:cubicBezTo>
                    <a:cubicBezTo>
                      <a:pt x="324768" y="24434"/>
                      <a:pt x="318488" y="14953"/>
                      <a:pt x="301364" y="6658"/>
                    </a:cubicBezTo>
                    <a:cubicBezTo>
                      <a:pt x="288387" y="377"/>
                      <a:pt x="278551" y="-926"/>
                      <a:pt x="270434" y="555"/>
                    </a:cubicBezTo>
                    <a:lnTo>
                      <a:pt x="270434" y="55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9251FAD-4C2F-C609-D5FD-C5F1EBB15A48}"/>
                  </a:ext>
                </a:extLst>
              </p:cNvPr>
              <p:cNvSpPr/>
              <p:nvPr/>
            </p:nvSpPr>
            <p:spPr>
              <a:xfrm>
                <a:off x="7214069" y="4472388"/>
                <a:ext cx="278867" cy="216455"/>
              </a:xfrm>
              <a:custGeom>
                <a:avLst/>
                <a:gdLst>
                  <a:gd name="connsiteX0" fmla="*/ 70700 w 565577"/>
                  <a:gd name="connsiteY0" fmla="*/ 643 h 438998"/>
                  <a:gd name="connsiteX1" fmla="*/ 50139 w 565577"/>
                  <a:gd name="connsiteY1" fmla="*/ 10182 h 438998"/>
                  <a:gd name="connsiteX2" fmla="*/ 28097 w 565577"/>
                  <a:gd name="connsiteY2" fmla="*/ 41883 h 438998"/>
                  <a:gd name="connsiteX3" fmla="*/ 38229 w 565577"/>
                  <a:gd name="connsiteY3" fmla="*/ 73820 h 438998"/>
                  <a:gd name="connsiteX4" fmla="*/ 63412 w 565577"/>
                  <a:gd name="connsiteY4" fmla="*/ 89936 h 438998"/>
                  <a:gd name="connsiteX5" fmla="*/ 96949 w 565577"/>
                  <a:gd name="connsiteY5" fmla="*/ 106942 h 438998"/>
                  <a:gd name="connsiteX6" fmla="*/ 97601 w 565577"/>
                  <a:gd name="connsiteY6" fmla="*/ 107890 h 438998"/>
                  <a:gd name="connsiteX7" fmla="*/ 128827 w 565577"/>
                  <a:gd name="connsiteY7" fmla="*/ 154344 h 438998"/>
                  <a:gd name="connsiteX8" fmla="*/ 22468 w 565577"/>
                  <a:gd name="connsiteY8" fmla="*/ 225921 h 438998"/>
                  <a:gd name="connsiteX9" fmla="*/ 30112 w 565577"/>
                  <a:gd name="connsiteY9" fmla="*/ 327658 h 438998"/>
                  <a:gd name="connsiteX10" fmla="*/ 44036 w 565577"/>
                  <a:gd name="connsiteY10" fmla="*/ 338857 h 438998"/>
                  <a:gd name="connsiteX11" fmla="*/ 165860 w 565577"/>
                  <a:gd name="connsiteY11" fmla="*/ 331272 h 438998"/>
                  <a:gd name="connsiteX12" fmla="*/ 253139 w 565577"/>
                  <a:gd name="connsiteY12" fmla="*/ 435557 h 438998"/>
                  <a:gd name="connsiteX13" fmla="*/ 373303 w 565577"/>
                  <a:gd name="connsiteY13" fmla="*/ 371090 h 438998"/>
                  <a:gd name="connsiteX14" fmla="*/ 501052 w 565577"/>
                  <a:gd name="connsiteY14" fmla="*/ 417307 h 438998"/>
                  <a:gd name="connsiteX15" fmla="*/ 565578 w 565577"/>
                  <a:gd name="connsiteY15" fmla="*/ 306090 h 438998"/>
                  <a:gd name="connsiteX16" fmla="*/ 502355 w 565577"/>
                  <a:gd name="connsiteY16" fmla="*/ 216145 h 438998"/>
                  <a:gd name="connsiteX17" fmla="*/ 484757 w 565577"/>
                  <a:gd name="connsiteY17" fmla="*/ 227817 h 438998"/>
                  <a:gd name="connsiteX18" fmla="*/ 476995 w 565577"/>
                  <a:gd name="connsiteY18" fmla="*/ 247252 h 438998"/>
                  <a:gd name="connsiteX19" fmla="*/ 449087 w 565577"/>
                  <a:gd name="connsiteY19" fmla="*/ 287840 h 438998"/>
                  <a:gd name="connsiteX20" fmla="*/ 397597 w 565577"/>
                  <a:gd name="connsiteY20" fmla="*/ 302772 h 438998"/>
                  <a:gd name="connsiteX21" fmla="*/ 344625 w 565577"/>
                  <a:gd name="connsiteY21" fmla="*/ 267991 h 438998"/>
                  <a:gd name="connsiteX22" fmla="*/ 332300 w 565577"/>
                  <a:gd name="connsiteY22" fmla="*/ 205005 h 438998"/>
                  <a:gd name="connsiteX23" fmla="*/ 366193 w 565577"/>
                  <a:gd name="connsiteY23" fmla="*/ 163350 h 438998"/>
                  <a:gd name="connsiteX24" fmla="*/ 412291 w 565577"/>
                  <a:gd name="connsiteY24" fmla="*/ 152448 h 438998"/>
                  <a:gd name="connsiteX25" fmla="*/ 430126 w 565577"/>
                  <a:gd name="connsiteY25" fmla="*/ 152152 h 438998"/>
                  <a:gd name="connsiteX26" fmla="*/ 448672 w 565577"/>
                  <a:gd name="connsiteY26" fmla="*/ 139827 h 438998"/>
                  <a:gd name="connsiteX27" fmla="*/ 405536 w 565577"/>
                  <a:gd name="connsiteY27" fmla="*/ 78441 h 438998"/>
                  <a:gd name="connsiteX28" fmla="*/ 311799 w 565577"/>
                  <a:gd name="connsiteY28" fmla="*/ 90410 h 438998"/>
                  <a:gd name="connsiteX29" fmla="*/ 261671 w 565577"/>
                  <a:gd name="connsiteY29" fmla="*/ 65050 h 438998"/>
                  <a:gd name="connsiteX30" fmla="*/ 157149 w 565577"/>
                  <a:gd name="connsiteY30" fmla="*/ 135383 h 438998"/>
                  <a:gd name="connsiteX31" fmla="*/ 124916 w 565577"/>
                  <a:gd name="connsiteY31" fmla="*/ 87448 h 438998"/>
                  <a:gd name="connsiteX32" fmla="*/ 119583 w 565577"/>
                  <a:gd name="connsiteY32" fmla="*/ 52015 h 438998"/>
                  <a:gd name="connsiteX33" fmla="*/ 113421 w 565577"/>
                  <a:gd name="connsiteY33" fmla="*/ 23336 h 438998"/>
                  <a:gd name="connsiteX34" fmla="*/ 87231 w 565577"/>
                  <a:gd name="connsiteY34" fmla="*/ 1591 h 438998"/>
                  <a:gd name="connsiteX35" fmla="*/ 70818 w 565577"/>
                  <a:gd name="connsiteY35" fmla="*/ 643 h 438998"/>
                  <a:gd name="connsiteX36" fmla="*/ 70818 w 565577"/>
                  <a:gd name="connsiteY36" fmla="*/ 643 h 43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65577" h="438998">
                    <a:moveTo>
                      <a:pt x="70700" y="643"/>
                    </a:moveTo>
                    <a:cubicBezTo>
                      <a:pt x="64656" y="1828"/>
                      <a:pt x="57901" y="4731"/>
                      <a:pt x="50139" y="10182"/>
                    </a:cubicBezTo>
                    <a:cubicBezTo>
                      <a:pt x="34378" y="21203"/>
                      <a:pt x="29105" y="31691"/>
                      <a:pt x="28097" y="41883"/>
                    </a:cubicBezTo>
                    <a:cubicBezTo>
                      <a:pt x="27149" y="52074"/>
                      <a:pt x="31060" y="63154"/>
                      <a:pt x="38229" y="73820"/>
                    </a:cubicBezTo>
                    <a:cubicBezTo>
                      <a:pt x="44332" y="82885"/>
                      <a:pt x="52687" y="86500"/>
                      <a:pt x="63412" y="89936"/>
                    </a:cubicBezTo>
                    <a:cubicBezTo>
                      <a:pt x="74077" y="93373"/>
                      <a:pt x="87350" y="95388"/>
                      <a:pt x="96949" y="106942"/>
                    </a:cubicBezTo>
                    <a:cubicBezTo>
                      <a:pt x="97186" y="107238"/>
                      <a:pt x="97423" y="107594"/>
                      <a:pt x="97601" y="107890"/>
                    </a:cubicBezTo>
                    <a:lnTo>
                      <a:pt x="128827" y="154344"/>
                    </a:lnTo>
                    <a:lnTo>
                      <a:pt x="22468" y="225921"/>
                    </a:lnTo>
                    <a:cubicBezTo>
                      <a:pt x="36511" y="277530"/>
                      <a:pt x="-40162" y="266924"/>
                      <a:pt x="30112" y="327658"/>
                    </a:cubicBezTo>
                    <a:cubicBezTo>
                      <a:pt x="35267" y="332102"/>
                      <a:pt x="39770" y="335776"/>
                      <a:pt x="44036" y="338857"/>
                    </a:cubicBezTo>
                    <a:cubicBezTo>
                      <a:pt x="107318" y="385015"/>
                      <a:pt x="74077" y="286892"/>
                      <a:pt x="165860" y="331272"/>
                    </a:cubicBezTo>
                    <a:cubicBezTo>
                      <a:pt x="263745" y="378615"/>
                      <a:pt x="146306" y="415115"/>
                      <a:pt x="253139" y="435557"/>
                    </a:cubicBezTo>
                    <a:cubicBezTo>
                      <a:pt x="359971" y="455999"/>
                      <a:pt x="264811" y="379030"/>
                      <a:pt x="373303" y="371090"/>
                    </a:cubicBezTo>
                    <a:cubicBezTo>
                      <a:pt x="481735" y="363150"/>
                      <a:pt x="398308" y="453037"/>
                      <a:pt x="501052" y="417307"/>
                    </a:cubicBezTo>
                    <a:cubicBezTo>
                      <a:pt x="601070" y="382526"/>
                      <a:pt x="488431" y="363506"/>
                      <a:pt x="565578" y="306090"/>
                    </a:cubicBezTo>
                    <a:lnTo>
                      <a:pt x="502355" y="216145"/>
                    </a:lnTo>
                    <a:lnTo>
                      <a:pt x="484757" y="227817"/>
                    </a:lnTo>
                    <a:cubicBezTo>
                      <a:pt x="482328" y="229891"/>
                      <a:pt x="481558" y="233209"/>
                      <a:pt x="476995" y="247252"/>
                    </a:cubicBezTo>
                    <a:cubicBezTo>
                      <a:pt x="473025" y="259399"/>
                      <a:pt x="465619" y="276878"/>
                      <a:pt x="449087" y="287840"/>
                    </a:cubicBezTo>
                    <a:cubicBezTo>
                      <a:pt x="434629" y="297439"/>
                      <a:pt x="417268" y="304668"/>
                      <a:pt x="397597" y="302772"/>
                    </a:cubicBezTo>
                    <a:cubicBezTo>
                      <a:pt x="379228" y="300935"/>
                      <a:pt x="358845" y="288551"/>
                      <a:pt x="344625" y="267991"/>
                    </a:cubicBezTo>
                    <a:cubicBezTo>
                      <a:pt x="330404" y="247371"/>
                      <a:pt x="326671" y="222544"/>
                      <a:pt x="332300" y="205005"/>
                    </a:cubicBezTo>
                    <a:cubicBezTo>
                      <a:pt x="338462" y="185748"/>
                      <a:pt x="351854" y="172831"/>
                      <a:pt x="366193" y="163350"/>
                    </a:cubicBezTo>
                    <a:cubicBezTo>
                      <a:pt x="382191" y="152685"/>
                      <a:pt x="400026" y="151974"/>
                      <a:pt x="412291" y="152448"/>
                    </a:cubicBezTo>
                    <a:cubicBezTo>
                      <a:pt x="426749" y="152981"/>
                      <a:pt x="428230" y="153396"/>
                      <a:pt x="430126" y="152152"/>
                    </a:cubicBezTo>
                    <a:lnTo>
                      <a:pt x="448672" y="139827"/>
                    </a:lnTo>
                    <a:lnTo>
                      <a:pt x="405536" y="78441"/>
                    </a:lnTo>
                    <a:cubicBezTo>
                      <a:pt x="376917" y="94084"/>
                      <a:pt x="343440" y="98410"/>
                      <a:pt x="311799" y="90410"/>
                    </a:cubicBezTo>
                    <a:cubicBezTo>
                      <a:pt x="293430" y="85729"/>
                      <a:pt x="276306" y="77079"/>
                      <a:pt x="261671" y="65050"/>
                    </a:cubicBezTo>
                    <a:lnTo>
                      <a:pt x="157149" y="135383"/>
                    </a:lnTo>
                    <a:lnTo>
                      <a:pt x="124916" y="87448"/>
                    </a:lnTo>
                    <a:cubicBezTo>
                      <a:pt x="116798" y="75360"/>
                      <a:pt x="119228" y="62739"/>
                      <a:pt x="119583" y="52015"/>
                    </a:cubicBezTo>
                    <a:cubicBezTo>
                      <a:pt x="119939" y="41290"/>
                      <a:pt x="119406" y="32224"/>
                      <a:pt x="113421" y="23336"/>
                    </a:cubicBezTo>
                    <a:cubicBezTo>
                      <a:pt x="106488" y="13027"/>
                      <a:pt x="97304" y="4731"/>
                      <a:pt x="87231" y="1591"/>
                    </a:cubicBezTo>
                    <a:cubicBezTo>
                      <a:pt x="82195" y="-9"/>
                      <a:pt x="76862" y="-542"/>
                      <a:pt x="70818" y="643"/>
                    </a:cubicBezTo>
                    <a:lnTo>
                      <a:pt x="70818" y="643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C6DBDAC6-E8FA-36B1-BABA-E54B17528297}"/>
              </a:ext>
            </a:extLst>
          </p:cNvPr>
          <p:cNvGrpSpPr/>
          <p:nvPr/>
        </p:nvGrpSpPr>
        <p:grpSpPr>
          <a:xfrm>
            <a:off x="8771985" y="1855716"/>
            <a:ext cx="798478" cy="949015"/>
            <a:chOff x="8922301" y="2916127"/>
            <a:chExt cx="1145727" cy="1361731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D8ADE8A6-E6B6-35D0-6E7E-674CE60D7426}"/>
                </a:ext>
              </a:extLst>
            </p:cNvPr>
            <p:cNvGrpSpPr/>
            <p:nvPr/>
          </p:nvGrpSpPr>
          <p:grpSpPr>
            <a:xfrm>
              <a:off x="8922301" y="3113436"/>
              <a:ext cx="1143524" cy="1164422"/>
              <a:chOff x="9416917" y="3548019"/>
              <a:chExt cx="674460" cy="686786"/>
            </a:xfrm>
          </p:grpSpPr>
          <p:pic>
            <p:nvPicPr>
              <p:cNvPr id="168" name="Graphic 167">
                <a:extLst>
                  <a:ext uri="{FF2B5EF4-FFF2-40B4-BE49-F238E27FC236}">
                    <a16:creationId xmlns:a16="http://schemas.microsoft.com/office/drawing/2014/main" id="{303CE24F-102E-CCC2-B9D8-AA2487042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16917" y="3620787"/>
                <a:ext cx="674460" cy="614018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3D5E1A0-7D21-0035-2A2F-132B361ACFFB}"/>
                  </a:ext>
                </a:extLst>
              </p:cNvPr>
              <p:cNvGrpSpPr/>
              <p:nvPr/>
            </p:nvGrpSpPr>
            <p:grpSpPr>
              <a:xfrm>
                <a:off x="9688829" y="3548019"/>
                <a:ext cx="321155" cy="321155"/>
                <a:chOff x="9360654" y="2157452"/>
                <a:chExt cx="540017" cy="540017"/>
              </a:xfrm>
            </p:grpSpPr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1B5C68E2-0E97-0845-BC86-9E002AF970DA}"/>
                    </a:ext>
                  </a:extLst>
                </p:cNvPr>
                <p:cNvSpPr/>
                <p:nvPr/>
              </p:nvSpPr>
              <p:spPr>
                <a:xfrm>
                  <a:off x="9360654" y="2157452"/>
                  <a:ext cx="540017" cy="5400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64" name="Graphic 163" descr="Checkmark with solid fill">
                  <a:extLst>
                    <a:ext uri="{FF2B5EF4-FFF2-40B4-BE49-F238E27FC236}">
                      <a16:creationId xmlns:a16="http://schemas.microsoft.com/office/drawing/2014/main" id="{0BDC49C1-9D52-CC04-991D-18A32206C3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26738" y="2250208"/>
                  <a:ext cx="400568" cy="40056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B8977325-8B9B-1FD7-388A-7CBA385D4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35773" y="2916127"/>
              <a:ext cx="832255" cy="308557"/>
            </a:xfrm>
            <a:prstGeom prst="rect">
              <a:avLst/>
            </a:prstGeom>
          </p:spPr>
        </p:pic>
      </p:grpSp>
      <p:sp>
        <p:nvSpPr>
          <p:cNvPr id="37" name="Google Shape;186;p38">
            <a:extLst>
              <a:ext uri="{FF2B5EF4-FFF2-40B4-BE49-F238E27FC236}">
                <a16:creationId xmlns:a16="http://schemas.microsoft.com/office/drawing/2014/main" id="{D7EBC19C-02CB-0923-8292-57B99C2187D3}"/>
              </a:ext>
            </a:extLst>
          </p:cNvPr>
          <p:cNvSpPr txBox="1"/>
          <p:nvPr/>
        </p:nvSpPr>
        <p:spPr>
          <a:xfrm>
            <a:off x="8121920" y="3021911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ENSURE UNDERSTANDING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F8BB9EB7-4C57-1FD2-83E3-E9999865FE5E}"/>
              </a:ext>
            </a:extLst>
          </p:cNvPr>
          <p:cNvSpPr/>
          <p:nvPr/>
        </p:nvSpPr>
        <p:spPr>
          <a:xfrm>
            <a:off x="2595641" y="4091084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25475927-9F7C-CF8C-F921-BC6B0117792A}"/>
              </a:ext>
            </a:extLst>
          </p:cNvPr>
          <p:cNvSpPr/>
          <p:nvPr/>
        </p:nvSpPr>
        <p:spPr>
          <a:xfrm>
            <a:off x="5358219" y="3693016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CF84862A-08B3-3DBA-40CB-42517208BFB3}"/>
              </a:ext>
            </a:extLst>
          </p:cNvPr>
          <p:cNvSpPr/>
          <p:nvPr/>
        </p:nvSpPr>
        <p:spPr>
          <a:xfrm>
            <a:off x="7805549" y="3330541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66ED7BF0-0879-4485-8EB6-3527B48A8AC0}"/>
              </a:ext>
            </a:extLst>
          </p:cNvPr>
          <p:cNvSpPr/>
          <p:nvPr/>
        </p:nvSpPr>
        <p:spPr>
          <a:xfrm>
            <a:off x="10512829" y="2934598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D5BEEC1D-AB47-781B-7A4E-22DE82CA25FD}"/>
              </a:ext>
            </a:extLst>
          </p:cNvPr>
          <p:cNvSpPr/>
          <p:nvPr/>
        </p:nvSpPr>
        <p:spPr>
          <a:xfrm>
            <a:off x="13196376" y="2614599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4" name="Group 92">
            <a:extLst>
              <a:ext uri="{FF2B5EF4-FFF2-40B4-BE49-F238E27FC236}">
                <a16:creationId xmlns:a16="http://schemas.microsoft.com/office/drawing/2014/main" id="{7E1A189C-7FE3-690C-F793-BFB759E59146}"/>
              </a:ext>
            </a:extLst>
          </p:cNvPr>
          <p:cNvGrpSpPr/>
          <p:nvPr/>
        </p:nvGrpSpPr>
        <p:grpSpPr>
          <a:xfrm>
            <a:off x="211446" y="7640880"/>
            <a:ext cx="3371111" cy="950007"/>
            <a:chOff x="211446" y="7640880"/>
            <a:chExt cx="3371111" cy="950007"/>
          </a:xfrm>
        </p:grpSpPr>
        <p:sp>
          <p:nvSpPr>
            <p:cNvPr id="40" name="Google Shape;164;p38">
              <a:extLst>
                <a:ext uri="{FF2B5EF4-FFF2-40B4-BE49-F238E27FC236}">
                  <a16:creationId xmlns:a16="http://schemas.microsoft.com/office/drawing/2014/main" id="{BCC8F5EE-FD37-3D43-78F0-88D97188BEE6}"/>
                </a:ext>
              </a:extLst>
            </p:cNvPr>
            <p:cNvSpPr txBox="1"/>
            <p:nvPr/>
          </p:nvSpPr>
          <p:spPr>
            <a:xfrm>
              <a:off x="428387" y="8067707"/>
              <a:ext cx="293722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COMMUNICATION AND CONTINOUS COACHING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2" name="Google Shape;183;p38">
              <a:extLst>
                <a:ext uri="{FF2B5EF4-FFF2-40B4-BE49-F238E27FC236}">
                  <a16:creationId xmlns:a16="http://schemas.microsoft.com/office/drawing/2014/main" id="{87BEA358-3EEC-6C77-2534-8F8E59D2C97F}"/>
                </a:ext>
              </a:extLst>
            </p:cNvPr>
            <p:cNvSpPr txBox="1"/>
            <p:nvPr/>
          </p:nvSpPr>
          <p:spPr>
            <a:xfrm>
              <a:off x="211446" y="7640880"/>
              <a:ext cx="337111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COMMUNITY </a:t>
              </a:r>
            </a:p>
          </p:txBody>
        </p:sp>
      </p:grpSp>
      <p:grpSp>
        <p:nvGrpSpPr>
          <p:cNvPr id="71" name="Group 51">
            <a:extLst>
              <a:ext uri="{FF2B5EF4-FFF2-40B4-BE49-F238E27FC236}">
                <a16:creationId xmlns:a16="http://schemas.microsoft.com/office/drawing/2014/main" id="{DCF5E205-C850-653F-F6E6-27CDA66325FD}"/>
              </a:ext>
            </a:extLst>
          </p:cNvPr>
          <p:cNvGrpSpPr/>
          <p:nvPr/>
        </p:nvGrpSpPr>
        <p:grpSpPr>
          <a:xfrm>
            <a:off x="1015273" y="5404560"/>
            <a:ext cx="1763457" cy="1792223"/>
            <a:chOff x="927100" y="4408776"/>
            <a:chExt cx="1763457" cy="179222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AD3C8F8-A0F4-3A62-0241-2BE31A3E4E34}"/>
                </a:ext>
              </a:extLst>
            </p:cNvPr>
            <p:cNvSpPr/>
            <p:nvPr/>
          </p:nvSpPr>
          <p:spPr>
            <a:xfrm>
              <a:off x="992917" y="4408776"/>
              <a:ext cx="1631727" cy="914114"/>
            </a:xfrm>
            <a:custGeom>
              <a:avLst/>
              <a:gdLst>
                <a:gd name="connsiteX0" fmla="*/ 112395 w 1631727"/>
                <a:gd name="connsiteY0" fmla="*/ 825532 h 914114"/>
                <a:gd name="connsiteX1" fmla="*/ 111919 w 1631727"/>
                <a:gd name="connsiteY1" fmla="*/ 816102 h 914114"/>
                <a:gd name="connsiteX2" fmla="*/ 815626 w 1631727"/>
                <a:gd name="connsiteY2" fmla="*/ 111919 h 914114"/>
                <a:gd name="connsiteX3" fmla="*/ 1519809 w 1631727"/>
                <a:gd name="connsiteY3" fmla="*/ 816102 h 914114"/>
                <a:gd name="connsiteX4" fmla="*/ 1519333 w 1631727"/>
                <a:gd name="connsiteY4" fmla="*/ 825056 h 914114"/>
                <a:gd name="connsiteX5" fmla="*/ 1625727 w 1631727"/>
                <a:gd name="connsiteY5" fmla="*/ 913543 h 914114"/>
                <a:gd name="connsiteX6" fmla="*/ 1631728 w 1631727"/>
                <a:gd name="connsiteY6" fmla="*/ 816102 h 914114"/>
                <a:gd name="connsiteX7" fmla="*/ 815626 w 1631727"/>
                <a:gd name="connsiteY7" fmla="*/ 0 h 914114"/>
                <a:gd name="connsiteX8" fmla="*/ 0 w 1631727"/>
                <a:gd name="connsiteY8" fmla="*/ 816102 h 914114"/>
                <a:gd name="connsiteX9" fmla="*/ 6001 w 1631727"/>
                <a:gd name="connsiteY9" fmla="*/ 914114 h 914114"/>
                <a:gd name="connsiteX10" fmla="*/ 112395 w 1631727"/>
                <a:gd name="connsiteY10" fmla="*/ 825627 h 91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1727" h="914114">
                  <a:moveTo>
                    <a:pt x="112395" y="825532"/>
                  </a:moveTo>
                  <a:cubicBezTo>
                    <a:pt x="111919" y="822579"/>
                    <a:pt x="111919" y="819055"/>
                    <a:pt x="111919" y="816102"/>
                  </a:cubicBezTo>
                  <a:cubicBezTo>
                    <a:pt x="111919" y="427673"/>
                    <a:pt x="427768" y="111919"/>
                    <a:pt x="815626" y="111919"/>
                  </a:cubicBezTo>
                  <a:cubicBezTo>
                    <a:pt x="1203484" y="111919"/>
                    <a:pt x="1519809" y="427673"/>
                    <a:pt x="1519809" y="816102"/>
                  </a:cubicBezTo>
                  <a:cubicBezTo>
                    <a:pt x="1519809" y="819055"/>
                    <a:pt x="1519809" y="822103"/>
                    <a:pt x="1519333" y="825056"/>
                  </a:cubicBezTo>
                  <a:cubicBezTo>
                    <a:pt x="1561624" y="845915"/>
                    <a:pt x="1597914" y="876300"/>
                    <a:pt x="1625727" y="913543"/>
                  </a:cubicBezTo>
                  <a:cubicBezTo>
                    <a:pt x="1629728" y="881729"/>
                    <a:pt x="1631728" y="848868"/>
                    <a:pt x="1631728" y="816102"/>
                  </a:cubicBezTo>
                  <a:cubicBezTo>
                    <a:pt x="1631728" y="366046"/>
                    <a:pt x="1265682" y="0"/>
                    <a:pt x="815626" y="0"/>
                  </a:cubicBezTo>
                  <a:cubicBezTo>
                    <a:pt x="365570" y="0"/>
                    <a:pt x="0" y="366046"/>
                    <a:pt x="0" y="816102"/>
                  </a:cubicBezTo>
                  <a:cubicBezTo>
                    <a:pt x="0" y="849440"/>
                    <a:pt x="2000" y="881729"/>
                    <a:pt x="6001" y="914114"/>
                  </a:cubicBezTo>
                  <a:cubicBezTo>
                    <a:pt x="33338" y="876776"/>
                    <a:pt x="70199" y="846011"/>
                    <a:pt x="112395" y="825627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F33F64B-CCEB-F3F8-A553-52704F6AC80D}"/>
                </a:ext>
              </a:extLst>
            </p:cNvPr>
            <p:cNvSpPr/>
            <p:nvPr/>
          </p:nvSpPr>
          <p:spPr>
            <a:xfrm>
              <a:off x="1051115" y="5314889"/>
              <a:ext cx="371856" cy="371856"/>
            </a:xfrm>
            <a:custGeom>
              <a:avLst/>
              <a:gdLst>
                <a:gd name="connsiteX0" fmla="*/ 0 w 371856"/>
                <a:gd name="connsiteY0" fmla="*/ 185928 h 371856"/>
                <a:gd name="connsiteX1" fmla="*/ 185928 w 371856"/>
                <a:gd name="connsiteY1" fmla="*/ 371856 h 371856"/>
                <a:gd name="connsiteX2" fmla="*/ 371856 w 371856"/>
                <a:gd name="connsiteY2" fmla="*/ 185928 h 371856"/>
                <a:gd name="connsiteX3" fmla="*/ 185928 w 371856"/>
                <a:gd name="connsiteY3" fmla="*/ 0 h 371856"/>
                <a:gd name="connsiteX4" fmla="*/ 0 w 371856"/>
                <a:gd name="connsiteY4" fmla="*/ 185928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6" h="371856">
                  <a:moveTo>
                    <a:pt x="0" y="185928"/>
                  </a:moveTo>
                  <a:cubicBezTo>
                    <a:pt x="0" y="288608"/>
                    <a:pt x="83249" y="371856"/>
                    <a:pt x="185928" y="371856"/>
                  </a:cubicBezTo>
                  <a:cubicBezTo>
                    <a:pt x="288608" y="371856"/>
                    <a:pt x="371856" y="288608"/>
                    <a:pt x="371856" y="185928"/>
                  </a:cubicBezTo>
                  <a:cubicBezTo>
                    <a:pt x="371856" y="83249"/>
                    <a:pt x="288608" y="0"/>
                    <a:pt x="185928" y="0"/>
                  </a:cubicBezTo>
                  <a:cubicBezTo>
                    <a:pt x="83249" y="0"/>
                    <a:pt x="0" y="83153"/>
                    <a:pt x="0" y="185928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7C4D183-45BB-A855-A6A9-57BE97C932A8}"/>
                </a:ext>
              </a:extLst>
            </p:cNvPr>
            <p:cNvSpPr/>
            <p:nvPr/>
          </p:nvSpPr>
          <p:spPr>
            <a:xfrm>
              <a:off x="927100" y="5735513"/>
              <a:ext cx="571214" cy="369665"/>
            </a:xfrm>
            <a:custGeom>
              <a:avLst/>
              <a:gdLst>
                <a:gd name="connsiteX0" fmla="*/ 469297 w 571214"/>
                <a:gd name="connsiteY0" fmla="*/ 95 h 369665"/>
                <a:gd name="connsiteX1" fmla="*/ 309944 w 571214"/>
                <a:gd name="connsiteY1" fmla="*/ 49149 h 369665"/>
                <a:gd name="connsiteX2" fmla="*/ 150495 w 571214"/>
                <a:gd name="connsiteY2" fmla="*/ 0 h 369665"/>
                <a:gd name="connsiteX3" fmla="*/ 0 w 571214"/>
                <a:gd name="connsiteY3" fmla="*/ 256508 h 369665"/>
                <a:gd name="connsiteX4" fmla="*/ 0 w 571214"/>
                <a:gd name="connsiteY4" fmla="*/ 294704 h 369665"/>
                <a:gd name="connsiteX5" fmla="*/ 75057 w 571214"/>
                <a:gd name="connsiteY5" fmla="*/ 369665 h 369665"/>
                <a:gd name="connsiteX6" fmla="*/ 474155 w 571214"/>
                <a:gd name="connsiteY6" fmla="*/ 369665 h 369665"/>
                <a:gd name="connsiteX7" fmla="*/ 474155 w 571214"/>
                <a:gd name="connsiteY7" fmla="*/ 352044 h 369665"/>
                <a:gd name="connsiteX8" fmla="*/ 571214 w 571214"/>
                <a:gd name="connsiteY8" fmla="*/ 94679 h 369665"/>
                <a:gd name="connsiteX9" fmla="*/ 469392 w 571214"/>
                <a:gd name="connsiteY9" fmla="*/ 0 h 36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214" h="369665">
                  <a:moveTo>
                    <a:pt x="469297" y="95"/>
                  </a:moveTo>
                  <a:cubicBezTo>
                    <a:pt x="423863" y="31052"/>
                    <a:pt x="368999" y="49149"/>
                    <a:pt x="309944" y="49149"/>
                  </a:cubicBezTo>
                  <a:cubicBezTo>
                    <a:pt x="250889" y="49149"/>
                    <a:pt x="196025" y="30956"/>
                    <a:pt x="150495" y="0"/>
                  </a:cubicBezTo>
                  <a:cubicBezTo>
                    <a:pt x="60770" y="50387"/>
                    <a:pt x="0" y="146399"/>
                    <a:pt x="0" y="256508"/>
                  </a:cubicBezTo>
                  <a:lnTo>
                    <a:pt x="0" y="294704"/>
                  </a:lnTo>
                  <a:cubicBezTo>
                    <a:pt x="0" y="336328"/>
                    <a:pt x="33814" y="369665"/>
                    <a:pt x="75057" y="369665"/>
                  </a:cubicBezTo>
                  <a:lnTo>
                    <a:pt x="474155" y="369665"/>
                  </a:lnTo>
                  <a:lnTo>
                    <a:pt x="474155" y="352044"/>
                  </a:lnTo>
                  <a:cubicBezTo>
                    <a:pt x="474155" y="253460"/>
                    <a:pt x="510921" y="163259"/>
                    <a:pt x="571214" y="94679"/>
                  </a:cubicBezTo>
                  <a:cubicBezTo>
                    <a:pt x="545402" y="55626"/>
                    <a:pt x="510445" y="23051"/>
                    <a:pt x="469392" y="0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3202275-011D-5BD3-F6CF-90B800D15080}"/>
                </a:ext>
              </a:extLst>
            </p:cNvPr>
            <p:cNvSpPr/>
            <p:nvPr/>
          </p:nvSpPr>
          <p:spPr>
            <a:xfrm>
              <a:off x="2194877" y="5314889"/>
              <a:ext cx="371855" cy="371856"/>
            </a:xfrm>
            <a:custGeom>
              <a:avLst/>
              <a:gdLst>
                <a:gd name="connsiteX0" fmla="*/ 185928 w 371855"/>
                <a:gd name="connsiteY0" fmla="*/ 0 h 371856"/>
                <a:gd name="connsiteX1" fmla="*/ 0 w 371855"/>
                <a:gd name="connsiteY1" fmla="*/ 185928 h 371856"/>
                <a:gd name="connsiteX2" fmla="*/ 185928 w 371855"/>
                <a:gd name="connsiteY2" fmla="*/ 371856 h 371856"/>
                <a:gd name="connsiteX3" fmla="*/ 371856 w 371855"/>
                <a:gd name="connsiteY3" fmla="*/ 185928 h 371856"/>
                <a:gd name="connsiteX4" fmla="*/ 185928 w 371855"/>
                <a:gd name="connsiteY4" fmla="*/ 0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5" h="371856">
                  <a:moveTo>
                    <a:pt x="185928" y="0"/>
                  </a:moveTo>
                  <a:cubicBezTo>
                    <a:pt x="83248" y="0"/>
                    <a:pt x="0" y="83153"/>
                    <a:pt x="0" y="185928"/>
                  </a:cubicBezTo>
                  <a:cubicBezTo>
                    <a:pt x="0" y="288703"/>
                    <a:pt x="83248" y="371856"/>
                    <a:pt x="185928" y="371856"/>
                  </a:cubicBezTo>
                  <a:cubicBezTo>
                    <a:pt x="288607" y="371856"/>
                    <a:pt x="371856" y="288608"/>
                    <a:pt x="371856" y="185928"/>
                  </a:cubicBezTo>
                  <a:cubicBezTo>
                    <a:pt x="371856" y="83249"/>
                    <a:pt x="288703" y="0"/>
                    <a:pt x="18592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72F4548-BE1D-C58D-5258-C002707C9619}"/>
                </a:ext>
              </a:extLst>
            </p:cNvPr>
            <p:cNvSpPr/>
            <p:nvPr/>
          </p:nvSpPr>
          <p:spPr>
            <a:xfrm>
              <a:off x="2119915" y="5735608"/>
              <a:ext cx="570642" cy="369760"/>
            </a:xfrm>
            <a:custGeom>
              <a:avLst/>
              <a:gdLst>
                <a:gd name="connsiteX0" fmla="*/ 420243 w 570642"/>
                <a:gd name="connsiteY0" fmla="*/ 0 h 369760"/>
                <a:gd name="connsiteX1" fmla="*/ 260890 w 570642"/>
                <a:gd name="connsiteY1" fmla="*/ 49149 h 369760"/>
                <a:gd name="connsiteX2" fmla="*/ 101441 w 570642"/>
                <a:gd name="connsiteY2" fmla="*/ 0 h 369760"/>
                <a:gd name="connsiteX3" fmla="*/ 0 w 570642"/>
                <a:gd name="connsiteY3" fmla="*/ 94297 h 369760"/>
                <a:gd name="connsiteX4" fmla="*/ 97060 w 570642"/>
                <a:gd name="connsiteY4" fmla="*/ 352139 h 369760"/>
                <a:gd name="connsiteX5" fmla="*/ 97060 w 570642"/>
                <a:gd name="connsiteY5" fmla="*/ 369760 h 369760"/>
                <a:gd name="connsiteX6" fmla="*/ 495586 w 570642"/>
                <a:gd name="connsiteY6" fmla="*/ 369760 h 369760"/>
                <a:gd name="connsiteX7" fmla="*/ 570643 w 570642"/>
                <a:gd name="connsiteY7" fmla="*/ 294799 h 369760"/>
                <a:gd name="connsiteX8" fmla="*/ 570643 w 570642"/>
                <a:gd name="connsiteY8" fmla="*/ 256604 h 369760"/>
                <a:gd name="connsiteX9" fmla="*/ 420338 w 570642"/>
                <a:gd name="connsiteY9" fmla="*/ 95 h 3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642" h="369760">
                  <a:moveTo>
                    <a:pt x="420243" y="0"/>
                  </a:moveTo>
                  <a:cubicBezTo>
                    <a:pt x="374714" y="30956"/>
                    <a:pt x="319849" y="49149"/>
                    <a:pt x="260890" y="49149"/>
                  </a:cubicBezTo>
                  <a:cubicBezTo>
                    <a:pt x="201930" y="49149"/>
                    <a:pt x="146971" y="30956"/>
                    <a:pt x="101441" y="0"/>
                  </a:cubicBezTo>
                  <a:cubicBezTo>
                    <a:pt x="60579" y="22955"/>
                    <a:pt x="25717" y="55340"/>
                    <a:pt x="0" y="94297"/>
                  </a:cubicBezTo>
                  <a:cubicBezTo>
                    <a:pt x="60293" y="162973"/>
                    <a:pt x="97060" y="253175"/>
                    <a:pt x="97060" y="352139"/>
                  </a:cubicBezTo>
                  <a:lnTo>
                    <a:pt x="97060" y="369760"/>
                  </a:lnTo>
                  <a:lnTo>
                    <a:pt x="495586" y="369760"/>
                  </a:lnTo>
                  <a:cubicBezTo>
                    <a:pt x="537210" y="369760"/>
                    <a:pt x="570643" y="336423"/>
                    <a:pt x="570643" y="294799"/>
                  </a:cubicBezTo>
                  <a:lnTo>
                    <a:pt x="570643" y="256604"/>
                  </a:lnTo>
                  <a:cubicBezTo>
                    <a:pt x="570643" y="146494"/>
                    <a:pt x="510064" y="50483"/>
                    <a:pt x="420338" y="9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791EA20-2D6A-EEC3-272D-6B65309F52BD}"/>
                </a:ext>
              </a:extLst>
            </p:cNvPr>
            <p:cNvSpPr/>
            <p:nvPr/>
          </p:nvSpPr>
          <p:spPr>
            <a:xfrm>
              <a:off x="1622996" y="5410329"/>
              <a:ext cx="371856" cy="371856"/>
            </a:xfrm>
            <a:custGeom>
              <a:avLst/>
              <a:gdLst>
                <a:gd name="connsiteX0" fmla="*/ 0 w 371856"/>
                <a:gd name="connsiteY0" fmla="*/ 185928 h 371856"/>
                <a:gd name="connsiteX1" fmla="*/ 185928 w 371856"/>
                <a:gd name="connsiteY1" fmla="*/ 371856 h 371856"/>
                <a:gd name="connsiteX2" fmla="*/ 371856 w 371856"/>
                <a:gd name="connsiteY2" fmla="*/ 185928 h 371856"/>
                <a:gd name="connsiteX3" fmla="*/ 185928 w 371856"/>
                <a:gd name="connsiteY3" fmla="*/ 0 h 371856"/>
                <a:gd name="connsiteX4" fmla="*/ 0 w 371856"/>
                <a:gd name="connsiteY4" fmla="*/ 185928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6" h="371856">
                  <a:moveTo>
                    <a:pt x="0" y="185928"/>
                  </a:moveTo>
                  <a:cubicBezTo>
                    <a:pt x="0" y="288607"/>
                    <a:pt x="83249" y="371856"/>
                    <a:pt x="185928" y="371856"/>
                  </a:cubicBezTo>
                  <a:cubicBezTo>
                    <a:pt x="288608" y="371856"/>
                    <a:pt x="371856" y="288607"/>
                    <a:pt x="371856" y="185928"/>
                  </a:cubicBezTo>
                  <a:cubicBezTo>
                    <a:pt x="371856" y="83248"/>
                    <a:pt x="288608" y="0"/>
                    <a:pt x="185928" y="0"/>
                  </a:cubicBezTo>
                  <a:cubicBezTo>
                    <a:pt x="83249" y="0"/>
                    <a:pt x="0" y="83248"/>
                    <a:pt x="0" y="185928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4DA2395-A74D-17E3-A83A-5493B7B2E672}"/>
                </a:ext>
              </a:extLst>
            </p:cNvPr>
            <p:cNvSpPr/>
            <p:nvPr/>
          </p:nvSpPr>
          <p:spPr>
            <a:xfrm>
              <a:off x="1499076" y="5831049"/>
              <a:ext cx="619696" cy="369950"/>
            </a:xfrm>
            <a:custGeom>
              <a:avLst/>
              <a:gdLst>
                <a:gd name="connsiteX0" fmla="*/ 469201 w 619696"/>
                <a:gd name="connsiteY0" fmla="*/ 0 h 369950"/>
                <a:gd name="connsiteX1" fmla="*/ 309848 w 619696"/>
                <a:gd name="connsiteY1" fmla="*/ 49149 h 369950"/>
                <a:gd name="connsiteX2" fmla="*/ 150400 w 619696"/>
                <a:gd name="connsiteY2" fmla="*/ 0 h 369950"/>
                <a:gd name="connsiteX3" fmla="*/ 0 w 619696"/>
                <a:gd name="connsiteY3" fmla="*/ 256413 h 369950"/>
                <a:gd name="connsiteX4" fmla="*/ 0 w 619696"/>
                <a:gd name="connsiteY4" fmla="*/ 294799 h 369950"/>
                <a:gd name="connsiteX5" fmla="*/ 75152 w 619696"/>
                <a:gd name="connsiteY5" fmla="*/ 369951 h 369950"/>
                <a:gd name="connsiteX6" fmla="*/ 544544 w 619696"/>
                <a:gd name="connsiteY6" fmla="*/ 369951 h 369950"/>
                <a:gd name="connsiteX7" fmla="*/ 619697 w 619696"/>
                <a:gd name="connsiteY7" fmla="*/ 294799 h 369950"/>
                <a:gd name="connsiteX8" fmla="*/ 619697 w 619696"/>
                <a:gd name="connsiteY8" fmla="*/ 256413 h 369950"/>
                <a:gd name="connsiteX9" fmla="*/ 469297 w 619696"/>
                <a:gd name="connsiteY9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696" h="369950">
                  <a:moveTo>
                    <a:pt x="469201" y="0"/>
                  </a:moveTo>
                  <a:cubicBezTo>
                    <a:pt x="423672" y="30956"/>
                    <a:pt x="368808" y="49149"/>
                    <a:pt x="309848" y="49149"/>
                  </a:cubicBezTo>
                  <a:cubicBezTo>
                    <a:pt x="250889" y="49149"/>
                    <a:pt x="195929" y="30956"/>
                    <a:pt x="150400" y="0"/>
                  </a:cubicBezTo>
                  <a:cubicBezTo>
                    <a:pt x="60674" y="50387"/>
                    <a:pt x="0" y="146209"/>
                    <a:pt x="0" y="256413"/>
                  </a:cubicBezTo>
                  <a:lnTo>
                    <a:pt x="0" y="294799"/>
                  </a:lnTo>
                  <a:cubicBezTo>
                    <a:pt x="0" y="336328"/>
                    <a:pt x="33623" y="369951"/>
                    <a:pt x="75152" y="369951"/>
                  </a:cubicBezTo>
                  <a:lnTo>
                    <a:pt x="544544" y="369951"/>
                  </a:lnTo>
                  <a:cubicBezTo>
                    <a:pt x="586073" y="369951"/>
                    <a:pt x="619697" y="336328"/>
                    <a:pt x="619697" y="294799"/>
                  </a:cubicBezTo>
                  <a:lnTo>
                    <a:pt x="619697" y="256413"/>
                  </a:lnTo>
                  <a:cubicBezTo>
                    <a:pt x="619697" y="146209"/>
                    <a:pt x="559022" y="50387"/>
                    <a:pt x="469297" y="0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A497EA2-95EB-0BF0-662B-2B186DE0F475}"/>
                </a:ext>
              </a:extLst>
            </p:cNvPr>
            <p:cNvSpPr/>
            <p:nvPr/>
          </p:nvSpPr>
          <p:spPr>
            <a:xfrm>
              <a:off x="1456880" y="4735102"/>
              <a:ext cx="703992" cy="578143"/>
            </a:xfrm>
            <a:custGeom>
              <a:avLst/>
              <a:gdLst>
                <a:gd name="connsiteX0" fmla="*/ 703993 w 703992"/>
                <a:gd name="connsiteY0" fmla="*/ 340328 h 578143"/>
                <a:gd name="connsiteX1" fmla="*/ 703993 w 703992"/>
                <a:gd name="connsiteY1" fmla="*/ 101822 h 578143"/>
                <a:gd name="connsiteX2" fmla="*/ 602171 w 703992"/>
                <a:gd name="connsiteY2" fmla="*/ 0 h 578143"/>
                <a:gd name="connsiteX3" fmla="*/ 101822 w 703992"/>
                <a:gd name="connsiteY3" fmla="*/ 0 h 578143"/>
                <a:gd name="connsiteX4" fmla="*/ 0 w 703992"/>
                <a:gd name="connsiteY4" fmla="*/ 101822 h 578143"/>
                <a:gd name="connsiteX5" fmla="*/ 0 w 703992"/>
                <a:gd name="connsiteY5" fmla="*/ 340328 h 578143"/>
                <a:gd name="connsiteX6" fmla="*/ 101822 w 703992"/>
                <a:gd name="connsiteY6" fmla="*/ 442151 h 578143"/>
                <a:gd name="connsiteX7" fmla="*/ 251365 w 703992"/>
                <a:gd name="connsiteY7" fmla="*/ 442151 h 578143"/>
                <a:gd name="connsiteX8" fmla="*/ 315754 w 703992"/>
                <a:gd name="connsiteY8" fmla="*/ 556927 h 578143"/>
                <a:gd name="connsiteX9" fmla="*/ 388144 w 703992"/>
                <a:gd name="connsiteY9" fmla="*/ 556927 h 578143"/>
                <a:gd name="connsiteX10" fmla="*/ 452533 w 703992"/>
                <a:gd name="connsiteY10" fmla="*/ 442151 h 578143"/>
                <a:gd name="connsiteX11" fmla="*/ 602075 w 703992"/>
                <a:gd name="connsiteY11" fmla="*/ 442151 h 578143"/>
                <a:gd name="connsiteX12" fmla="*/ 703898 w 703992"/>
                <a:gd name="connsiteY12" fmla="*/ 340328 h 578143"/>
                <a:gd name="connsiteX13" fmla="*/ 351949 w 703992"/>
                <a:gd name="connsiteY13" fmla="*/ 164116 h 578143"/>
                <a:gd name="connsiteX14" fmla="*/ 409004 w 703992"/>
                <a:gd name="connsiteY14" fmla="*/ 221075 h 578143"/>
                <a:gd name="connsiteX15" fmla="*/ 351949 w 703992"/>
                <a:gd name="connsiteY15" fmla="*/ 278130 h 578143"/>
                <a:gd name="connsiteX16" fmla="*/ 294989 w 703992"/>
                <a:gd name="connsiteY16" fmla="*/ 221075 h 578143"/>
                <a:gd name="connsiteX17" fmla="*/ 351949 w 703992"/>
                <a:gd name="connsiteY17" fmla="*/ 164116 h 578143"/>
                <a:gd name="connsiteX18" fmla="*/ 158496 w 703992"/>
                <a:gd name="connsiteY18" fmla="*/ 278130 h 578143"/>
                <a:gd name="connsiteX19" fmla="*/ 101441 w 703992"/>
                <a:gd name="connsiteY19" fmla="*/ 221075 h 578143"/>
                <a:gd name="connsiteX20" fmla="*/ 158496 w 703992"/>
                <a:gd name="connsiteY20" fmla="*/ 164116 h 578143"/>
                <a:gd name="connsiteX21" fmla="*/ 215551 w 703992"/>
                <a:gd name="connsiteY21" fmla="*/ 221075 h 578143"/>
                <a:gd name="connsiteX22" fmla="*/ 158496 w 703992"/>
                <a:gd name="connsiteY22" fmla="*/ 278130 h 578143"/>
                <a:gd name="connsiteX23" fmla="*/ 545402 w 703992"/>
                <a:gd name="connsiteY23" fmla="*/ 278130 h 578143"/>
                <a:gd name="connsiteX24" fmla="*/ 488347 w 703992"/>
                <a:gd name="connsiteY24" fmla="*/ 221075 h 578143"/>
                <a:gd name="connsiteX25" fmla="*/ 545402 w 703992"/>
                <a:gd name="connsiteY25" fmla="*/ 164116 h 578143"/>
                <a:gd name="connsiteX26" fmla="*/ 602456 w 703992"/>
                <a:gd name="connsiteY26" fmla="*/ 221075 h 578143"/>
                <a:gd name="connsiteX27" fmla="*/ 545402 w 703992"/>
                <a:gd name="connsiteY27" fmla="*/ 278130 h 5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03992" h="578143">
                  <a:moveTo>
                    <a:pt x="703993" y="340328"/>
                  </a:moveTo>
                  <a:lnTo>
                    <a:pt x="703993" y="101822"/>
                  </a:lnTo>
                  <a:cubicBezTo>
                    <a:pt x="703993" y="45625"/>
                    <a:pt x="658368" y="0"/>
                    <a:pt x="602171" y="0"/>
                  </a:cubicBezTo>
                  <a:lnTo>
                    <a:pt x="101822" y="0"/>
                  </a:lnTo>
                  <a:cubicBezTo>
                    <a:pt x="45625" y="0"/>
                    <a:pt x="0" y="45625"/>
                    <a:pt x="0" y="101822"/>
                  </a:cubicBezTo>
                  <a:lnTo>
                    <a:pt x="0" y="340328"/>
                  </a:lnTo>
                  <a:cubicBezTo>
                    <a:pt x="0" y="396526"/>
                    <a:pt x="45625" y="442151"/>
                    <a:pt x="101822" y="442151"/>
                  </a:cubicBezTo>
                  <a:lnTo>
                    <a:pt x="251365" y="442151"/>
                  </a:lnTo>
                  <a:lnTo>
                    <a:pt x="315754" y="556927"/>
                  </a:lnTo>
                  <a:cubicBezTo>
                    <a:pt x="331565" y="585216"/>
                    <a:pt x="372332" y="585216"/>
                    <a:pt x="388144" y="556927"/>
                  </a:cubicBezTo>
                  <a:lnTo>
                    <a:pt x="452533" y="442151"/>
                  </a:lnTo>
                  <a:lnTo>
                    <a:pt x="602075" y="442151"/>
                  </a:lnTo>
                  <a:cubicBezTo>
                    <a:pt x="658273" y="442151"/>
                    <a:pt x="703898" y="396526"/>
                    <a:pt x="703898" y="340328"/>
                  </a:cubicBezTo>
                  <a:close/>
                  <a:moveTo>
                    <a:pt x="351949" y="164116"/>
                  </a:moveTo>
                  <a:cubicBezTo>
                    <a:pt x="383381" y="164116"/>
                    <a:pt x="409004" y="189738"/>
                    <a:pt x="409004" y="221075"/>
                  </a:cubicBezTo>
                  <a:cubicBezTo>
                    <a:pt x="409004" y="252413"/>
                    <a:pt x="383381" y="278130"/>
                    <a:pt x="351949" y="278130"/>
                  </a:cubicBezTo>
                  <a:cubicBezTo>
                    <a:pt x="320516" y="278130"/>
                    <a:pt x="294989" y="252603"/>
                    <a:pt x="294989" y="221075"/>
                  </a:cubicBezTo>
                  <a:cubicBezTo>
                    <a:pt x="294989" y="189548"/>
                    <a:pt x="320516" y="164116"/>
                    <a:pt x="351949" y="164116"/>
                  </a:cubicBezTo>
                  <a:close/>
                  <a:moveTo>
                    <a:pt x="158496" y="278130"/>
                  </a:moveTo>
                  <a:cubicBezTo>
                    <a:pt x="127064" y="278130"/>
                    <a:pt x="101441" y="252603"/>
                    <a:pt x="101441" y="221075"/>
                  </a:cubicBezTo>
                  <a:cubicBezTo>
                    <a:pt x="101441" y="189548"/>
                    <a:pt x="127064" y="164116"/>
                    <a:pt x="158496" y="164116"/>
                  </a:cubicBezTo>
                  <a:cubicBezTo>
                    <a:pt x="189928" y="164116"/>
                    <a:pt x="215551" y="189738"/>
                    <a:pt x="215551" y="221075"/>
                  </a:cubicBezTo>
                  <a:cubicBezTo>
                    <a:pt x="215551" y="252413"/>
                    <a:pt x="189928" y="278130"/>
                    <a:pt x="158496" y="278130"/>
                  </a:cubicBezTo>
                  <a:close/>
                  <a:moveTo>
                    <a:pt x="545402" y="278130"/>
                  </a:moveTo>
                  <a:cubicBezTo>
                    <a:pt x="513969" y="278130"/>
                    <a:pt x="488347" y="252603"/>
                    <a:pt x="488347" y="221075"/>
                  </a:cubicBezTo>
                  <a:cubicBezTo>
                    <a:pt x="488347" y="189548"/>
                    <a:pt x="513969" y="164116"/>
                    <a:pt x="545402" y="164116"/>
                  </a:cubicBezTo>
                  <a:cubicBezTo>
                    <a:pt x="576834" y="164116"/>
                    <a:pt x="602456" y="189738"/>
                    <a:pt x="602456" y="221075"/>
                  </a:cubicBezTo>
                  <a:cubicBezTo>
                    <a:pt x="602456" y="252413"/>
                    <a:pt x="576834" y="278130"/>
                    <a:pt x="545402" y="278130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8" name="Rectangle 43">
            <a:extLst>
              <a:ext uri="{FF2B5EF4-FFF2-40B4-BE49-F238E27FC236}">
                <a16:creationId xmlns:a16="http://schemas.microsoft.com/office/drawing/2014/main" id="{6B05E0BD-A3CE-A039-B85E-A88ECFA924EA}"/>
              </a:ext>
            </a:extLst>
          </p:cNvPr>
          <p:cNvSpPr/>
          <p:nvPr/>
        </p:nvSpPr>
        <p:spPr>
          <a:xfrm>
            <a:off x="13620659" y="0"/>
            <a:ext cx="2635341" cy="1393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2632D629-DF0A-C32F-4F04-BD7703C67359}"/>
              </a:ext>
            </a:extLst>
          </p:cNvPr>
          <p:cNvGrpSpPr/>
          <p:nvPr/>
        </p:nvGrpSpPr>
        <p:grpSpPr>
          <a:xfrm>
            <a:off x="14504278" y="1137807"/>
            <a:ext cx="810478" cy="971191"/>
            <a:chOff x="14398073" y="2073262"/>
            <a:chExt cx="1011107" cy="1211603"/>
          </a:xfrm>
        </p:grpSpPr>
        <p:pic>
          <p:nvPicPr>
            <p:cNvPr id="176" name="Graphic 175">
              <a:extLst>
                <a:ext uri="{FF2B5EF4-FFF2-40B4-BE49-F238E27FC236}">
                  <a16:creationId xmlns:a16="http://schemas.microsoft.com/office/drawing/2014/main" id="{CB1D009C-6D4A-DD8E-2E8B-ED7064E01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398073" y="2695899"/>
              <a:ext cx="962207" cy="588966"/>
            </a:xfrm>
            <a:prstGeom prst="rect">
              <a:avLst/>
            </a:prstGeom>
          </p:spPr>
        </p:pic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8934F281-C84E-237C-4C27-4DA9E4BDE6EC}"/>
                </a:ext>
              </a:extLst>
            </p:cNvPr>
            <p:cNvGrpSpPr/>
            <p:nvPr/>
          </p:nvGrpSpPr>
          <p:grpSpPr>
            <a:xfrm>
              <a:off x="14498113" y="2073262"/>
              <a:ext cx="404933" cy="354541"/>
              <a:chOff x="14443467" y="2073253"/>
              <a:chExt cx="404933" cy="354541"/>
            </a:xfrm>
          </p:grpSpPr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569755B-72A0-0831-A5AE-AE20C5A6EF6A}"/>
                  </a:ext>
                </a:extLst>
              </p:cNvPr>
              <p:cNvSpPr/>
              <p:nvPr/>
            </p:nvSpPr>
            <p:spPr>
              <a:xfrm>
                <a:off x="14681953" y="2073253"/>
                <a:ext cx="166447" cy="230508"/>
              </a:xfrm>
              <a:custGeom>
                <a:avLst/>
                <a:gdLst>
                  <a:gd name="connsiteX0" fmla="*/ 23732 w 166447"/>
                  <a:gd name="connsiteY0" fmla="*/ 436 h 230508"/>
                  <a:gd name="connsiteX1" fmla="*/ 436 w 166447"/>
                  <a:gd name="connsiteY1" fmla="*/ 15512 h 230508"/>
                  <a:gd name="connsiteX2" fmla="*/ 15512 w 166447"/>
                  <a:gd name="connsiteY2" fmla="*/ 38765 h 230508"/>
                  <a:gd name="connsiteX3" fmla="*/ 124070 w 166447"/>
                  <a:gd name="connsiteY3" fmla="*/ 206819 h 230508"/>
                  <a:gd name="connsiteX4" fmla="*/ 126795 w 166447"/>
                  <a:gd name="connsiteY4" fmla="*/ 221555 h 230508"/>
                  <a:gd name="connsiteX5" fmla="*/ 139146 w 166447"/>
                  <a:gd name="connsiteY5" fmla="*/ 230072 h 230508"/>
                  <a:gd name="connsiteX6" fmla="*/ 162399 w 166447"/>
                  <a:gd name="connsiteY6" fmla="*/ 214996 h 230508"/>
                  <a:gd name="connsiteX7" fmla="*/ 23732 w 166447"/>
                  <a:gd name="connsiteY7" fmla="*/ 436 h 230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447" h="230508">
                    <a:moveTo>
                      <a:pt x="23732" y="436"/>
                    </a:moveTo>
                    <a:cubicBezTo>
                      <a:pt x="13127" y="-1821"/>
                      <a:pt x="2736" y="4908"/>
                      <a:pt x="436" y="15512"/>
                    </a:cubicBezTo>
                    <a:cubicBezTo>
                      <a:pt x="-1821" y="26074"/>
                      <a:pt x="4908" y="36508"/>
                      <a:pt x="15512" y="38765"/>
                    </a:cubicBezTo>
                    <a:cubicBezTo>
                      <a:pt x="91745" y="55119"/>
                      <a:pt x="140466" y="130501"/>
                      <a:pt x="124070" y="206819"/>
                    </a:cubicBezTo>
                    <a:cubicBezTo>
                      <a:pt x="122920" y="212100"/>
                      <a:pt x="124070" y="217381"/>
                      <a:pt x="126795" y="221555"/>
                    </a:cubicBezTo>
                    <a:cubicBezTo>
                      <a:pt x="129521" y="225728"/>
                      <a:pt x="133823" y="228922"/>
                      <a:pt x="139146" y="230072"/>
                    </a:cubicBezTo>
                    <a:cubicBezTo>
                      <a:pt x="149751" y="232329"/>
                      <a:pt x="160142" y="225600"/>
                      <a:pt x="162399" y="214996"/>
                    </a:cubicBezTo>
                    <a:cubicBezTo>
                      <a:pt x="183310" y="117596"/>
                      <a:pt x="121131" y="21304"/>
                      <a:pt x="23732" y="4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7E2CA0D-6CE9-8D15-E46F-72F276787BA3}"/>
                  </a:ext>
                </a:extLst>
              </p:cNvPr>
              <p:cNvSpPr/>
              <p:nvPr/>
            </p:nvSpPr>
            <p:spPr>
              <a:xfrm>
                <a:off x="14666238" y="2146591"/>
                <a:ext cx="107142" cy="141455"/>
              </a:xfrm>
              <a:custGeom>
                <a:avLst/>
                <a:gdLst>
                  <a:gd name="connsiteX0" fmla="*/ 23732 w 107142"/>
                  <a:gd name="connsiteY0" fmla="*/ 436 h 141455"/>
                  <a:gd name="connsiteX1" fmla="*/ 436 w 107142"/>
                  <a:gd name="connsiteY1" fmla="*/ 15512 h 141455"/>
                  <a:gd name="connsiteX2" fmla="*/ 15512 w 107142"/>
                  <a:gd name="connsiteY2" fmla="*/ 38765 h 141455"/>
                  <a:gd name="connsiteX3" fmla="*/ 66448 w 107142"/>
                  <a:gd name="connsiteY3" fmla="*/ 117767 h 141455"/>
                  <a:gd name="connsiteX4" fmla="*/ 69173 w 107142"/>
                  <a:gd name="connsiteY4" fmla="*/ 132502 h 141455"/>
                  <a:gd name="connsiteX5" fmla="*/ 81524 w 107142"/>
                  <a:gd name="connsiteY5" fmla="*/ 141020 h 141455"/>
                  <a:gd name="connsiteX6" fmla="*/ 104777 w 107142"/>
                  <a:gd name="connsiteY6" fmla="*/ 125944 h 141455"/>
                  <a:gd name="connsiteX7" fmla="*/ 23732 w 107142"/>
                  <a:gd name="connsiteY7" fmla="*/ 393 h 14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142" h="141455">
                    <a:moveTo>
                      <a:pt x="23732" y="436"/>
                    </a:moveTo>
                    <a:cubicBezTo>
                      <a:pt x="13127" y="-1821"/>
                      <a:pt x="2736" y="4908"/>
                      <a:pt x="436" y="15512"/>
                    </a:cubicBezTo>
                    <a:cubicBezTo>
                      <a:pt x="-1821" y="26074"/>
                      <a:pt x="4908" y="36508"/>
                      <a:pt x="15512" y="38765"/>
                    </a:cubicBezTo>
                    <a:cubicBezTo>
                      <a:pt x="51286" y="46431"/>
                      <a:pt x="74156" y="81865"/>
                      <a:pt x="66448" y="117767"/>
                    </a:cubicBezTo>
                    <a:cubicBezTo>
                      <a:pt x="65298" y="123048"/>
                      <a:pt x="66448" y="128329"/>
                      <a:pt x="69173" y="132502"/>
                    </a:cubicBezTo>
                    <a:cubicBezTo>
                      <a:pt x="71899" y="136676"/>
                      <a:pt x="76243" y="139913"/>
                      <a:pt x="81524" y="141020"/>
                    </a:cubicBezTo>
                    <a:cubicBezTo>
                      <a:pt x="92086" y="143277"/>
                      <a:pt x="102520" y="136548"/>
                      <a:pt x="104777" y="125944"/>
                    </a:cubicBezTo>
                    <a:cubicBezTo>
                      <a:pt x="117000" y="68918"/>
                      <a:pt x="80630" y="12574"/>
                      <a:pt x="23732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563B620-6576-C1B0-F1E1-E90181A36094}"/>
                  </a:ext>
                </a:extLst>
              </p:cNvPr>
              <p:cNvSpPr/>
              <p:nvPr/>
            </p:nvSpPr>
            <p:spPr>
              <a:xfrm>
                <a:off x="14443467" y="2125898"/>
                <a:ext cx="305463" cy="301896"/>
              </a:xfrm>
              <a:custGeom>
                <a:avLst/>
                <a:gdLst>
                  <a:gd name="connsiteX0" fmla="*/ 117802 w 305463"/>
                  <a:gd name="connsiteY0" fmla="*/ 15038 h 301896"/>
                  <a:gd name="connsiteX1" fmla="*/ 67633 w 305463"/>
                  <a:gd name="connsiteY1" fmla="*/ 139013 h 301896"/>
                  <a:gd name="connsiteX2" fmla="*/ 10990 w 305463"/>
                  <a:gd name="connsiteY2" fmla="*/ 175639 h 301896"/>
                  <a:gd name="connsiteX3" fmla="*/ 3878 w 305463"/>
                  <a:gd name="connsiteY3" fmla="*/ 208858 h 301896"/>
                  <a:gd name="connsiteX4" fmla="*/ 56985 w 305463"/>
                  <a:gd name="connsiteY4" fmla="*/ 290925 h 301896"/>
                  <a:gd name="connsiteX5" fmla="*/ 90204 w 305463"/>
                  <a:gd name="connsiteY5" fmla="*/ 298038 h 301896"/>
                  <a:gd name="connsiteX6" fmla="*/ 146847 w 305463"/>
                  <a:gd name="connsiteY6" fmla="*/ 261412 h 301896"/>
                  <a:gd name="connsiteX7" fmla="*/ 280489 w 305463"/>
                  <a:gd name="connsiteY7" fmla="*/ 266480 h 301896"/>
                  <a:gd name="connsiteX8" fmla="*/ 301570 w 305463"/>
                  <a:gd name="connsiteY8" fmla="*/ 229428 h 301896"/>
                  <a:gd name="connsiteX9" fmla="*/ 160262 w 305463"/>
                  <a:gd name="connsiteY9" fmla="*/ 10992 h 301896"/>
                  <a:gd name="connsiteX10" fmla="*/ 117802 w 305463"/>
                  <a:gd name="connsiteY10" fmla="*/ 15038 h 30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5463" h="301896">
                    <a:moveTo>
                      <a:pt x="117802" y="15038"/>
                    </a:moveTo>
                    <a:lnTo>
                      <a:pt x="67633" y="139013"/>
                    </a:lnTo>
                    <a:lnTo>
                      <a:pt x="10990" y="175639"/>
                    </a:lnTo>
                    <a:cubicBezTo>
                      <a:pt x="-168" y="182836"/>
                      <a:pt x="-3362" y="197742"/>
                      <a:pt x="3878" y="208858"/>
                    </a:cubicBezTo>
                    <a:lnTo>
                      <a:pt x="56985" y="290925"/>
                    </a:lnTo>
                    <a:cubicBezTo>
                      <a:pt x="64183" y="302083"/>
                      <a:pt x="79089" y="305235"/>
                      <a:pt x="90204" y="298038"/>
                    </a:cubicBezTo>
                    <a:lnTo>
                      <a:pt x="146847" y="261412"/>
                    </a:lnTo>
                    <a:lnTo>
                      <a:pt x="280489" y="266480"/>
                    </a:lnTo>
                    <a:cubicBezTo>
                      <a:pt x="299909" y="267204"/>
                      <a:pt x="312132" y="245739"/>
                      <a:pt x="301570" y="229428"/>
                    </a:cubicBezTo>
                    <a:lnTo>
                      <a:pt x="160262" y="10992"/>
                    </a:lnTo>
                    <a:cubicBezTo>
                      <a:pt x="149700" y="-5362"/>
                      <a:pt x="125084" y="-3019"/>
                      <a:pt x="117802" y="1503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9BDBAB8-2608-8B20-7848-F37C87B1B42A}"/>
                </a:ext>
              </a:extLst>
            </p:cNvPr>
            <p:cNvSpPr/>
            <p:nvPr/>
          </p:nvSpPr>
          <p:spPr>
            <a:xfrm>
              <a:off x="14690425" y="2517305"/>
              <a:ext cx="377502" cy="377502"/>
            </a:xfrm>
            <a:custGeom>
              <a:avLst/>
              <a:gdLst>
                <a:gd name="connsiteX0" fmla="*/ 188751 w 377502"/>
                <a:gd name="connsiteY0" fmla="*/ 0 h 377502"/>
                <a:gd name="connsiteX1" fmla="*/ 0 w 377502"/>
                <a:gd name="connsiteY1" fmla="*/ 188751 h 377502"/>
                <a:gd name="connsiteX2" fmla="*/ 188751 w 377502"/>
                <a:gd name="connsiteY2" fmla="*/ 377503 h 377502"/>
                <a:gd name="connsiteX3" fmla="*/ 377503 w 377502"/>
                <a:gd name="connsiteY3" fmla="*/ 188751 h 377502"/>
                <a:gd name="connsiteX4" fmla="*/ 188751 w 377502"/>
                <a:gd name="connsiteY4" fmla="*/ 0 h 377502"/>
                <a:gd name="connsiteX5" fmla="*/ 274269 w 377502"/>
                <a:gd name="connsiteY5" fmla="*/ 201528 h 377502"/>
                <a:gd name="connsiteX6" fmla="*/ 155831 w 377502"/>
                <a:gd name="connsiteY6" fmla="*/ 280359 h 377502"/>
                <a:gd name="connsiteX7" fmla="*/ 132024 w 377502"/>
                <a:gd name="connsiteY7" fmla="*/ 267625 h 377502"/>
                <a:gd name="connsiteX8" fmla="*/ 132024 w 377502"/>
                <a:gd name="connsiteY8" fmla="*/ 109963 h 377502"/>
                <a:gd name="connsiteX9" fmla="*/ 155831 w 377502"/>
                <a:gd name="connsiteY9" fmla="*/ 97229 h 377502"/>
                <a:gd name="connsiteX10" fmla="*/ 274269 w 377502"/>
                <a:gd name="connsiteY10" fmla="*/ 176103 h 377502"/>
                <a:gd name="connsiteX11" fmla="*/ 274269 w 377502"/>
                <a:gd name="connsiteY11" fmla="*/ 201571 h 37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502" h="377502">
                  <a:moveTo>
                    <a:pt x="188751" y="0"/>
                  </a:moveTo>
                  <a:cubicBezTo>
                    <a:pt x="84666" y="0"/>
                    <a:pt x="0" y="84708"/>
                    <a:pt x="0" y="188751"/>
                  </a:cubicBezTo>
                  <a:cubicBezTo>
                    <a:pt x="0" y="292795"/>
                    <a:pt x="84708" y="377503"/>
                    <a:pt x="188751" y="377503"/>
                  </a:cubicBezTo>
                  <a:cubicBezTo>
                    <a:pt x="292795" y="377503"/>
                    <a:pt x="377503" y="292837"/>
                    <a:pt x="377503" y="188751"/>
                  </a:cubicBezTo>
                  <a:cubicBezTo>
                    <a:pt x="377503" y="84666"/>
                    <a:pt x="292837" y="0"/>
                    <a:pt x="188751" y="0"/>
                  </a:cubicBezTo>
                  <a:close/>
                  <a:moveTo>
                    <a:pt x="274269" y="201528"/>
                  </a:moveTo>
                  <a:lnTo>
                    <a:pt x="155831" y="280359"/>
                  </a:lnTo>
                  <a:cubicBezTo>
                    <a:pt x="145652" y="287130"/>
                    <a:pt x="132024" y="279805"/>
                    <a:pt x="132024" y="267625"/>
                  </a:cubicBezTo>
                  <a:lnTo>
                    <a:pt x="132024" y="109963"/>
                  </a:lnTo>
                  <a:cubicBezTo>
                    <a:pt x="132024" y="97783"/>
                    <a:pt x="145652" y="90458"/>
                    <a:pt x="155831" y="97229"/>
                  </a:cubicBezTo>
                  <a:lnTo>
                    <a:pt x="274269" y="176103"/>
                  </a:lnTo>
                  <a:cubicBezTo>
                    <a:pt x="283383" y="182150"/>
                    <a:pt x="283383" y="195523"/>
                    <a:pt x="274269" y="2015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F94C65D5-0060-10DA-CD74-23615518D135}"/>
                </a:ext>
              </a:extLst>
            </p:cNvPr>
            <p:cNvGrpSpPr/>
            <p:nvPr/>
          </p:nvGrpSpPr>
          <p:grpSpPr>
            <a:xfrm>
              <a:off x="14987374" y="2163122"/>
              <a:ext cx="421806" cy="318482"/>
              <a:chOff x="15010931" y="2171788"/>
              <a:chExt cx="421806" cy="318482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EB3091EE-783E-83EF-7005-39A7E65865B4}"/>
                  </a:ext>
                </a:extLst>
              </p:cNvPr>
              <p:cNvSpPr/>
              <p:nvPr/>
            </p:nvSpPr>
            <p:spPr>
              <a:xfrm>
                <a:off x="15065274" y="2171788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6A7AA9C-A79D-8792-0AEE-0F1E39F62D57}"/>
                  </a:ext>
                </a:extLst>
              </p:cNvPr>
              <p:cNvSpPr/>
              <p:nvPr/>
            </p:nvSpPr>
            <p:spPr>
              <a:xfrm>
                <a:off x="15038103" y="2260202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72AA1E72-E283-2FDC-0C69-18FEAC222941}"/>
                  </a:ext>
                </a:extLst>
              </p:cNvPr>
              <p:cNvSpPr/>
              <p:nvPr/>
            </p:nvSpPr>
            <p:spPr>
              <a:xfrm>
                <a:off x="15010931" y="2348572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6ED12D1-0C9E-A235-220A-31914FD1C4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2631" y="234727"/>
            <a:ext cx="6502734" cy="867454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351F77D-A8D8-0C65-88AC-09374FB644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4925" y="3692187"/>
            <a:ext cx="4935714" cy="4713817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AD3D31B-3178-BA18-0A78-CEC1AC63705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862" r="22459"/>
          <a:stretch/>
        </p:blipFill>
        <p:spPr>
          <a:xfrm>
            <a:off x="6448016" y="1627565"/>
            <a:ext cx="3099133" cy="4129244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30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5;p38">
            <a:extLst>
              <a:ext uri="{FF2B5EF4-FFF2-40B4-BE49-F238E27FC236}">
                <a16:creationId xmlns:a16="http://schemas.microsoft.com/office/drawing/2014/main" id="{A20B001C-4686-7BE5-F7D5-3D1B8600C283}"/>
              </a:ext>
            </a:extLst>
          </p:cNvPr>
          <p:cNvSpPr/>
          <p:nvPr/>
        </p:nvSpPr>
        <p:spPr>
          <a:xfrm>
            <a:off x="3873254" y="4051076"/>
            <a:ext cx="4125015" cy="5092923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8" name="Google Shape;157;p38">
            <a:extLst>
              <a:ext uri="{FF2B5EF4-FFF2-40B4-BE49-F238E27FC236}">
                <a16:creationId xmlns:a16="http://schemas.microsoft.com/office/drawing/2014/main" id="{7BBA9DFA-1A43-9252-3EB1-35856F39DACC}"/>
              </a:ext>
            </a:extLst>
          </p:cNvPr>
          <p:cNvSpPr/>
          <p:nvPr/>
        </p:nvSpPr>
        <p:spPr>
          <a:xfrm>
            <a:off x="0" y="4420129"/>
            <a:ext cx="3865439" cy="4723871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BC1530B7-3652-E4F8-BEC2-D386E281FC63}"/>
              </a:ext>
            </a:extLst>
          </p:cNvPr>
          <p:cNvGrpSpPr/>
          <p:nvPr/>
        </p:nvGrpSpPr>
        <p:grpSpPr>
          <a:xfrm>
            <a:off x="9403" y="1796179"/>
            <a:ext cx="16241150" cy="6573081"/>
            <a:chOff x="9403" y="1796179"/>
            <a:chExt cx="16241150" cy="657308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E475A44-5243-0A10-56FF-142E5CB7C792}"/>
                </a:ext>
              </a:extLst>
            </p:cNvPr>
            <p:cNvSpPr/>
            <p:nvPr/>
          </p:nvSpPr>
          <p:spPr>
            <a:xfrm>
              <a:off x="2715602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4812935-747F-3F1E-4D66-BB809B34DD88}"/>
                </a:ext>
              </a:extLst>
            </p:cNvPr>
            <p:cNvSpPr/>
            <p:nvPr/>
          </p:nvSpPr>
          <p:spPr>
            <a:xfrm>
              <a:off x="5421801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7B08072-FD3A-C414-72FB-1D27FB8115EA}"/>
                </a:ext>
              </a:extLst>
            </p:cNvPr>
            <p:cNvSpPr/>
            <p:nvPr/>
          </p:nvSpPr>
          <p:spPr>
            <a:xfrm>
              <a:off x="8128000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31C0946-2B0C-45CB-1BA0-98120DC9D289}"/>
                </a:ext>
              </a:extLst>
            </p:cNvPr>
            <p:cNvSpPr/>
            <p:nvPr/>
          </p:nvSpPr>
          <p:spPr>
            <a:xfrm>
              <a:off x="10834198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523E7F-DE62-F84E-6D74-0F2CD89670A2}"/>
                </a:ext>
              </a:extLst>
            </p:cNvPr>
            <p:cNvSpPr/>
            <p:nvPr/>
          </p:nvSpPr>
          <p:spPr>
            <a:xfrm>
              <a:off x="13540397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AF971D4-5E8D-A8A9-1BD0-F54FBDCFA497}"/>
                </a:ext>
              </a:extLst>
            </p:cNvPr>
            <p:cNvSpPr/>
            <p:nvPr/>
          </p:nvSpPr>
          <p:spPr>
            <a:xfrm>
              <a:off x="16246635" y="1796179"/>
              <a:ext cx="3918" cy="6573081"/>
            </a:xfrm>
            <a:custGeom>
              <a:avLst/>
              <a:gdLst>
                <a:gd name="connsiteX0" fmla="*/ -1 w 3918"/>
                <a:gd name="connsiteY0" fmla="*/ 0 h 6573081"/>
                <a:gd name="connsiteX1" fmla="*/ -1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-1" y="0"/>
                  </a:moveTo>
                  <a:lnTo>
                    <a:pt x="-1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544E718-3BBC-49BF-3CC6-069603575CF7}"/>
                </a:ext>
              </a:extLst>
            </p:cNvPr>
            <p:cNvSpPr/>
            <p:nvPr/>
          </p:nvSpPr>
          <p:spPr>
            <a:xfrm>
              <a:off x="9403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87A733-AB41-879E-528C-E2F0A65A18C0}"/>
              </a:ext>
            </a:extLst>
          </p:cNvPr>
          <p:cNvGrpSpPr/>
          <p:nvPr/>
        </p:nvGrpSpPr>
        <p:grpSpPr>
          <a:xfrm>
            <a:off x="-15483" y="2239575"/>
            <a:ext cx="16269092" cy="2561024"/>
            <a:chOff x="-15483" y="3803960"/>
            <a:chExt cx="16269092" cy="393820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F378F9-6B36-BCD7-133D-98A50F2C3EAF}"/>
                </a:ext>
              </a:extLst>
            </p:cNvPr>
            <p:cNvSpPr/>
            <p:nvPr/>
          </p:nvSpPr>
          <p:spPr>
            <a:xfrm>
              <a:off x="-15483" y="6637261"/>
              <a:ext cx="2738098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9CE1E6-2886-AC60-64C3-DF18DC669351}"/>
                </a:ext>
              </a:extLst>
            </p:cNvPr>
            <p:cNvSpPr/>
            <p:nvPr/>
          </p:nvSpPr>
          <p:spPr>
            <a:xfrm>
              <a:off x="2715602" y="6070632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09BC067-9144-7D88-1BC4-BDD4405B0E05}"/>
                </a:ext>
              </a:extLst>
            </p:cNvPr>
            <p:cNvSpPr/>
            <p:nvPr/>
          </p:nvSpPr>
          <p:spPr>
            <a:xfrm>
              <a:off x="5421801" y="5503964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9E7E94-F1FD-9C55-9AD6-8090A667780D}"/>
                </a:ext>
              </a:extLst>
            </p:cNvPr>
            <p:cNvSpPr/>
            <p:nvPr/>
          </p:nvSpPr>
          <p:spPr>
            <a:xfrm>
              <a:off x="8128000" y="4937296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479A2E6-18ED-AA72-89DC-2E4CD918E89B}"/>
                </a:ext>
              </a:extLst>
            </p:cNvPr>
            <p:cNvSpPr/>
            <p:nvPr/>
          </p:nvSpPr>
          <p:spPr>
            <a:xfrm>
              <a:off x="10834198" y="4370628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2823889-4D81-E30A-C6CF-B072C9FAA381}"/>
                </a:ext>
              </a:extLst>
            </p:cNvPr>
            <p:cNvSpPr/>
            <p:nvPr/>
          </p:nvSpPr>
          <p:spPr>
            <a:xfrm>
              <a:off x="13540397" y="3803960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3 w 2713212"/>
                <a:gd name="connsiteY1" fmla="*/ 0 h 619953"/>
                <a:gd name="connsiteX2" fmla="*/ 2713213 w 2713212"/>
                <a:gd name="connsiteY2" fmla="*/ 619954 h 619953"/>
                <a:gd name="connsiteX3" fmla="*/ 1 w 2713212"/>
                <a:gd name="connsiteY3" fmla="*/ 619954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3" y="0"/>
                  </a:lnTo>
                  <a:lnTo>
                    <a:pt x="2713213" y="619954"/>
                  </a:lnTo>
                  <a:lnTo>
                    <a:pt x="1" y="619954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8045-429D-4107-510E-D458749EC6BE}"/>
                </a:ext>
              </a:extLst>
            </p:cNvPr>
            <p:cNvSpPr/>
            <p:nvPr/>
          </p:nvSpPr>
          <p:spPr>
            <a:xfrm>
              <a:off x="2448232" y="6070631"/>
              <a:ext cx="530019" cy="1671529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96000">
                  <a:schemeClr val="accent4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2258A7-BAF8-7BB1-CC6C-D138B56381F7}"/>
                </a:ext>
              </a:extLst>
            </p:cNvPr>
            <p:cNvSpPr/>
            <p:nvPr/>
          </p:nvSpPr>
          <p:spPr>
            <a:xfrm>
              <a:off x="5187309" y="5505973"/>
              <a:ext cx="530019" cy="1669560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95000">
                  <a:schemeClr val="accent6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D87E98-4EF2-C27D-1688-AC02473B8D69}"/>
                </a:ext>
              </a:extLst>
            </p:cNvPr>
            <p:cNvSpPr/>
            <p:nvPr/>
          </p:nvSpPr>
          <p:spPr>
            <a:xfrm>
              <a:off x="7650897" y="4937296"/>
              <a:ext cx="483070" cy="1671529"/>
            </a:xfrm>
            <a:prstGeom prst="rect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95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156546-36A4-F7A7-B710-5EF58DE2F047}"/>
                </a:ext>
              </a:extLst>
            </p:cNvPr>
            <p:cNvSpPr/>
            <p:nvPr/>
          </p:nvSpPr>
          <p:spPr>
            <a:xfrm>
              <a:off x="10343646" y="4370628"/>
              <a:ext cx="490046" cy="1671568"/>
            </a:xfrm>
            <a:prstGeom prst="rect">
              <a:avLst/>
            </a:prstGeom>
            <a:gradFill>
              <a:gsLst>
                <a:gs pos="95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1036E0-9AA7-C166-8A80-C7FED2E8F29B}"/>
                </a:ext>
              </a:extLst>
            </p:cNvPr>
            <p:cNvSpPr/>
            <p:nvPr/>
          </p:nvSpPr>
          <p:spPr>
            <a:xfrm>
              <a:off x="13055797" y="3804255"/>
              <a:ext cx="490046" cy="1671568"/>
            </a:xfrm>
            <a:prstGeom prst="rect">
              <a:avLst/>
            </a:prstGeom>
            <a:gradFill>
              <a:gsLst>
                <a:gs pos="95000">
                  <a:schemeClr val="accent2"/>
                </a:gs>
                <a:gs pos="0">
                  <a:schemeClr val="accent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53E8BD-8E93-911C-EEDF-82A99F8D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Pathway to Competency</a:t>
            </a: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39396F85-B1CE-EDD3-2ABC-A77CBF1D315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63600"/>
            <a:ext cx="4876800" cy="3735388"/>
          </a:xfrm>
        </p:spPr>
        <p:txBody>
          <a:bodyPr/>
          <a:lstStyle/>
          <a:p>
            <a:r>
              <a:rPr lang="en-US" dirty="0"/>
              <a:t>Engage Sellers</a:t>
            </a:r>
          </a:p>
          <a:p>
            <a:r>
              <a:rPr lang="en-US" dirty="0"/>
              <a:t>Create Awareness</a:t>
            </a:r>
          </a:p>
          <a:p>
            <a:r>
              <a:rPr lang="en-US" dirty="0"/>
              <a:t>Promote learning</a:t>
            </a:r>
          </a:p>
          <a:p>
            <a:r>
              <a:rPr lang="en-US" dirty="0"/>
              <a:t>Ensure Understanding</a:t>
            </a:r>
          </a:p>
          <a:p>
            <a:r>
              <a:rPr lang="en-US" dirty="0"/>
              <a:t>Facilitate Practice</a:t>
            </a:r>
          </a:p>
          <a:p>
            <a:r>
              <a:rPr lang="en-US" dirty="0"/>
              <a:t>Support Performance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044A70-B77C-4EFE-B550-2D5DB7265666}"/>
              </a:ext>
            </a:extLst>
          </p:cNvPr>
          <p:cNvGrpSpPr/>
          <p:nvPr/>
        </p:nvGrpSpPr>
        <p:grpSpPr>
          <a:xfrm>
            <a:off x="11555932" y="1570162"/>
            <a:ext cx="943213" cy="883059"/>
            <a:chOff x="11538153" y="2458244"/>
            <a:chExt cx="1353405" cy="126709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B1D98D8-B178-D3D6-FA28-1638D71F9450}"/>
                </a:ext>
              </a:extLst>
            </p:cNvPr>
            <p:cNvSpPr/>
            <p:nvPr/>
          </p:nvSpPr>
          <p:spPr>
            <a:xfrm>
              <a:off x="11538153" y="2458244"/>
              <a:ext cx="1134950" cy="922836"/>
            </a:xfrm>
            <a:custGeom>
              <a:avLst/>
              <a:gdLst>
                <a:gd name="connsiteX0" fmla="*/ 1019810 w 1134950"/>
                <a:gd name="connsiteY0" fmla="*/ 0 h 922836"/>
                <a:gd name="connsiteX1" fmla="*/ 114665 w 1134950"/>
                <a:gd name="connsiteY1" fmla="*/ 0 h 922836"/>
                <a:gd name="connsiteX2" fmla="*/ 0 w 1134950"/>
                <a:gd name="connsiteY2" fmla="*/ 114665 h 922836"/>
                <a:gd name="connsiteX3" fmla="*/ 0 w 1134950"/>
                <a:gd name="connsiteY3" fmla="*/ 808172 h 922836"/>
                <a:gd name="connsiteX4" fmla="*/ 114665 w 1134950"/>
                <a:gd name="connsiteY4" fmla="*/ 922837 h 922836"/>
                <a:gd name="connsiteX5" fmla="*/ 835233 w 1134950"/>
                <a:gd name="connsiteY5" fmla="*/ 922837 h 922836"/>
                <a:gd name="connsiteX6" fmla="*/ 813260 w 1134950"/>
                <a:gd name="connsiteY6" fmla="*/ 851736 h 922836"/>
                <a:gd name="connsiteX7" fmla="*/ 114665 w 1134950"/>
                <a:gd name="connsiteY7" fmla="*/ 851736 h 922836"/>
                <a:gd name="connsiteX8" fmla="*/ 71481 w 1134950"/>
                <a:gd name="connsiteY8" fmla="*/ 808172 h 922836"/>
                <a:gd name="connsiteX9" fmla="*/ 71481 w 1134950"/>
                <a:gd name="connsiteY9" fmla="*/ 267425 h 922836"/>
                <a:gd name="connsiteX10" fmla="*/ 1063421 w 1134950"/>
                <a:gd name="connsiteY10" fmla="*/ 267425 h 922836"/>
                <a:gd name="connsiteX11" fmla="*/ 1063421 w 1134950"/>
                <a:gd name="connsiteY11" fmla="*/ 779874 h 922836"/>
                <a:gd name="connsiteX12" fmla="*/ 1099566 w 1134950"/>
                <a:gd name="connsiteY12" fmla="*/ 790480 h 922836"/>
                <a:gd name="connsiteX13" fmla="*/ 1117258 w 1134950"/>
                <a:gd name="connsiteY13" fmla="*/ 783441 h 922836"/>
                <a:gd name="connsiteX14" fmla="*/ 1134950 w 1134950"/>
                <a:gd name="connsiteY14" fmla="*/ 779494 h 922836"/>
                <a:gd name="connsiteX15" fmla="*/ 1134950 w 1134950"/>
                <a:gd name="connsiteY15" fmla="*/ 114665 h 922836"/>
                <a:gd name="connsiteX16" fmla="*/ 1019905 w 1134950"/>
                <a:gd name="connsiteY16" fmla="*/ 0 h 922836"/>
                <a:gd name="connsiteX17" fmla="*/ 169643 w 1134950"/>
                <a:gd name="connsiteY17" fmla="*/ 173971 h 922836"/>
                <a:gd name="connsiteX18" fmla="*/ 129170 w 1134950"/>
                <a:gd name="connsiteY18" fmla="*/ 133546 h 922836"/>
                <a:gd name="connsiteX19" fmla="*/ 169643 w 1134950"/>
                <a:gd name="connsiteY19" fmla="*/ 93121 h 922836"/>
                <a:gd name="connsiteX20" fmla="*/ 210497 w 1134950"/>
                <a:gd name="connsiteY20" fmla="*/ 133546 h 922836"/>
                <a:gd name="connsiteX21" fmla="*/ 169643 w 1134950"/>
                <a:gd name="connsiteY21" fmla="*/ 173971 h 922836"/>
                <a:gd name="connsiteX22" fmla="*/ 289778 w 1134950"/>
                <a:gd name="connsiteY22" fmla="*/ 173971 h 922836"/>
                <a:gd name="connsiteX23" fmla="*/ 248924 w 1134950"/>
                <a:gd name="connsiteY23" fmla="*/ 133546 h 922836"/>
                <a:gd name="connsiteX24" fmla="*/ 289778 w 1134950"/>
                <a:gd name="connsiteY24" fmla="*/ 93121 h 922836"/>
                <a:gd name="connsiteX25" fmla="*/ 330203 w 1134950"/>
                <a:gd name="connsiteY25" fmla="*/ 133546 h 922836"/>
                <a:gd name="connsiteX26" fmla="*/ 289778 w 1134950"/>
                <a:gd name="connsiteY26" fmla="*/ 173971 h 922836"/>
                <a:gd name="connsiteX27" fmla="*/ 409531 w 1134950"/>
                <a:gd name="connsiteY27" fmla="*/ 173971 h 922836"/>
                <a:gd name="connsiteX28" fmla="*/ 368678 w 1134950"/>
                <a:gd name="connsiteY28" fmla="*/ 133546 h 922836"/>
                <a:gd name="connsiteX29" fmla="*/ 409531 w 1134950"/>
                <a:gd name="connsiteY29" fmla="*/ 93121 h 922836"/>
                <a:gd name="connsiteX30" fmla="*/ 449957 w 1134950"/>
                <a:gd name="connsiteY30" fmla="*/ 133546 h 922836"/>
                <a:gd name="connsiteX31" fmla="*/ 409531 w 1134950"/>
                <a:gd name="connsiteY31" fmla="*/ 173971 h 922836"/>
                <a:gd name="connsiteX32" fmla="*/ 956556 w 1134950"/>
                <a:gd name="connsiteY32" fmla="*/ 166504 h 922836"/>
                <a:gd name="connsiteX33" fmla="*/ 759043 w 1134950"/>
                <a:gd name="connsiteY33" fmla="*/ 166504 h 922836"/>
                <a:gd name="connsiteX34" fmla="*/ 726465 w 1134950"/>
                <a:gd name="connsiteY34" fmla="*/ 133546 h 922836"/>
                <a:gd name="connsiteX35" fmla="*/ 759043 w 1134950"/>
                <a:gd name="connsiteY35" fmla="*/ 100587 h 922836"/>
                <a:gd name="connsiteX36" fmla="*/ 956556 w 1134950"/>
                <a:gd name="connsiteY36" fmla="*/ 100587 h 922836"/>
                <a:gd name="connsiteX37" fmla="*/ 989562 w 1134950"/>
                <a:gd name="connsiteY37" fmla="*/ 133546 h 922836"/>
                <a:gd name="connsiteX38" fmla="*/ 956556 w 1134950"/>
                <a:gd name="connsiteY38" fmla="*/ 166504 h 92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34950" h="922836">
                  <a:moveTo>
                    <a:pt x="1019810" y="0"/>
                  </a:moveTo>
                  <a:lnTo>
                    <a:pt x="114665" y="0"/>
                  </a:lnTo>
                  <a:cubicBezTo>
                    <a:pt x="51411" y="0"/>
                    <a:pt x="0" y="51459"/>
                    <a:pt x="0" y="114665"/>
                  </a:cubicBezTo>
                  <a:lnTo>
                    <a:pt x="0" y="808172"/>
                  </a:lnTo>
                  <a:cubicBezTo>
                    <a:pt x="0" y="871378"/>
                    <a:pt x="51411" y="922837"/>
                    <a:pt x="114665" y="922837"/>
                  </a:cubicBezTo>
                  <a:lnTo>
                    <a:pt x="835233" y="922837"/>
                  </a:lnTo>
                  <a:lnTo>
                    <a:pt x="813260" y="851736"/>
                  </a:lnTo>
                  <a:lnTo>
                    <a:pt x="114665" y="851736"/>
                  </a:lnTo>
                  <a:cubicBezTo>
                    <a:pt x="90695" y="851736"/>
                    <a:pt x="71481" y="832094"/>
                    <a:pt x="71481" y="808172"/>
                  </a:cubicBezTo>
                  <a:lnTo>
                    <a:pt x="71481" y="267425"/>
                  </a:lnTo>
                  <a:lnTo>
                    <a:pt x="1063421" y="267425"/>
                  </a:lnTo>
                  <a:lnTo>
                    <a:pt x="1063421" y="779874"/>
                  </a:lnTo>
                  <a:cubicBezTo>
                    <a:pt x="1075977" y="781444"/>
                    <a:pt x="1088152" y="784963"/>
                    <a:pt x="1099566" y="790480"/>
                  </a:cubicBezTo>
                  <a:cubicBezTo>
                    <a:pt x="1105083" y="787721"/>
                    <a:pt x="1110933" y="785391"/>
                    <a:pt x="1117258" y="783441"/>
                  </a:cubicBezTo>
                  <a:cubicBezTo>
                    <a:pt x="1123155" y="781872"/>
                    <a:pt x="1129053" y="780302"/>
                    <a:pt x="1134950" y="779494"/>
                  </a:cubicBezTo>
                  <a:lnTo>
                    <a:pt x="1134950" y="114665"/>
                  </a:lnTo>
                  <a:cubicBezTo>
                    <a:pt x="1134950" y="51459"/>
                    <a:pt x="1083491" y="0"/>
                    <a:pt x="1019905" y="0"/>
                  </a:cubicBezTo>
                  <a:close/>
                  <a:moveTo>
                    <a:pt x="169643" y="173971"/>
                  </a:moveTo>
                  <a:cubicBezTo>
                    <a:pt x="147243" y="173971"/>
                    <a:pt x="129170" y="155899"/>
                    <a:pt x="129170" y="133546"/>
                  </a:cubicBezTo>
                  <a:cubicBezTo>
                    <a:pt x="129170" y="111193"/>
                    <a:pt x="147243" y="93121"/>
                    <a:pt x="169643" y="93121"/>
                  </a:cubicBezTo>
                  <a:cubicBezTo>
                    <a:pt x="192044" y="93121"/>
                    <a:pt x="210497" y="111193"/>
                    <a:pt x="210497" y="133546"/>
                  </a:cubicBezTo>
                  <a:cubicBezTo>
                    <a:pt x="210497" y="155899"/>
                    <a:pt x="192044" y="173971"/>
                    <a:pt x="169643" y="173971"/>
                  </a:cubicBezTo>
                  <a:close/>
                  <a:moveTo>
                    <a:pt x="289778" y="173971"/>
                  </a:moveTo>
                  <a:cubicBezTo>
                    <a:pt x="266997" y="173971"/>
                    <a:pt x="248924" y="155899"/>
                    <a:pt x="248924" y="133546"/>
                  </a:cubicBezTo>
                  <a:cubicBezTo>
                    <a:pt x="248924" y="111193"/>
                    <a:pt x="266997" y="93121"/>
                    <a:pt x="289778" y="93121"/>
                  </a:cubicBezTo>
                  <a:cubicBezTo>
                    <a:pt x="312558" y="93121"/>
                    <a:pt x="330203" y="111193"/>
                    <a:pt x="330203" y="133546"/>
                  </a:cubicBezTo>
                  <a:cubicBezTo>
                    <a:pt x="330203" y="155899"/>
                    <a:pt x="312130" y="173971"/>
                    <a:pt x="289778" y="173971"/>
                  </a:cubicBezTo>
                  <a:close/>
                  <a:moveTo>
                    <a:pt x="409531" y="173971"/>
                  </a:moveTo>
                  <a:cubicBezTo>
                    <a:pt x="387131" y="173971"/>
                    <a:pt x="368678" y="155899"/>
                    <a:pt x="368678" y="133546"/>
                  </a:cubicBezTo>
                  <a:cubicBezTo>
                    <a:pt x="368678" y="111193"/>
                    <a:pt x="387131" y="93121"/>
                    <a:pt x="409531" y="93121"/>
                  </a:cubicBezTo>
                  <a:cubicBezTo>
                    <a:pt x="431932" y="93121"/>
                    <a:pt x="449957" y="111193"/>
                    <a:pt x="449957" y="133546"/>
                  </a:cubicBezTo>
                  <a:cubicBezTo>
                    <a:pt x="449957" y="155899"/>
                    <a:pt x="431884" y="173971"/>
                    <a:pt x="409531" y="173971"/>
                  </a:cubicBezTo>
                  <a:close/>
                  <a:moveTo>
                    <a:pt x="956556" y="166504"/>
                  </a:moveTo>
                  <a:lnTo>
                    <a:pt x="759043" y="166504"/>
                  </a:lnTo>
                  <a:cubicBezTo>
                    <a:pt x="740971" y="166504"/>
                    <a:pt x="726465" y="151571"/>
                    <a:pt x="726465" y="133546"/>
                  </a:cubicBezTo>
                  <a:cubicBezTo>
                    <a:pt x="726465" y="115521"/>
                    <a:pt x="740971" y="100587"/>
                    <a:pt x="759043" y="100587"/>
                  </a:cubicBezTo>
                  <a:lnTo>
                    <a:pt x="956556" y="100587"/>
                  </a:lnTo>
                  <a:cubicBezTo>
                    <a:pt x="975009" y="100587"/>
                    <a:pt x="989562" y="115521"/>
                    <a:pt x="989562" y="133546"/>
                  </a:cubicBezTo>
                  <a:cubicBezTo>
                    <a:pt x="989562" y="151571"/>
                    <a:pt x="975009" y="166504"/>
                    <a:pt x="956556" y="166504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2A2B5D0-B349-E2E1-5EAD-FCF979056714}"/>
                </a:ext>
              </a:extLst>
            </p:cNvPr>
            <p:cNvSpPr/>
            <p:nvPr/>
          </p:nvSpPr>
          <p:spPr>
            <a:xfrm>
              <a:off x="12323759" y="3122566"/>
              <a:ext cx="567799" cy="602769"/>
            </a:xfrm>
            <a:custGeom>
              <a:avLst/>
              <a:gdLst>
                <a:gd name="connsiteX0" fmla="*/ 517370 w 567799"/>
                <a:gd name="connsiteY0" fmla="*/ 213476 h 602769"/>
                <a:gd name="connsiteX1" fmla="*/ 451596 w 567799"/>
                <a:gd name="connsiteY1" fmla="*/ 178662 h 602769"/>
                <a:gd name="connsiteX2" fmla="*/ 416165 w 567799"/>
                <a:gd name="connsiteY2" fmla="*/ 215521 h 602769"/>
                <a:gd name="connsiteX3" fmla="*/ 415737 w 567799"/>
                <a:gd name="connsiteY3" fmla="*/ 214189 h 602769"/>
                <a:gd name="connsiteX4" fmla="*/ 349820 w 567799"/>
                <a:gd name="connsiteY4" fmla="*/ 179233 h 602769"/>
                <a:gd name="connsiteX5" fmla="*/ 314388 w 567799"/>
                <a:gd name="connsiteY5" fmla="*/ 215949 h 602769"/>
                <a:gd name="connsiteX6" fmla="*/ 314008 w 567799"/>
                <a:gd name="connsiteY6" fmla="*/ 214712 h 602769"/>
                <a:gd name="connsiteX7" fmla="*/ 248091 w 567799"/>
                <a:gd name="connsiteY7" fmla="*/ 179756 h 602769"/>
                <a:gd name="connsiteX8" fmla="*/ 212659 w 567799"/>
                <a:gd name="connsiteY8" fmla="*/ 216472 h 602769"/>
                <a:gd name="connsiteX9" fmla="*/ 157681 w 567799"/>
                <a:gd name="connsiteY9" fmla="*/ 37269 h 602769"/>
                <a:gd name="connsiteX10" fmla="*/ 131904 w 567799"/>
                <a:gd name="connsiteY10" fmla="*/ 6118 h 602769"/>
                <a:gd name="connsiteX11" fmla="*/ 91764 w 567799"/>
                <a:gd name="connsiteY11" fmla="*/ 2361 h 602769"/>
                <a:gd name="connsiteX12" fmla="*/ 91621 w 567799"/>
                <a:gd name="connsiteY12" fmla="*/ 2361 h 602769"/>
                <a:gd name="connsiteX13" fmla="*/ 56808 w 567799"/>
                <a:gd name="connsiteY13" fmla="*/ 68230 h 602769"/>
                <a:gd name="connsiteX14" fmla="*/ 155541 w 567799"/>
                <a:gd name="connsiteY14" fmla="*/ 389920 h 602769"/>
                <a:gd name="connsiteX15" fmla="*/ 153210 w 567799"/>
                <a:gd name="connsiteY15" fmla="*/ 397672 h 602769"/>
                <a:gd name="connsiteX16" fmla="*/ 145173 w 567799"/>
                <a:gd name="connsiteY16" fmla="*/ 398528 h 602769"/>
                <a:gd name="connsiteX17" fmla="*/ 78400 w 567799"/>
                <a:gd name="connsiteY17" fmla="*/ 363382 h 602769"/>
                <a:gd name="connsiteX18" fmla="*/ 11865 w 567799"/>
                <a:gd name="connsiteY18" fmla="*/ 377126 h 602769"/>
                <a:gd name="connsiteX19" fmla="*/ 641 w 567799"/>
                <a:gd name="connsiteY19" fmla="*/ 418978 h 602769"/>
                <a:gd name="connsiteX20" fmla="*/ 24135 w 567799"/>
                <a:gd name="connsiteY20" fmla="*/ 455409 h 602769"/>
                <a:gd name="connsiteX21" fmla="*/ 198629 w 567799"/>
                <a:gd name="connsiteY21" fmla="*/ 570026 h 602769"/>
                <a:gd name="connsiteX22" fmla="*/ 365562 w 567799"/>
                <a:gd name="connsiteY22" fmla="*/ 593996 h 602769"/>
                <a:gd name="connsiteX23" fmla="*/ 444938 w 567799"/>
                <a:gd name="connsiteY23" fmla="*/ 569646 h 602769"/>
                <a:gd name="connsiteX24" fmla="*/ 547475 w 567799"/>
                <a:gd name="connsiteY24" fmla="*/ 484943 h 602769"/>
                <a:gd name="connsiteX25" fmla="*/ 560078 w 567799"/>
                <a:gd name="connsiteY25" fmla="*/ 352538 h 602769"/>
                <a:gd name="connsiteX26" fmla="*/ 517370 w 567799"/>
                <a:gd name="connsiteY26" fmla="*/ 213571 h 60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7799" h="602769">
                  <a:moveTo>
                    <a:pt x="517370" y="213476"/>
                  </a:moveTo>
                  <a:cubicBezTo>
                    <a:pt x="508857" y="185749"/>
                    <a:pt x="479323" y="170149"/>
                    <a:pt x="451596" y="178662"/>
                  </a:cubicBezTo>
                  <a:cubicBezTo>
                    <a:pt x="433619" y="184179"/>
                    <a:pt x="420730" y="198542"/>
                    <a:pt x="416165" y="215521"/>
                  </a:cubicBezTo>
                  <a:lnTo>
                    <a:pt x="415737" y="214189"/>
                  </a:lnTo>
                  <a:cubicBezTo>
                    <a:pt x="407223" y="186367"/>
                    <a:pt x="377642" y="170720"/>
                    <a:pt x="349820" y="179233"/>
                  </a:cubicBezTo>
                  <a:cubicBezTo>
                    <a:pt x="331842" y="184750"/>
                    <a:pt x="318954" y="199018"/>
                    <a:pt x="314388" y="215949"/>
                  </a:cubicBezTo>
                  <a:lnTo>
                    <a:pt x="314008" y="214712"/>
                  </a:lnTo>
                  <a:cubicBezTo>
                    <a:pt x="305495" y="186890"/>
                    <a:pt x="275913" y="171243"/>
                    <a:pt x="248091" y="179756"/>
                  </a:cubicBezTo>
                  <a:cubicBezTo>
                    <a:pt x="230113" y="185273"/>
                    <a:pt x="217225" y="199541"/>
                    <a:pt x="212659" y="216472"/>
                  </a:cubicBezTo>
                  <a:lnTo>
                    <a:pt x="157681" y="37269"/>
                  </a:lnTo>
                  <a:cubicBezTo>
                    <a:pt x="153543" y="23762"/>
                    <a:pt x="144364" y="12681"/>
                    <a:pt x="131904" y="6118"/>
                  </a:cubicBezTo>
                  <a:cubicBezTo>
                    <a:pt x="119491" y="-445"/>
                    <a:pt x="105223" y="-1777"/>
                    <a:pt x="91764" y="2361"/>
                  </a:cubicBezTo>
                  <a:cubicBezTo>
                    <a:pt x="91716" y="2361"/>
                    <a:pt x="91669" y="2361"/>
                    <a:pt x="91621" y="2361"/>
                  </a:cubicBezTo>
                  <a:cubicBezTo>
                    <a:pt x="63942" y="10921"/>
                    <a:pt x="48295" y="40503"/>
                    <a:pt x="56808" y="68230"/>
                  </a:cubicBezTo>
                  <a:lnTo>
                    <a:pt x="155541" y="389920"/>
                  </a:lnTo>
                  <a:cubicBezTo>
                    <a:pt x="156444" y="392821"/>
                    <a:pt x="155541" y="395722"/>
                    <a:pt x="153210" y="397672"/>
                  </a:cubicBezTo>
                  <a:cubicBezTo>
                    <a:pt x="150880" y="399622"/>
                    <a:pt x="147836" y="399955"/>
                    <a:pt x="145173" y="398528"/>
                  </a:cubicBezTo>
                  <a:lnTo>
                    <a:pt x="78400" y="363382"/>
                  </a:lnTo>
                  <a:cubicBezTo>
                    <a:pt x="55857" y="351540"/>
                    <a:pt x="27892" y="357294"/>
                    <a:pt x="11865" y="377126"/>
                  </a:cubicBezTo>
                  <a:cubicBezTo>
                    <a:pt x="2400" y="388873"/>
                    <a:pt x="-1690" y="404092"/>
                    <a:pt x="641" y="418978"/>
                  </a:cubicBezTo>
                  <a:cubicBezTo>
                    <a:pt x="2971" y="433864"/>
                    <a:pt x="11532" y="447133"/>
                    <a:pt x="24135" y="455409"/>
                  </a:cubicBezTo>
                  <a:lnTo>
                    <a:pt x="198629" y="570026"/>
                  </a:lnTo>
                  <a:cubicBezTo>
                    <a:pt x="248091" y="602652"/>
                    <a:pt x="308919" y="611403"/>
                    <a:pt x="365562" y="593996"/>
                  </a:cubicBezTo>
                  <a:lnTo>
                    <a:pt x="444938" y="569646"/>
                  </a:lnTo>
                  <a:cubicBezTo>
                    <a:pt x="489310" y="556044"/>
                    <a:pt x="525741" y="525939"/>
                    <a:pt x="547475" y="484943"/>
                  </a:cubicBezTo>
                  <a:cubicBezTo>
                    <a:pt x="569210" y="443947"/>
                    <a:pt x="573680" y="396911"/>
                    <a:pt x="560078" y="352538"/>
                  </a:cubicBezTo>
                  <a:lnTo>
                    <a:pt x="517370" y="213571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BE7C894-53C7-2B4C-3F18-843D7F4FBECA}"/>
                </a:ext>
              </a:extLst>
            </p:cNvPr>
            <p:cNvSpPr/>
            <p:nvPr/>
          </p:nvSpPr>
          <p:spPr>
            <a:xfrm>
              <a:off x="11707938" y="2964367"/>
              <a:ext cx="138920" cy="105771"/>
            </a:xfrm>
            <a:custGeom>
              <a:avLst/>
              <a:gdLst>
                <a:gd name="connsiteX0" fmla="*/ 52695 w 138920"/>
                <a:gd name="connsiteY0" fmla="*/ 105771 h 105771"/>
                <a:gd name="connsiteX1" fmla="*/ 38903 w 138920"/>
                <a:gd name="connsiteY1" fmla="*/ 100064 h 105771"/>
                <a:gd name="connsiteX2" fmla="*/ 5707 w 138920"/>
                <a:gd name="connsiteY2" fmla="*/ 66868 h 105771"/>
                <a:gd name="connsiteX3" fmla="*/ 5707 w 138920"/>
                <a:gd name="connsiteY3" fmla="*/ 39331 h 105771"/>
                <a:gd name="connsiteX4" fmla="*/ 33244 w 138920"/>
                <a:gd name="connsiteY4" fmla="*/ 39331 h 105771"/>
                <a:gd name="connsiteX5" fmla="*/ 52648 w 138920"/>
                <a:gd name="connsiteY5" fmla="*/ 58735 h 105771"/>
                <a:gd name="connsiteX6" fmla="*/ 105676 w 138920"/>
                <a:gd name="connsiteY6" fmla="*/ 5707 h 105771"/>
                <a:gd name="connsiteX7" fmla="*/ 133213 w 138920"/>
                <a:gd name="connsiteY7" fmla="*/ 5707 h 105771"/>
                <a:gd name="connsiteX8" fmla="*/ 133213 w 138920"/>
                <a:gd name="connsiteY8" fmla="*/ 33244 h 105771"/>
                <a:gd name="connsiteX9" fmla="*/ 66440 w 138920"/>
                <a:gd name="connsiteY9" fmla="*/ 100064 h 105771"/>
                <a:gd name="connsiteX10" fmla="*/ 52648 w 138920"/>
                <a:gd name="connsiteY10" fmla="*/ 105771 h 1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20" h="105771">
                  <a:moveTo>
                    <a:pt x="52695" y="105771"/>
                  </a:moveTo>
                  <a:cubicBezTo>
                    <a:pt x="47702" y="105771"/>
                    <a:pt x="42708" y="103869"/>
                    <a:pt x="38903" y="100064"/>
                  </a:cubicBezTo>
                  <a:lnTo>
                    <a:pt x="5707" y="66868"/>
                  </a:lnTo>
                  <a:cubicBezTo>
                    <a:pt x="-1902" y="59259"/>
                    <a:pt x="-1902" y="46941"/>
                    <a:pt x="5707" y="39331"/>
                  </a:cubicBezTo>
                  <a:cubicBezTo>
                    <a:pt x="13317" y="31722"/>
                    <a:pt x="25634" y="31722"/>
                    <a:pt x="33244" y="39331"/>
                  </a:cubicBezTo>
                  <a:lnTo>
                    <a:pt x="52648" y="58735"/>
                  </a:lnTo>
                  <a:lnTo>
                    <a:pt x="105676" y="5707"/>
                  </a:lnTo>
                  <a:cubicBezTo>
                    <a:pt x="113286" y="-1902"/>
                    <a:pt x="125604" y="-1902"/>
                    <a:pt x="133213" y="5707"/>
                  </a:cubicBezTo>
                  <a:cubicBezTo>
                    <a:pt x="140822" y="13317"/>
                    <a:pt x="140822" y="25634"/>
                    <a:pt x="133213" y="33244"/>
                  </a:cubicBezTo>
                  <a:lnTo>
                    <a:pt x="66440" y="100064"/>
                  </a:lnTo>
                  <a:cubicBezTo>
                    <a:pt x="62635" y="103869"/>
                    <a:pt x="57642" y="105771"/>
                    <a:pt x="52648" y="1057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ACC4BD-6B46-6277-00A4-39FEE52DC9E0}"/>
                </a:ext>
              </a:extLst>
            </p:cNvPr>
            <p:cNvSpPr/>
            <p:nvPr/>
          </p:nvSpPr>
          <p:spPr>
            <a:xfrm>
              <a:off x="11707938" y="3110992"/>
              <a:ext cx="138920" cy="105771"/>
            </a:xfrm>
            <a:custGeom>
              <a:avLst/>
              <a:gdLst>
                <a:gd name="connsiteX0" fmla="*/ 52695 w 138920"/>
                <a:gd name="connsiteY0" fmla="*/ 105771 h 105771"/>
                <a:gd name="connsiteX1" fmla="*/ 38903 w 138920"/>
                <a:gd name="connsiteY1" fmla="*/ 100064 h 105771"/>
                <a:gd name="connsiteX2" fmla="*/ 5707 w 138920"/>
                <a:gd name="connsiteY2" fmla="*/ 66868 h 105771"/>
                <a:gd name="connsiteX3" fmla="*/ 5707 w 138920"/>
                <a:gd name="connsiteY3" fmla="*/ 39331 h 105771"/>
                <a:gd name="connsiteX4" fmla="*/ 33244 w 138920"/>
                <a:gd name="connsiteY4" fmla="*/ 39331 h 105771"/>
                <a:gd name="connsiteX5" fmla="*/ 52648 w 138920"/>
                <a:gd name="connsiteY5" fmla="*/ 58735 h 105771"/>
                <a:gd name="connsiteX6" fmla="*/ 105676 w 138920"/>
                <a:gd name="connsiteY6" fmla="*/ 5707 h 105771"/>
                <a:gd name="connsiteX7" fmla="*/ 133213 w 138920"/>
                <a:gd name="connsiteY7" fmla="*/ 5707 h 105771"/>
                <a:gd name="connsiteX8" fmla="*/ 133213 w 138920"/>
                <a:gd name="connsiteY8" fmla="*/ 33244 h 105771"/>
                <a:gd name="connsiteX9" fmla="*/ 66440 w 138920"/>
                <a:gd name="connsiteY9" fmla="*/ 100064 h 105771"/>
                <a:gd name="connsiteX10" fmla="*/ 52648 w 138920"/>
                <a:gd name="connsiteY10" fmla="*/ 105771 h 1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20" h="105771">
                  <a:moveTo>
                    <a:pt x="52695" y="105771"/>
                  </a:moveTo>
                  <a:cubicBezTo>
                    <a:pt x="47702" y="105771"/>
                    <a:pt x="42708" y="103869"/>
                    <a:pt x="38903" y="100064"/>
                  </a:cubicBezTo>
                  <a:lnTo>
                    <a:pt x="5707" y="66868"/>
                  </a:lnTo>
                  <a:cubicBezTo>
                    <a:pt x="-1902" y="59259"/>
                    <a:pt x="-1902" y="46941"/>
                    <a:pt x="5707" y="39331"/>
                  </a:cubicBezTo>
                  <a:cubicBezTo>
                    <a:pt x="13317" y="31722"/>
                    <a:pt x="25634" y="31722"/>
                    <a:pt x="33244" y="39331"/>
                  </a:cubicBezTo>
                  <a:lnTo>
                    <a:pt x="52648" y="58735"/>
                  </a:lnTo>
                  <a:lnTo>
                    <a:pt x="105676" y="5707"/>
                  </a:lnTo>
                  <a:cubicBezTo>
                    <a:pt x="113286" y="-1902"/>
                    <a:pt x="125604" y="-1902"/>
                    <a:pt x="133213" y="5707"/>
                  </a:cubicBezTo>
                  <a:cubicBezTo>
                    <a:pt x="140822" y="13317"/>
                    <a:pt x="140822" y="25634"/>
                    <a:pt x="133213" y="33244"/>
                  </a:cubicBezTo>
                  <a:lnTo>
                    <a:pt x="66440" y="100064"/>
                  </a:lnTo>
                  <a:cubicBezTo>
                    <a:pt x="62635" y="103869"/>
                    <a:pt x="57642" y="105771"/>
                    <a:pt x="52648" y="1057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CA35487-DDF3-6645-C610-8502310EAABE}"/>
                </a:ext>
              </a:extLst>
            </p:cNvPr>
            <p:cNvSpPr/>
            <p:nvPr/>
          </p:nvSpPr>
          <p:spPr>
            <a:xfrm>
              <a:off x="11720268" y="2813332"/>
              <a:ext cx="114403" cy="114415"/>
            </a:xfrm>
            <a:custGeom>
              <a:avLst/>
              <a:gdLst>
                <a:gd name="connsiteX0" fmla="*/ 108661 w 114403"/>
                <a:gd name="connsiteY0" fmla="*/ 80886 h 114415"/>
                <a:gd name="connsiteX1" fmla="*/ 108661 w 114403"/>
                <a:gd name="connsiteY1" fmla="*/ 108661 h 114415"/>
                <a:gd name="connsiteX2" fmla="*/ 94773 w 114403"/>
                <a:gd name="connsiteY2" fmla="*/ 114415 h 114415"/>
                <a:gd name="connsiteX3" fmla="*/ 80886 w 114403"/>
                <a:gd name="connsiteY3" fmla="*/ 108661 h 114415"/>
                <a:gd name="connsiteX4" fmla="*/ 57202 w 114403"/>
                <a:gd name="connsiteY4" fmla="*/ 84976 h 114415"/>
                <a:gd name="connsiteX5" fmla="*/ 33517 w 114403"/>
                <a:gd name="connsiteY5" fmla="*/ 108661 h 114415"/>
                <a:gd name="connsiteX6" fmla="*/ 19630 w 114403"/>
                <a:gd name="connsiteY6" fmla="*/ 114415 h 114415"/>
                <a:gd name="connsiteX7" fmla="*/ 5743 w 114403"/>
                <a:gd name="connsiteY7" fmla="*/ 108661 h 114415"/>
                <a:gd name="connsiteX8" fmla="*/ 5743 w 114403"/>
                <a:gd name="connsiteY8" fmla="*/ 80886 h 114415"/>
                <a:gd name="connsiteX9" fmla="*/ 29427 w 114403"/>
                <a:gd name="connsiteY9" fmla="*/ 57202 h 114415"/>
                <a:gd name="connsiteX10" fmla="*/ 5743 w 114403"/>
                <a:gd name="connsiteY10" fmla="*/ 33517 h 114415"/>
                <a:gd name="connsiteX11" fmla="*/ 5743 w 114403"/>
                <a:gd name="connsiteY11" fmla="*/ 5743 h 114415"/>
                <a:gd name="connsiteX12" fmla="*/ 33517 w 114403"/>
                <a:gd name="connsiteY12" fmla="*/ 5743 h 114415"/>
                <a:gd name="connsiteX13" fmla="*/ 57202 w 114403"/>
                <a:gd name="connsiteY13" fmla="*/ 29427 h 114415"/>
                <a:gd name="connsiteX14" fmla="*/ 80886 w 114403"/>
                <a:gd name="connsiteY14" fmla="*/ 5743 h 114415"/>
                <a:gd name="connsiteX15" fmla="*/ 108661 w 114403"/>
                <a:gd name="connsiteY15" fmla="*/ 5743 h 114415"/>
                <a:gd name="connsiteX16" fmla="*/ 108661 w 114403"/>
                <a:gd name="connsiteY16" fmla="*/ 33517 h 114415"/>
                <a:gd name="connsiteX17" fmla="*/ 84976 w 114403"/>
                <a:gd name="connsiteY17" fmla="*/ 57202 h 114415"/>
                <a:gd name="connsiteX18" fmla="*/ 108661 w 114403"/>
                <a:gd name="connsiteY18" fmla="*/ 80886 h 11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403" h="114415">
                  <a:moveTo>
                    <a:pt x="108661" y="80886"/>
                  </a:moveTo>
                  <a:cubicBezTo>
                    <a:pt x="116318" y="88543"/>
                    <a:pt x="116318" y="101004"/>
                    <a:pt x="108661" y="108661"/>
                  </a:cubicBezTo>
                  <a:cubicBezTo>
                    <a:pt x="104808" y="112513"/>
                    <a:pt x="99767" y="114415"/>
                    <a:pt x="94773" y="114415"/>
                  </a:cubicBezTo>
                  <a:cubicBezTo>
                    <a:pt x="89780" y="114415"/>
                    <a:pt x="84738" y="112513"/>
                    <a:pt x="80886" y="108661"/>
                  </a:cubicBezTo>
                  <a:lnTo>
                    <a:pt x="57202" y="84976"/>
                  </a:lnTo>
                  <a:lnTo>
                    <a:pt x="33517" y="108661"/>
                  </a:lnTo>
                  <a:cubicBezTo>
                    <a:pt x="29665" y="112513"/>
                    <a:pt x="24624" y="114415"/>
                    <a:pt x="19630" y="114415"/>
                  </a:cubicBezTo>
                  <a:cubicBezTo>
                    <a:pt x="14636" y="114415"/>
                    <a:pt x="9595" y="112513"/>
                    <a:pt x="5743" y="108661"/>
                  </a:cubicBezTo>
                  <a:cubicBezTo>
                    <a:pt x="-1914" y="101004"/>
                    <a:pt x="-1914" y="88543"/>
                    <a:pt x="5743" y="80886"/>
                  </a:cubicBezTo>
                  <a:lnTo>
                    <a:pt x="29427" y="57202"/>
                  </a:lnTo>
                  <a:lnTo>
                    <a:pt x="5743" y="33517"/>
                  </a:lnTo>
                  <a:cubicBezTo>
                    <a:pt x="-1914" y="25860"/>
                    <a:pt x="-1914" y="13400"/>
                    <a:pt x="5743" y="5743"/>
                  </a:cubicBezTo>
                  <a:cubicBezTo>
                    <a:pt x="13400" y="-1914"/>
                    <a:pt x="25860" y="-1914"/>
                    <a:pt x="33517" y="5743"/>
                  </a:cubicBezTo>
                  <a:lnTo>
                    <a:pt x="57202" y="29427"/>
                  </a:lnTo>
                  <a:lnTo>
                    <a:pt x="80886" y="5743"/>
                  </a:lnTo>
                  <a:cubicBezTo>
                    <a:pt x="88543" y="-1914"/>
                    <a:pt x="101004" y="-1914"/>
                    <a:pt x="108661" y="5743"/>
                  </a:cubicBezTo>
                  <a:cubicBezTo>
                    <a:pt x="116318" y="13400"/>
                    <a:pt x="116318" y="25860"/>
                    <a:pt x="108661" y="33517"/>
                  </a:cubicBezTo>
                  <a:lnTo>
                    <a:pt x="84976" y="57202"/>
                  </a:lnTo>
                  <a:lnTo>
                    <a:pt x="108661" y="80886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145390F-40E3-91FB-E7ED-4DDEBE3C921C}"/>
                </a:ext>
              </a:extLst>
            </p:cNvPr>
            <p:cNvSpPr/>
            <p:nvPr/>
          </p:nvSpPr>
          <p:spPr>
            <a:xfrm>
              <a:off x="11887854" y="2843710"/>
              <a:ext cx="585595" cy="53741"/>
            </a:xfrm>
            <a:custGeom>
              <a:avLst/>
              <a:gdLst>
                <a:gd name="connsiteX0" fmla="*/ 558724 w 585595"/>
                <a:gd name="connsiteY0" fmla="*/ 53742 h 53741"/>
                <a:gd name="connsiteX1" fmla="*/ 26871 w 585595"/>
                <a:gd name="connsiteY1" fmla="*/ 53742 h 53741"/>
                <a:gd name="connsiteX2" fmla="*/ 0 w 585595"/>
                <a:gd name="connsiteY2" fmla="*/ 26871 h 53741"/>
                <a:gd name="connsiteX3" fmla="*/ 0 w 585595"/>
                <a:gd name="connsiteY3" fmla="*/ 26871 h 53741"/>
                <a:gd name="connsiteX4" fmla="*/ 26871 w 585595"/>
                <a:gd name="connsiteY4" fmla="*/ 0 h 53741"/>
                <a:gd name="connsiteX5" fmla="*/ 558724 w 585595"/>
                <a:gd name="connsiteY5" fmla="*/ 0 h 53741"/>
                <a:gd name="connsiteX6" fmla="*/ 585595 w 585595"/>
                <a:gd name="connsiteY6" fmla="*/ 26871 h 53741"/>
                <a:gd name="connsiteX7" fmla="*/ 585595 w 585595"/>
                <a:gd name="connsiteY7" fmla="*/ 26871 h 53741"/>
                <a:gd name="connsiteX8" fmla="*/ 558724 w 585595"/>
                <a:gd name="connsiteY8" fmla="*/ 53742 h 5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595" h="53741">
                  <a:moveTo>
                    <a:pt x="558724" y="53742"/>
                  </a:moveTo>
                  <a:lnTo>
                    <a:pt x="26871" y="53742"/>
                  </a:lnTo>
                  <a:cubicBezTo>
                    <a:pt x="12032" y="53742"/>
                    <a:pt x="0" y="41709"/>
                    <a:pt x="0" y="26871"/>
                  </a:cubicBezTo>
                  <a:lnTo>
                    <a:pt x="0" y="26871"/>
                  </a:lnTo>
                  <a:cubicBezTo>
                    <a:pt x="0" y="12032"/>
                    <a:pt x="12032" y="0"/>
                    <a:pt x="26871" y="0"/>
                  </a:cubicBezTo>
                  <a:lnTo>
                    <a:pt x="558724" y="0"/>
                  </a:lnTo>
                  <a:cubicBezTo>
                    <a:pt x="573563" y="0"/>
                    <a:pt x="585595" y="12032"/>
                    <a:pt x="585595" y="26871"/>
                  </a:cubicBezTo>
                  <a:lnTo>
                    <a:pt x="585595" y="26871"/>
                  </a:lnTo>
                  <a:cubicBezTo>
                    <a:pt x="585595" y="41709"/>
                    <a:pt x="573563" y="53742"/>
                    <a:pt x="558724" y="53742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3B4F4DD-0EB6-B579-22D8-9AECA06EB0B4}"/>
                </a:ext>
              </a:extLst>
            </p:cNvPr>
            <p:cNvSpPr/>
            <p:nvPr/>
          </p:nvSpPr>
          <p:spPr>
            <a:xfrm>
              <a:off x="11887854" y="2990382"/>
              <a:ext cx="585595" cy="53741"/>
            </a:xfrm>
            <a:custGeom>
              <a:avLst/>
              <a:gdLst>
                <a:gd name="connsiteX0" fmla="*/ 558724 w 585595"/>
                <a:gd name="connsiteY0" fmla="*/ 53742 h 53741"/>
                <a:gd name="connsiteX1" fmla="*/ 26871 w 585595"/>
                <a:gd name="connsiteY1" fmla="*/ 53742 h 53741"/>
                <a:gd name="connsiteX2" fmla="*/ 0 w 585595"/>
                <a:gd name="connsiteY2" fmla="*/ 26871 h 53741"/>
                <a:gd name="connsiteX3" fmla="*/ 0 w 585595"/>
                <a:gd name="connsiteY3" fmla="*/ 26871 h 53741"/>
                <a:gd name="connsiteX4" fmla="*/ 26871 w 585595"/>
                <a:gd name="connsiteY4" fmla="*/ 0 h 53741"/>
                <a:gd name="connsiteX5" fmla="*/ 558724 w 585595"/>
                <a:gd name="connsiteY5" fmla="*/ 0 h 53741"/>
                <a:gd name="connsiteX6" fmla="*/ 585595 w 585595"/>
                <a:gd name="connsiteY6" fmla="*/ 26871 h 53741"/>
                <a:gd name="connsiteX7" fmla="*/ 585595 w 585595"/>
                <a:gd name="connsiteY7" fmla="*/ 26871 h 53741"/>
                <a:gd name="connsiteX8" fmla="*/ 558724 w 585595"/>
                <a:gd name="connsiteY8" fmla="*/ 53742 h 5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595" h="53741">
                  <a:moveTo>
                    <a:pt x="558724" y="53742"/>
                  </a:moveTo>
                  <a:lnTo>
                    <a:pt x="26871" y="53742"/>
                  </a:lnTo>
                  <a:cubicBezTo>
                    <a:pt x="12032" y="53742"/>
                    <a:pt x="0" y="41709"/>
                    <a:pt x="0" y="26871"/>
                  </a:cubicBezTo>
                  <a:lnTo>
                    <a:pt x="0" y="26871"/>
                  </a:lnTo>
                  <a:cubicBezTo>
                    <a:pt x="0" y="12032"/>
                    <a:pt x="12032" y="0"/>
                    <a:pt x="26871" y="0"/>
                  </a:cubicBezTo>
                  <a:lnTo>
                    <a:pt x="558724" y="0"/>
                  </a:lnTo>
                  <a:cubicBezTo>
                    <a:pt x="573563" y="0"/>
                    <a:pt x="585595" y="12032"/>
                    <a:pt x="585595" y="26871"/>
                  </a:cubicBezTo>
                  <a:lnTo>
                    <a:pt x="585595" y="26871"/>
                  </a:lnTo>
                  <a:cubicBezTo>
                    <a:pt x="585595" y="41709"/>
                    <a:pt x="573563" y="53742"/>
                    <a:pt x="558724" y="53742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EB9297-C93F-0A64-D098-5E7F2F419331}"/>
                </a:ext>
              </a:extLst>
            </p:cNvPr>
            <p:cNvSpPr/>
            <p:nvPr/>
          </p:nvSpPr>
          <p:spPr>
            <a:xfrm>
              <a:off x="11887854" y="3137007"/>
              <a:ext cx="435926" cy="53789"/>
            </a:xfrm>
            <a:custGeom>
              <a:avLst/>
              <a:gdLst>
                <a:gd name="connsiteX0" fmla="*/ 409056 w 435926"/>
                <a:gd name="connsiteY0" fmla="*/ 0 h 53789"/>
                <a:gd name="connsiteX1" fmla="*/ 435927 w 435926"/>
                <a:gd name="connsiteY1" fmla="*/ 26871 h 53789"/>
                <a:gd name="connsiteX2" fmla="*/ 435927 w 435926"/>
                <a:gd name="connsiteY2" fmla="*/ 26918 h 53789"/>
                <a:gd name="connsiteX3" fmla="*/ 409056 w 435926"/>
                <a:gd name="connsiteY3" fmla="*/ 53789 h 53789"/>
                <a:gd name="connsiteX4" fmla="*/ 26871 w 435926"/>
                <a:gd name="connsiteY4" fmla="*/ 53789 h 53789"/>
                <a:gd name="connsiteX5" fmla="*/ 0 w 435926"/>
                <a:gd name="connsiteY5" fmla="*/ 26918 h 53789"/>
                <a:gd name="connsiteX6" fmla="*/ 0 w 435926"/>
                <a:gd name="connsiteY6" fmla="*/ 26871 h 53789"/>
                <a:gd name="connsiteX7" fmla="*/ 26871 w 435926"/>
                <a:gd name="connsiteY7" fmla="*/ 0 h 5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926" h="53789">
                  <a:moveTo>
                    <a:pt x="409056" y="0"/>
                  </a:moveTo>
                  <a:cubicBezTo>
                    <a:pt x="423896" y="0"/>
                    <a:pt x="435927" y="12030"/>
                    <a:pt x="435927" y="26871"/>
                  </a:cubicBezTo>
                  <a:lnTo>
                    <a:pt x="435927" y="26918"/>
                  </a:lnTo>
                  <a:cubicBezTo>
                    <a:pt x="435927" y="41759"/>
                    <a:pt x="423896" y="53789"/>
                    <a:pt x="409056" y="53789"/>
                  </a:cubicBezTo>
                  <a:lnTo>
                    <a:pt x="26871" y="53789"/>
                  </a:lnTo>
                  <a:cubicBezTo>
                    <a:pt x="12030" y="53789"/>
                    <a:pt x="0" y="41759"/>
                    <a:pt x="0" y="26918"/>
                  </a:cubicBezTo>
                  <a:lnTo>
                    <a:pt x="0" y="26871"/>
                  </a:lnTo>
                  <a:cubicBezTo>
                    <a:pt x="0" y="12030"/>
                    <a:pt x="12030" y="0"/>
                    <a:pt x="26871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2AB7-BD1E-A48E-75A0-C1A8674143A0}"/>
              </a:ext>
            </a:extLst>
          </p:cNvPr>
          <p:cNvGrpSpPr/>
          <p:nvPr/>
        </p:nvGrpSpPr>
        <p:grpSpPr>
          <a:xfrm>
            <a:off x="789059" y="2853796"/>
            <a:ext cx="955319" cy="1073524"/>
            <a:chOff x="722352" y="4295133"/>
            <a:chExt cx="1364354" cy="153317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DF9FF15-50B9-B1E4-C22F-F50A734BBED4}"/>
                </a:ext>
              </a:extLst>
            </p:cNvPr>
            <p:cNvSpPr/>
            <p:nvPr/>
          </p:nvSpPr>
          <p:spPr>
            <a:xfrm>
              <a:off x="722582" y="4688843"/>
              <a:ext cx="1364124" cy="1139460"/>
            </a:xfrm>
            <a:custGeom>
              <a:avLst/>
              <a:gdLst>
                <a:gd name="connsiteX0" fmla="*/ 1333232 w 1364124"/>
                <a:gd name="connsiteY0" fmla="*/ 0 h 1139460"/>
                <a:gd name="connsiteX1" fmla="*/ 823904 w 1364124"/>
                <a:gd name="connsiteY1" fmla="*/ 0 h 1139460"/>
                <a:gd name="connsiteX2" fmla="*/ 780735 w 1364124"/>
                <a:gd name="connsiteY2" fmla="*/ 75272 h 1139460"/>
                <a:gd name="connsiteX3" fmla="*/ 1288968 w 1364124"/>
                <a:gd name="connsiteY3" fmla="*/ 75272 h 1139460"/>
                <a:gd name="connsiteX4" fmla="*/ 1288968 w 1364124"/>
                <a:gd name="connsiteY4" fmla="*/ 716990 h 1139460"/>
                <a:gd name="connsiteX5" fmla="*/ 75330 w 1364124"/>
                <a:gd name="connsiteY5" fmla="*/ 716990 h 1139460"/>
                <a:gd name="connsiteX6" fmla="*/ 75330 w 1364124"/>
                <a:gd name="connsiteY6" fmla="*/ 162764 h 1139460"/>
                <a:gd name="connsiteX7" fmla="*/ 0 w 1364124"/>
                <a:gd name="connsiteY7" fmla="*/ 96886 h 1139460"/>
                <a:gd name="connsiteX8" fmla="*/ 0 w 1364124"/>
                <a:gd name="connsiteY8" fmla="*/ 846497 h 1139460"/>
                <a:gd name="connsiteX9" fmla="*/ 29913 w 1364124"/>
                <a:gd name="connsiteY9" fmla="*/ 876929 h 1139460"/>
                <a:gd name="connsiteX10" fmla="*/ 556993 w 1364124"/>
                <a:gd name="connsiteY10" fmla="*/ 876929 h 1139460"/>
                <a:gd name="connsiteX11" fmla="*/ 520451 w 1364124"/>
                <a:gd name="connsiteY11" fmla="*/ 1063323 h 1139460"/>
                <a:gd name="connsiteX12" fmla="*/ 431289 w 1364124"/>
                <a:gd name="connsiteY12" fmla="*/ 1063323 h 1139460"/>
                <a:gd name="connsiteX13" fmla="*/ 419646 w 1364124"/>
                <a:gd name="connsiteY13" fmla="*/ 1075542 h 1139460"/>
                <a:gd name="connsiteX14" fmla="*/ 419646 w 1364124"/>
                <a:gd name="connsiteY14" fmla="*/ 1127242 h 1139460"/>
                <a:gd name="connsiteX15" fmla="*/ 431289 w 1364124"/>
                <a:gd name="connsiteY15" fmla="*/ 1139460 h 1139460"/>
                <a:gd name="connsiteX16" fmla="*/ 932317 w 1364124"/>
                <a:gd name="connsiteY16" fmla="*/ 1139460 h 1139460"/>
                <a:gd name="connsiteX17" fmla="*/ 944478 w 1364124"/>
                <a:gd name="connsiteY17" fmla="*/ 1127242 h 1139460"/>
                <a:gd name="connsiteX18" fmla="*/ 944478 w 1364124"/>
                <a:gd name="connsiteY18" fmla="*/ 1075542 h 1139460"/>
                <a:gd name="connsiteX19" fmla="*/ 932317 w 1364124"/>
                <a:gd name="connsiteY19" fmla="*/ 1063323 h 1139460"/>
                <a:gd name="connsiteX20" fmla="*/ 843731 w 1364124"/>
                <a:gd name="connsiteY20" fmla="*/ 1063323 h 1139460"/>
                <a:gd name="connsiteX21" fmla="*/ 806613 w 1364124"/>
                <a:gd name="connsiteY21" fmla="*/ 876929 h 1139460"/>
                <a:gd name="connsiteX22" fmla="*/ 1333117 w 1364124"/>
                <a:gd name="connsiteY22" fmla="*/ 876929 h 1139460"/>
                <a:gd name="connsiteX23" fmla="*/ 1364125 w 1364124"/>
                <a:gd name="connsiteY23" fmla="*/ 845921 h 1139460"/>
                <a:gd name="connsiteX24" fmla="*/ 1364125 w 1364124"/>
                <a:gd name="connsiteY24" fmla="*/ 30432 h 1139460"/>
                <a:gd name="connsiteX25" fmla="*/ 1333117 w 1364124"/>
                <a:gd name="connsiteY25" fmla="*/ 0 h 1139460"/>
                <a:gd name="connsiteX26" fmla="*/ 690420 w 1364124"/>
                <a:gd name="connsiteY26" fmla="*/ 828803 h 1139460"/>
                <a:gd name="connsiteX27" fmla="*/ 673820 w 1364124"/>
                <a:gd name="connsiteY27" fmla="*/ 828803 h 1139460"/>
                <a:gd name="connsiteX28" fmla="*/ 642236 w 1364124"/>
                <a:gd name="connsiteY28" fmla="*/ 797795 h 1139460"/>
                <a:gd name="connsiteX29" fmla="*/ 673820 w 1364124"/>
                <a:gd name="connsiteY29" fmla="*/ 767306 h 1139460"/>
                <a:gd name="connsiteX30" fmla="*/ 690420 w 1364124"/>
                <a:gd name="connsiteY30" fmla="*/ 767306 h 1139460"/>
                <a:gd name="connsiteX31" fmla="*/ 721428 w 1364124"/>
                <a:gd name="connsiteY31" fmla="*/ 797795 h 1139460"/>
                <a:gd name="connsiteX32" fmla="*/ 690420 w 1364124"/>
                <a:gd name="connsiteY32" fmla="*/ 828803 h 113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64124" h="1139460">
                  <a:moveTo>
                    <a:pt x="1333232" y="0"/>
                  </a:moveTo>
                  <a:lnTo>
                    <a:pt x="823904" y="0"/>
                  </a:lnTo>
                  <a:cubicBezTo>
                    <a:pt x="813357" y="26570"/>
                    <a:pt x="799005" y="51526"/>
                    <a:pt x="780735" y="75272"/>
                  </a:cubicBezTo>
                  <a:lnTo>
                    <a:pt x="1288968" y="75272"/>
                  </a:lnTo>
                  <a:lnTo>
                    <a:pt x="1288968" y="716990"/>
                  </a:lnTo>
                  <a:lnTo>
                    <a:pt x="75330" y="716990"/>
                  </a:lnTo>
                  <a:lnTo>
                    <a:pt x="75330" y="162764"/>
                  </a:lnTo>
                  <a:cubicBezTo>
                    <a:pt x="46512" y="143974"/>
                    <a:pt x="21613" y="121266"/>
                    <a:pt x="0" y="96886"/>
                  </a:cubicBezTo>
                  <a:lnTo>
                    <a:pt x="0" y="846497"/>
                  </a:lnTo>
                  <a:cubicBezTo>
                    <a:pt x="0" y="863097"/>
                    <a:pt x="13314" y="876929"/>
                    <a:pt x="29913" y="876929"/>
                  </a:cubicBezTo>
                  <a:lnTo>
                    <a:pt x="556993" y="876929"/>
                  </a:lnTo>
                  <a:lnTo>
                    <a:pt x="520451" y="1063323"/>
                  </a:lnTo>
                  <a:lnTo>
                    <a:pt x="431289" y="1063323"/>
                  </a:lnTo>
                  <a:cubicBezTo>
                    <a:pt x="425179" y="1063323"/>
                    <a:pt x="419646" y="1068338"/>
                    <a:pt x="419646" y="1075542"/>
                  </a:cubicBezTo>
                  <a:lnTo>
                    <a:pt x="419646" y="1127242"/>
                  </a:lnTo>
                  <a:cubicBezTo>
                    <a:pt x="419646" y="1133870"/>
                    <a:pt x="425179" y="1139460"/>
                    <a:pt x="431289" y="1139460"/>
                  </a:cubicBezTo>
                  <a:lnTo>
                    <a:pt x="932317" y="1139460"/>
                  </a:lnTo>
                  <a:cubicBezTo>
                    <a:pt x="938945" y="1139460"/>
                    <a:pt x="944478" y="1133927"/>
                    <a:pt x="944478" y="1127242"/>
                  </a:cubicBezTo>
                  <a:lnTo>
                    <a:pt x="944478" y="1075542"/>
                  </a:lnTo>
                  <a:cubicBezTo>
                    <a:pt x="944478" y="1068338"/>
                    <a:pt x="938945" y="1063323"/>
                    <a:pt x="932317" y="1063323"/>
                  </a:cubicBezTo>
                  <a:lnTo>
                    <a:pt x="843731" y="1063323"/>
                  </a:lnTo>
                  <a:lnTo>
                    <a:pt x="806613" y="876929"/>
                  </a:lnTo>
                  <a:lnTo>
                    <a:pt x="1333117" y="876929"/>
                  </a:lnTo>
                  <a:cubicBezTo>
                    <a:pt x="1350292" y="876929"/>
                    <a:pt x="1364125" y="863097"/>
                    <a:pt x="1364125" y="845921"/>
                  </a:cubicBezTo>
                  <a:lnTo>
                    <a:pt x="1364125" y="30432"/>
                  </a:lnTo>
                  <a:cubicBezTo>
                    <a:pt x="1364125" y="13833"/>
                    <a:pt x="1350292" y="0"/>
                    <a:pt x="1333117" y="0"/>
                  </a:cubicBezTo>
                  <a:close/>
                  <a:moveTo>
                    <a:pt x="690420" y="828803"/>
                  </a:moveTo>
                  <a:lnTo>
                    <a:pt x="673820" y="828803"/>
                  </a:lnTo>
                  <a:cubicBezTo>
                    <a:pt x="656126" y="828803"/>
                    <a:pt x="642236" y="814971"/>
                    <a:pt x="642236" y="797795"/>
                  </a:cubicBezTo>
                  <a:cubicBezTo>
                    <a:pt x="642236" y="780620"/>
                    <a:pt x="656069" y="767306"/>
                    <a:pt x="673820" y="767306"/>
                  </a:cubicBezTo>
                  <a:lnTo>
                    <a:pt x="690420" y="767306"/>
                  </a:lnTo>
                  <a:cubicBezTo>
                    <a:pt x="707595" y="767306"/>
                    <a:pt x="721428" y="781138"/>
                    <a:pt x="721428" y="797795"/>
                  </a:cubicBezTo>
                  <a:cubicBezTo>
                    <a:pt x="721428" y="814452"/>
                    <a:pt x="707595" y="828803"/>
                    <a:pt x="690420" y="828803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AE42B75-D864-7AF1-0117-00989E399C75}"/>
                </a:ext>
              </a:extLst>
            </p:cNvPr>
            <p:cNvSpPr/>
            <p:nvPr/>
          </p:nvSpPr>
          <p:spPr>
            <a:xfrm>
              <a:off x="1454788" y="5096040"/>
              <a:ext cx="423738" cy="238612"/>
            </a:xfrm>
            <a:custGeom>
              <a:avLst/>
              <a:gdLst>
                <a:gd name="connsiteX0" fmla="*/ 58 w 423738"/>
                <a:gd name="connsiteY0" fmla="*/ 145991 h 238612"/>
                <a:gd name="connsiteX1" fmla="*/ 58 w 423738"/>
                <a:gd name="connsiteY1" fmla="*/ 211005 h 238612"/>
                <a:gd name="connsiteX2" fmla="*/ 27608 w 423738"/>
                <a:gd name="connsiteY2" fmla="*/ 238612 h 238612"/>
                <a:gd name="connsiteX3" fmla="*/ 396189 w 423738"/>
                <a:gd name="connsiteY3" fmla="*/ 238612 h 238612"/>
                <a:gd name="connsiteX4" fmla="*/ 423739 w 423738"/>
                <a:gd name="connsiteY4" fmla="*/ 211005 h 238612"/>
                <a:gd name="connsiteX5" fmla="*/ 423739 w 423738"/>
                <a:gd name="connsiteY5" fmla="*/ 145991 h 238612"/>
                <a:gd name="connsiteX6" fmla="*/ 322818 w 423738"/>
                <a:gd name="connsiteY6" fmla="*/ 2651 h 238612"/>
                <a:gd name="connsiteX7" fmla="*/ 315383 w 423738"/>
                <a:gd name="connsiteY7" fmla="*/ 0 h 238612"/>
                <a:gd name="connsiteX8" fmla="*/ 308928 w 423738"/>
                <a:gd name="connsiteY8" fmla="*/ 4496 h 238612"/>
                <a:gd name="connsiteX9" fmla="*/ 212042 w 423738"/>
                <a:gd name="connsiteY9" fmla="*/ 34870 h 238612"/>
                <a:gd name="connsiteX10" fmla="*/ 115156 w 423738"/>
                <a:gd name="connsiteY10" fmla="*/ 4496 h 238612"/>
                <a:gd name="connsiteX11" fmla="*/ 108759 w 423738"/>
                <a:gd name="connsiteY11" fmla="*/ 58 h 238612"/>
                <a:gd name="connsiteX12" fmla="*/ 101381 w 423738"/>
                <a:gd name="connsiteY12" fmla="*/ 2651 h 238612"/>
                <a:gd name="connsiteX13" fmla="*/ 0 w 423738"/>
                <a:gd name="connsiteY13" fmla="*/ 145991 h 23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3738" h="238612">
                  <a:moveTo>
                    <a:pt x="58" y="145991"/>
                  </a:moveTo>
                  <a:lnTo>
                    <a:pt x="58" y="211005"/>
                  </a:lnTo>
                  <a:cubicBezTo>
                    <a:pt x="58" y="226221"/>
                    <a:pt x="12449" y="238612"/>
                    <a:pt x="27608" y="238612"/>
                  </a:cubicBezTo>
                  <a:lnTo>
                    <a:pt x="396189" y="238612"/>
                  </a:lnTo>
                  <a:cubicBezTo>
                    <a:pt x="411405" y="238612"/>
                    <a:pt x="423739" y="226221"/>
                    <a:pt x="423739" y="211005"/>
                  </a:cubicBezTo>
                  <a:lnTo>
                    <a:pt x="423739" y="145991"/>
                  </a:lnTo>
                  <a:cubicBezTo>
                    <a:pt x="423739" y="82016"/>
                    <a:pt x="383163" y="24438"/>
                    <a:pt x="322818" y="2651"/>
                  </a:cubicBezTo>
                  <a:lnTo>
                    <a:pt x="315383" y="0"/>
                  </a:lnTo>
                  <a:lnTo>
                    <a:pt x="308928" y="4496"/>
                  </a:lnTo>
                  <a:cubicBezTo>
                    <a:pt x="280398" y="24322"/>
                    <a:pt x="246912" y="34870"/>
                    <a:pt x="212042" y="34870"/>
                  </a:cubicBezTo>
                  <a:cubicBezTo>
                    <a:pt x="177173" y="34870"/>
                    <a:pt x="143513" y="24380"/>
                    <a:pt x="115156" y="4496"/>
                  </a:cubicBezTo>
                  <a:lnTo>
                    <a:pt x="108759" y="58"/>
                  </a:lnTo>
                  <a:lnTo>
                    <a:pt x="101381" y="2651"/>
                  </a:lnTo>
                  <a:cubicBezTo>
                    <a:pt x="40748" y="24034"/>
                    <a:pt x="0" y="81612"/>
                    <a:pt x="0" y="14599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B8BA491-C0BA-6AB4-B5D3-48E11AA5A30A}"/>
                </a:ext>
              </a:extLst>
            </p:cNvPr>
            <p:cNvSpPr/>
            <p:nvPr/>
          </p:nvSpPr>
          <p:spPr>
            <a:xfrm>
              <a:off x="1541587" y="4835295"/>
              <a:ext cx="250254" cy="250312"/>
            </a:xfrm>
            <a:custGeom>
              <a:avLst/>
              <a:gdLst>
                <a:gd name="connsiteX0" fmla="*/ 125127 w 250254"/>
                <a:gd name="connsiteY0" fmla="*/ 250312 h 250312"/>
                <a:gd name="connsiteX1" fmla="*/ 250255 w 250254"/>
                <a:gd name="connsiteY1" fmla="*/ 125127 h 250312"/>
                <a:gd name="connsiteX2" fmla="*/ 125127 w 250254"/>
                <a:gd name="connsiteY2" fmla="*/ 0 h 250312"/>
                <a:gd name="connsiteX3" fmla="*/ 0 w 250254"/>
                <a:gd name="connsiteY3" fmla="*/ 125127 h 250312"/>
                <a:gd name="connsiteX4" fmla="*/ 125127 w 250254"/>
                <a:gd name="connsiteY4" fmla="*/ 250312 h 25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254" h="250312">
                  <a:moveTo>
                    <a:pt x="125127" y="250312"/>
                  </a:moveTo>
                  <a:cubicBezTo>
                    <a:pt x="194233" y="250312"/>
                    <a:pt x="250255" y="194290"/>
                    <a:pt x="250255" y="125127"/>
                  </a:cubicBezTo>
                  <a:cubicBezTo>
                    <a:pt x="250255" y="55964"/>
                    <a:pt x="194233" y="0"/>
                    <a:pt x="125127" y="0"/>
                  </a:cubicBezTo>
                  <a:cubicBezTo>
                    <a:pt x="56022" y="0"/>
                    <a:pt x="0" y="56022"/>
                    <a:pt x="0" y="125127"/>
                  </a:cubicBezTo>
                  <a:cubicBezTo>
                    <a:pt x="0" y="194233"/>
                    <a:pt x="56022" y="250312"/>
                    <a:pt x="125127" y="250312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43B06AE-BDD2-DE90-E321-0EAF5F4939CA}"/>
                </a:ext>
              </a:extLst>
            </p:cNvPr>
            <p:cNvSpPr/>
            <p:nvPr/>
          </p:nvSpPr>
          <p:spPr>
            <a:xfrm>
              <a:off x="722352" y="4295133"/>
              <a:ext cx="762637" cy="637125"/>
            </a:xfrm>
            <a:custGeom>
              <a:avLst/>
              <a:gdLst>
                <a:gd name="connsiteX0" fmla="*/ 381376 w 762637"/>
                <a:gd name="connsiteY0" fmla="*/ 564543 h 637125"/>
                <a:gd name="connsiteX1" fmla="*/ 515956 w 762637"/>
                <a:gd name="connsiteY1" fmla="*/ 546099 h 637125"/>
                <a:gd name="connsiteX2" fmla="*/ 689267 w 762637"/>
                <a:gd name="connsiteY2" fmla="*/ 634859 h 637125"/>
                <a:gd name="connsiteX3" fmla="*/ 716067 w 762637"/>
                <a:gd name="connsiteY3" fmla="*/ 608519 h 637125"/>
                <a:gd name="connsiteX4" fmla="*/ 652956 w 762637"/>
                <a:gd name="connsiteY4" fmla="*/ 480279 h 637125"/>
                <a:gd name="connsiteX5" fmla="*/ 762637 w 762637"/>
                <a:gd name="connsiteY5" fmla="*/ 282358 h 637125"/>
                <a:gd name="connsiteX6" fmla="*/ 381376 w 762637"/>
                <a:gd name="connsiteY6" fmla="*/ 0 h 637125"/>
                <a:gd name="connsiteX7" fmla="*/ 0 w 762637"/>
                <a:gd name="connsiteY7" fmla="*/ 282300 h 637125"/>
                <a:gd name="connsiteX8" fmla="*/ 381376 w 762637"/>
                <a:gd name="connsiteY8" fmla="*/ 564543 h 637125"/>
                <a:gd name="connsiteX9" fmla="*/ 509558 w 762637"/>
                <a:gd name="connsiteY9" fmla="*/ 446620 h 637125"/>
                <a:gd name="connsiteX10" fmla="*/ 253194 w 762637"/>
                <a:gd name="connsiteY10" fmla="*/ 446620 h 637125"/>
                <a:gd name="connsiteX11" fmla="*/ 223166 w 762637"/>
                <a:gd name="connsiteY11" fmla="*/ 416592 h 637125"/>
                <a:gd name="connsiteX12" fmla="*/ 253194 w 762637"/>
                <a:gd name="connsiteY12" fmla="*/ 386564 h 637125"/>
                <a:gd name="connsiteX13" fmla="*/ 509558 w 762637"/>
                <a:gd name="connsiteY13" fmla="*/ 386564 h 637125"/>
                <a:gd name="connsiteX14" fmla="*/ 539587 w 762637"/>
                <a:gd name="connsiteY14" fmla="*/ 416592 h 637125"/>
                <a:gd name="connsiteX15" fmla="*/ 509558 w 762637"/>
                <a:gd name="connsiteY15" fmla="*/ 446620 h 637125"/>
                <a:gd name="connsiteX16" fmla="*/ 253194 w 762637"/>
                <a:gd name="connsiteY16" fmla="*/ 117923 h 637125"/>
                <a:gd name="connsiteX17" fmla="*/ 509558 w 762637"/>
                <a:gd name="connsiteY17" fmla="*/ 117923 h 637125"/>
                <a:gd name="connsiteX18" fmla="*/ 539587 w 762637"/>
                <a:gd name="connsiteY18" fmla="*/ 147951 h 637125"/>
                <a:gd name="connsiteX19" fmla="*/ 509558 w 762637"/>
                <a:gd name="connsiteY19" fmla="*/ 177979 h 637125"/>
                <a:gd name="connsiteX20" fmla="*/ 253194 w 762637"/>
                <a:gd name="connsiteY20" fmla="*/ 177979 h 637125"/>
                <a:gd name="connsiteX21" fmla="*/ 223166 w 762637"/>
                <a:gd name="connsiteY21" fmla="*/ 147951 h 637125"/>
                <a:gd name="connsiteX22" fmla="*/ 253194 w 762637"/>
                <a:gd name="connsiteY22" fmla="*/ 117923 h 637125"/>
                <a:gd name="connsiteX23" fmla="*/ 181899 w 762637"/>
                <a:gd name="connsiteY23" fmla="*/ 252272 h 637125"/>
                <a:gd name="connsiteX24" fmla="*/ 580854 w 762637"/>
                <a:gd name="connsiteY24" fmla="*/ 252272 h 637125"/>
                <a:gd name="connsiteX25" fmla="*/ 610882 w 762637"/>
                <a:gd name="connsiteY25" fmla="*/ 282300 h 637125"/>
                <a:gd name="connsiteX26" fmla="*/ 580854 w 762637"/>
                <a:gd name="connsiteY26" fmla="*/ 312329 h 637125"/>
                <a:gd name="connsiteX27" fmla="*/ 181841 w 762637"/>
                <a:gd name="connsiteY27" fmla="*/ 312329 h 637125"/>
                <a:gd name="connsiteX28" fmla="*/ 151813 w 762637"/>
                <a:gd name="connsiteY28" fmla="*/ 282300 h 637125"/>
                <a:gd name="connsiteX29" fmla="*/ 181841 w 762637"/>
                <a:gd name="connsiteY29" fmla="*/ 252272 h 63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62637" h="637125">
                  <a:moveTo>
                    <a:pt x="381376" y="564543"/>
                  </a:moveTo>
                  <a:cubicBezTo>
                    <a:pt x="428811" y="564543"/>
                    <a:pt x="474055" y="557800"/>
                    <a:pt x="515956" y="546099"/>
                  </a:cubicBezTo>
                  <a:lnTo>
                    <a:pt x="689267" y="634859"/>
                  </a:lnTo>
                  <a:cubicBezTo>
                    <a:pt x="706212" y="643562"/>
                    <a:pt x="724482" y="625579"/>
                    <a:pt x="716067" y="608519"/>
                  </a:cubicBezTo>
                  <a:lnTo>
                    <a:pt x="652956" y="480279"/>
                  </a:lnTo>
                  <a:cubicBezTo>
                    <a:pt x="720736" y="429329"/>
                    <a:pt x="762637" y="359475"/>
                    <a:pt x="762637" y="282358"/>
                  </a:cubicBezTo>
                  <a:cubicBezTo>
                    <a:pt x="762637" y="126395"/>
                    <a:pt x="591920" y="0"/>
                    <a:pt x="381376" y="0"/>
                  </a:cubicBezTo>
                  <a:cubicBezTo>
                    <a:pt x="170833" y="0"/>
                    <a:pt x="0" y="126395"/>
                    <a:pt x="0" y="282300"/>
                  </a:cubicBezTo>
                  <a:cubicBezTo>
                    <a:pt x="0" y="438205"/>
                    <a:pt x="170775" y="564543"/>
                    <a:pt x="381376" y="564543"/>
                  </a:cubicBezTo>
                  <a:close/>
                  <a:moveTo>
                    <a:pt x="509558" y="446620"/>
                  </a:moveTo>
                  <a:lnTo>
                    <a:pt x="253194" y="446620"/>
                  </a:lnTo>
                  <a:cubicBezTo>
                    <a:pt x="236595" y="446620"/>
                    <a:pt x="223166" y="433191"/>
                    <a:pt x="223166" y="416592"/>
                  </a:cubicBezTo>
                  <a:cubicBezTo>
                    <a:pt x="223166" y="399993"/>
                    <a:pt x="236595" y="386564"/>
                    <a:pt x="253194" y="386564"/>
                  </a:cubicBezTo>
                  <a:lnTo>
                    <a:pt x="509558" y="386564"/>
                  </a:lnTo>
                  <a:cubicBezTo>
                    <a:pt x="526157" y="386564"/>
                    <a:pt x="539587" y="399993"/>
                    <a:pt x="539587" y="416592"/>
                  </a:cubicBezTo>
                  <a:cubicBezTo>
                    <a:pt x="539587" y="433191"/>
                    <a:pt x="526157" y="446620"/>
                    <a:pt x="509558" y="446620"/>
                  </a:cubicBezTo>
                  <a:close/>
                  <a:moveTo>
                    <a:pt x="253194" y="117923"/>
                  </a:moveTo>
                  <a:lnTo>
                    <a:pt x="509558" y="117923"/>
                  </a:lnTo>
                  <a:cubicBezTo>
                    <a:pt x="526157" y="117923"/>
                    <a:pt x="539587" y="131352"/>
                    <a:pt x="539587" y="147951"/>
                  </a:cubicBezTo>
                  <a:cubicBezTo>
                    <a:pt x="539587" y="164550"/>
                    <a:pt x="526157" y="177979"/>
                    <a:pt x="509558" y="177979"/>
                  </a:cubicBezTo>
                  <a:lnTo>
                    <a:pt x="253194" y="177979"/>
                  </a:lnTo>
                  <a:cubicBezTo>
                    <a:pt x="236595" y="177979"/>
                    <a:pt x="223166" y="164550"/>
                    <a:pt x="223166" y="147951"/>
                  </a:cubicBezTo>
                  <a:cubicBezTo>
                    <a:pt x="223166" y="131352"/>
                    <a:pt x="236595" y="117923"/>
                    <a:pt x="253194" y="117923"/>
                  </a:cubicBezTo>
                  <a:close/>
                  <a:moveTo>
                    <a:pt x="181899" y="252272"/>
                  </a:moveTo>
                  <a:lnTo>
                    <a:pt x="580854" y="252272"/>
                  </a:lnTo>
                  <a:cubicBezTo>
                    <a:pt x="597453" y="252272"/>
                    <a:pt x="610882" y="265701"/>
                    <a:pt x="610882" y="282300"/>
                  </a:cubicBezTo>
                  <a:cubicBezTo>
                    <a:pt x="610882" y="298899"/>
                    <a:pt x="597453" y="312329"/>
                    <a:pt x="580854" y="312329"/>
                  </a:cubicBezTo>
                  <a:lnTo>
                    <a:pt x="181841" y="312329"/>
                  </a:lnTo>
                  <a:cubicBezTo>
                    <a:pt x="165242" y="312329"/>
                    <a:pt x="151813" y="298842"/>
                    <a:pt x="151813" y="282300"/>
                  </a:cubicBezTo>
                  <a:cubicBezTo>
                    <a:pt x="151813" y="265759"/>
                    <a:pt x="165242" y="252272"/>
                    <a:pt x="181841" y="252272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0E25E0B-6A26-D21B-F652-D9652AC3CAA6}"/>
                </a:ext>
              </a:extLst>
            </p:cNvPr>
            <p:cNvSpPr/>
            <p:nvPr/>
          </p:nvSpPr>
          <p:spPr>
            <a:xfrm>
              <a:off x="897910" y="4957022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ABAB270-3FCF-0B7C-4A12-3B966DE82304}"/>
                </a:ext>
              </a:extLst>
            </p:cNvPr>
            <p:cNvSpPr/>
            <p:nvPr/>
          </p:nvSpPr>
          <p:spPr>
            <a:xfrm>
              <a:off x="1028974" y="4973449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E7F924E-E1D3-347A-85C5-997C4657CD76}"/>
                </a:ext>
              </a:extLst>
            </p:cNvPr>
            <p:cNvSpPr/>
            <p:nvPr/>
          </p:nvSpPr>
          <p:spPr>
            <a:xfrm>
              <a:off x="897910" y="5096098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F4FD27C-196F-326A-2836-D6B81F978B88}"/>
                </a:ext>
              </a:extLst>
            </p:cNvPr>
            <p:cNvSpPr/>
            <p:nvPr/>
          </p:nvSpPr>
          <p:spPr>
            <a:xfrm>
              <a:off x="1028974" y="5112524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6A2D29B-A591-3387-F4FD-19212E326B48}"/>
                </a:ext>
              </a:extLst>
            </p:cNvPr>
            <p:cNvSpPr/>
            <p:nvPr/>
          </p:nvSpPr>
          <p:spPr>
            <a:xfrm>
              <a:off x="897910" y="5235173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4FEEA6A-C448-F0F0-954C-76CC09DC12AB}"/>
                </a:ext>
              </a:extLst>
            </p:cNvPr>
            <p:cNvSpPr/>
            <p:nvPr/>
          </p:nvSpPr>
          <p:spPr>
            <a:xfrm>
              <a:off x="1028974" y="5251599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Google Shape;186;p38">
            <a:extLst>
              <a:ext uri="{FF2B5EF4-FFF2-40B4-BE49-F238E27FC236}">
                <a16:creationId xmlns:a16="http://schemas.microsoft.com/office/drawing/2014/main" id="{2303A2A5-F913-5489-5AF2-9A4856276974}"/>
              </a:ext>
            </a:extLst>
          </p:cNvPr>
          <p:cNvSpPr txBox="1"/>
          <p:nvPr/>
        </p:nvSpPr>
        <p:spPr>
          <a:xfrm>
            <a:off x="0" y="4109810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ENGAGE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SELLERS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5" name="Google Shape;186;p38">
            <a:extLst>
              <a:ext uri="{FF2B5EF4-FFF2-40B4-BE49-F238E27FC236}">
                <a16:creationId xmlns:a16="http://schemas.microsoft.com/office/drawing/2014/main" id="{D03B8139-B033-F329-E8FE-320545000915}"/>
              </a:ext>
            </a:extLst>
          </p:cNvPr>
          <p:cNvSpPr txBox="1"/>
          <p:nvPr/>
        </p:nvSpPr>
        <p:spPr>
          <a:xfrm>
            <a:off x="2709522" y="3746108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CREATE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AWARENESS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6" name="Google Shape;186;p38">
            <a:extLst>
              <a:ext uri="{FF2B5EF4-FFF2-40B4-BE49-F238E27FC236}">
                <a16:creationId xmlns:a16="http://schemas.microsoft.com/office/drawing/2014/main" id="{54287167-1311-D471-FA54-0C3F513D9C36}"/>
              </a:ext>
            </a:extLst>
          </p:cNvPr>
          <p:cNvSpPr txBox="1"/>
          <p:nvPr/>
        </p:nvSpPr>
        <p:spPr>
          <a:xfrm>
            <a:off x="5418705" y="3382178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PROMOTE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LEARNING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8" name="Google Shape;186;p38">
            <a:extLst>
              <a:ext uri="{FF2B5EF4-FFF2-40B4-BE49-F238E27FC236}">
                <a16:creationId xmlns:a16="http://schemas.microsoft.com/office/drawing/2014/main" id="{3791FE2C-5ECB-82A9-97F3-8566A0FCEA11}"/>
              </a:ext>
            </a:extLst>
          </p:cNvPr>
          <p:cNvSpPr txBox="1"/>
          <p:nvPr/>
        </p:nvSpPr>
        <p:spPr>
          <a:xfrm>
            <a:off x="10652011" y="2639357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FACILITATE PRACTICE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9" name="Google Shape;186;p38">
            <a:extLst>
              <a:ext uri="{FF2B5EF4-FFF2-40B4-BE49-F238E27FC236}">
                <a16:creationId xmlns:a16="http://schemas.microsoft.com/office/drawing/2014/main" id="{A86DE317-9A06-834E-4CDB-268CBE01535B}"/>
              </a:ext>
            </a:extLst>
          </p:cNvPr>
          <p:cNvSpPr txBox="1"/>
          <p:nvPr/>
        </p:nvSpPr>
        <p:spPr>
          <a:xfrm>
            <a:off x="13559458" y="2257007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SUPPORT PERFORMANCE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81CEC2A-8387-8E36-32BD-4FECDD09D205}"/>
              </a:ext>
            </a:extLst>
          </p:cNvPr>
          <p:cNvGrpSpPr/>
          <p:nvPr/>
        </p:nvGrpSpPr>
        <p:grpSpPr>
          <a:xfrm>
            <a:off x="3671063" y="2494353"/>
            <a:ext cx="835524" cy="1048583"/>
            <a:chOff x="3485310" y="3689970"/>
            <a:chExt cx="1198884" cy="150460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C9BBDF3-CF56-7887-EEFD-34D6F7362A9E}"/>
                </a:ext>
              </a:extLst>
            </p:cNvPr>
            <p:cNvSpPr/>
            <p:nvPr/>
          </p:nvSpPr>
          <p:spPr>
            <a:xfrm>
              <a:off x="3892930" y="4918827"/>
              <a:ext cx="383643" cy="35966"/>
            </a:xfrm>
            <a:custGeom>
              <a:avLst/>
              <a:gdLst>
                <a:gd name="connsiteX0" fmla="*/ 0 w 383643"/>
                <a:gd name="connsiteY0" fmla="*/ 0 h 35966"/>
                <a:gd name="connsiteX1" fmla="*/ 383643 w 383643"/>
                <a:gd name="connsiteY1" fmla="*/ 0 h 35966"/>
                <a:gd name="connsiteX2" fmla="*/ 383643 w 383643"/>
                <a:gd name="connsiteY2" fmla="*/ 35967 h 35966"/>
                <a:gd name="connsiteX3" fmla="*/ 0 w 383643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43" h="35966">
                  <a:moveTo>
                    <a:pt x="0" y="0"/>
                  </a:moveTo>
                  <a:lnTo>
                    <a:pt x="383643" y="0"/>
                  </a:lnTo>
                  <a:lnTo>
                    <a:pt x="383643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2E44B4A-69A5-AED8-A433-205948FBEDFD}"/>
                </a:ext>
              </a:extLst>
            </p:cNvPr>
            <p:cNvSpPr/>
            <p:nvPr/>
          </p:nvSpPr>
          <p:spPr>
            <a:xfrm>
              <a:off x="3892930" y="4990761"/>
              <a:ext cx="383643" cy="35966"/>
            </a:xfrm>
            <a:custGeom>
              <a:avLst/>
              <a:gdLst>
                <a:gd name="connsiteX0" fmla="*/ 0 w 383643"/>
                <a:gd name="connsiteY0" fmla="*/ 0 h 35966"/>
                <a:gd name="connsiteX1" fmla="*/ 383643 w 383643"/>
                <a:gd name="connsiteY1" fmla="*/ 0 h 35966"/>
                <a:gd name="connsiteX2" fmla="*/ 383643 w 383643"/>
                <a:gd name="connsiteY2" fmla="*/ 35967 h 35966"/>
                <a:gd name="connsiteX3" fmla="*/ 0 w 383643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43" h="35966">
                  <a:moveTo>
                    <a:pt x="0" y="0"/>
                  </a:moveTo>
                  <a:lnTo>
                    <a:pt x="383643" y="0"/>
                  </a:lnTo>
                  <a:lnTo>
                    <a:pt x="383643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ED09FD8-3FF3-928B-6C4F-E67EB9671446}"/>
                </a:ext>
              </a:extLst>
            </p:cNvPr>
            <p:cNvSpPr/>
            <p:nvPr/>
          </p:nvSpPr>
          <p:spPr>
            <a:xfrm>
              <a:off x="3899011" y="5062933"/>
              <a:ext cx="371450" cy="131637"/>
            </a:xfrm>
            <a:custGeom>
              <a:avLst/>
              <a:gdLst>
                <a:gd name="connsiteX0" fmla="*/ 185741 w 371450"/>
                <a:gd name="connsiteY0" fmla="*/ 131638 h 131637"/>
                <a:gd name="connsiteX1" fmla="*/ 118604 w 371450"/>
                <a:gd name="connsiteY1" fmla="*/ 110537 h 131637"/>
                <a:gd name="connsiteX2" fmla="*/ 7587 w 371450"/>
                <a:gd name="connsiteY2" fmla="*/ 32610 h 131637"/>
                <a:gd name="connsiteX3" fmla="*/ 873 w 371450"/>
                <a:gd name="connsiteY3" fmla="*/ 12468 h 131637"/>
                <a:gd name="connsiteX4" fmla="*/ 17897 w 371450"/>
                <a:gd name="connsiteY4" fmla="*/ 0 h 131637"/>
                <a:gd name="connsiteX5" fmla="*/ 353585 w 371450"/>
                <a:gd name="connsiteY5" fmla="*/ 0 h 131637"/>
                <a:gd name="connsiteX6" fmla="*/ 370609 w 371450"/>
                <a:gd name="connsiteY6" fmla="*/ 12468 h 131637"/>
                <a:gd name="connsiteX7" fmla="*/ 363896 w 371450"/>
                <a:gd name="connsiteY7" fmla="*/ 32610 h 131637"/>
                <a:gd name="connsiteX8" fmla="*/ 252879 w 371450"/>
                <a:gd name="connsiteY8" fmla="*/ 110537 h 131637"/>
                <a:gd name="connsiteX9" fmla="*/ 185741 w 371450"/>
                <a:gd name="connsiteY9" fmla="*/ 131638 h 131637"/>
                <a:gd name="connsiteX10" fmla="*/ 74725 w 371450"/>
                <a:gd name="connsiteY10" fmla="*/ 35727 h 131637"/>
                <a:gd name="connsiteX11" fmla="*/ 139225 w 371450"/>
                <a:gd name="connsiteY11" fmla="*/ 81045 h 131637"/>
                <a:gd name="connsiteX12" fmla="*/ 232018 w 371450"/>
                <a:gd name="connsiteY12" fmla="*/ 81045 h 131637"/>
                <a:gd name="connsiteX13" fmla="*/ 296518 w 371450"/>
                <a:gd name="connsiteY13" fmla="*/ 35727 h 131637"/>
                <a:gd name="connsiteX14" fmla="*/ 74725 w 371450"/>
                <a:gd name="connsiteY14" fmla="*/ 35727 h 13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1450" h="131637">
                  <a:moveTo>
                    <a:pt x="185741" y="131638"/>
                  </a:moveTo>
                  <a:cubicBezTo>
                    <a:pt x="161524" y="131638"/>
                    <a:pt x="138505" y="124444"/>
                    <a:pt x="118604" y="110537"/>
                  </a:cubicBezTo>
                  <a:lnTo>
                    <a:pt x="7587" y="32610"/>
                  </a:lnTo>
                  <a:cubicBezTo>
                    <a:pt x="1113" y="28054"/>
                    <a:pt x="-1525" y="19902"/>
                    <a:pt x="873" y="12468"/>
                  </a:cubicBezTo>
                  <a:cubicBezTo>
                    <a:pt x="3271" y="5035"/>
                    <a:pt x="10225" y="0"/>
                    <a:pt x="17897" y="0"/>
                  </a:cubicBezTo>
                  <a:lnTo>
                    <a:pt x="353585" y="0"/>
                  </a:lnTo>
                  <a:cubicBezTo>
                    <a:pt x="361498" y="0"/>
                    <a:pt x="368451" y="5035"/>
                    <a:pt x="370609" y="12468"/>
                  </a:cubicBezTo>
                  <a:cubicBezTo>
                    <a:pt x="373007" y="19902"/>
                    <a:pt x="370130" y="28054"/>
                    <a:pt x="363896" y="32610"/>
                  </a:cubicBezTo>
                  <a:lnTo>
                    <a:pt x="252879" y="110537"/>
                  </a:lnTo>
                  <a:cubicBezTo>
                    <a:pt x="233217" y="124444"/>
                    <a:pt x="209959" y="131638"/>
                    <a:pt x="185741" y="131638"/>
                  </a:cubicBezTo>
                  <a:close/>
                  <a:moveTo>
                    <a:pt x="74725" y="35727"/>
                  </a:moveTo>
                  <a:lnTo>
                    <a:pt x="139225" y="81045"/>
                  </a:lnTo>
                  <a:cubicBezTo>
                    <a:pt x="166319" y="99987"/>
                    <a:pt x="204684" y="100227"/>
                    <a:pt x="232018" y="81045"/>
                  </a:cubicBezTo>
                  <a:lnTo>
                    <a:pt x="296518" y="35727"/>
                  </a:lnTo>
                  <a:lnTo>
                    <a:pt x="74725" y="3572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003AEE1-3753-A976-95A2-DFC80A4D0A6C}"/>
                </a:ext>
              </a:extLst>
            </p:cNvPr>
            <p:cNvGrpSpPr/>
            <p:nvPr/>
          </p:nvGrpSpPr>
          <p:grpSpPr>
            <a:xfrm>
              <a:off x="3485310" y="3689970"/>
              <a:ext cx="1198884" cy="893167"/>
              <a:chOff x="3485310" y="3689970"/>
              <a:chExt cx="1198884" cy="893167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0225A9E-7F9F-A2E1-948E-EB0781753447}"/>
                  </a:ext>
                </a:extLst>
              </p:cNvPr>
              <p:cNvSpPr/>
              <p:nvPr/>
            </p:nvSpPr>
            <p:spPr>
              <a:xfrm>
                <a:off x="4066769" y="3689970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D4313F3-5588-67CB-AFD0-AF0E797E5868}"/>
                  </a:ext>
                </a:extLst>
              </p:cNvPr>
              <p:cNvSpPr/>
              <p:nvPr/>
            </p:nvSpPr>
            <p:spPr>
              <a:xfrm rot="18000001">
                <a:off x="4312526" y="3793795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1919737-F357-0ED4-B342-EB3076DB7D84}"/>
                  </a:ext>
                </a:extLst>
              </p:cNvPr>
              <p:cNvSpPr/>
              <p:nvPr/>
            </p:nvSpPr>
            <p:spPr>
              <a:xfrm rot="19800600">
                <a:off x="3791067" y="3763866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EBB38F27-7BFD-2279-4D54-FC57A1FA8B21}"/>
                  </a:ext>
                </a:extLst>
              </p:cNvPr>
              <p:cNvSpPr/>
              <p:nvPr/>
            </p:nvSpPr>
            <p:spPr>
              <a:xfrm rot="19799999">
                <a:off x="4514477" y="3995717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E8B5E953-5029-F38C-E2A9-E19A9993121C}"/>
                  </a:ext>
                </a:extLst>
              </p:cNvPr>
              <p:cNvSpPr/>
              <p:nvPr/>
            </p:nvSpPr>
            <p:spPr>
              <a:xfrm rot="18000600">
                <a:off x="3589155" y="3965787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0682EC0-EAAB-693B-88A4-0FED7D4ECA1A}"/>
                  </a:ext>
                </a:extLst>
              </p:cNvPr>
              <p:cNvSpPr/>
              <p:nvPr/>
            </p:nvSpPr>
            <p:spPr>
              <a:xfrm>
                <a:off x="4588284" y="4271429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7C66325-9477-5531-3532-753A99C03E12}"/>
                  </a:ext>
                </a:extLst>
              </p:cNvPr>
              <p:cNvSpPr/>
              <p:nvPr/>
            </p:nvSpPr>
            <p:spPr>
              <a:xfrm>
                <a:off x="3485310" y="4271429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EB079E3-C583-4C41-6CAE-A5221B3D6AFD}"/>
                  </a:ext>
                </a:extLst>
              </p:cNvPr>
              <p:cNvSpPr/>
              <p:nvPr/>
            </p:nvSpPr>
            <p:spPr>
              <a:xfrm rot="17999400">
                <a:off x="4544317" y="4517169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FAE8B57-0E55-80F1-0FDC-490F8B51FE76}"/>
                  </a:ext>
                </a:extLst>
              </p:cNvPr>
              <p:cNvSpPr/>
              <p:nvPr/>
            </p:nvSpPr>
            <p:spPr>
              <a:xfrm rot="19799999">
                <a:off x="3559147" y="4547171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A72E093-1497-70FC-6F12-337BC5207863}"/>
                </a:ext>
              </a:extLst>
            </p:cNvPr>
            <p:cNvSpPr/>
            <p:nvPr/>
          </p:nvSpPr>
          <p:spPr>
            <a:xfrm>
              <a:off x="4036797" y="4415295"/>
              <a:ext cx="95910" cy="35966"/>
            </a:xfrm>
            <a:custGeom>
              <a:avLst/>
              <a:gdLst>
                <a:gd name="connsiteX0" fmla="*/ 0 w 95910"/>
                <a:gd name="connsiteY0" fmla="*/ 0 h 35966"/>
                <a:gd name="connsiteX1" fmla="*/ 95911 w 95910"/>
                <a:gd name="connsiteY1" fmla="*/ 0 h 35966"/>
                <a:gd name="connsiteX2" fmla="*/ 95911 w 95910"/>
                <a:gd name="connsiteY2" fmla="*/ 35967 h 35966"/>
                <a:gd name="connsiteX3" fmla="*/ 0 w 95910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910" h="35966">
                  <a:moveTo>
                    <a:pt x="0" y="0"/>
                  </a:moveTo>
                  <a:lnTo>
                    <a:pt x="95911" y="0"/>
                  </a:lnTo>
                  <a:lnTo>
                    <a:pt x="95911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DE67874-C0D3-9401-F6E4-8C7CCB772DAB}"/>
                </a:ext>
              </a:extLst>
            </p:cNvPr>
            <p:cNvSpPr/>
            <p:nvPr/>
          </p:nvSpPr>
          <p:spPr>
            <a:xfrm rot="17277600">
              <a:off x="4078759" y="4581192"/>
              <a:ext cx="155615" cy="35966"/>
            </a:xfrm>
            <a:custGeom>
              <a:avLst/>
              <a:gdLst>
                <a:gd name="connsiteX0" fmla="*/ 0 w 155615"/>
                <a:gd name="connsiteY0" fmla="*/ 0 h 35966"/>
                <a:gd name="connsiteX1" fmla="*/ 155615 w 155615"/>
                <a:gd name="connsiteY1" fmla="*/ 0 h 35966"/>
                <a:gd name="connsiteX2" fmla="*/ 155615 w 155615"/>
                <a:gd name="connsiteY2" fmla="*/ 35967 h 35966"/>
                <a:gd name="connsiteX3" fmla="*/ 0 w 155615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15" h="35966">
                  <a:moveTo>
                    <a:pt x="0" y="0"/>
                  </a:moveTo>
                  <a:lnTo>
                    <a:pt x="155615" y="0"/>
                  </a:lnTo>
                  <a:lnTo>
                    <a:pt x="155615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B0BA4A3-EC16-3B87-E22A-A6E05D4CBA54}"/>
                </a:ext>
              </a:extLst>
            </p:cNvPr>
            <p:cNvSpPr/>
            <p:nvPr/>
          </p:nvSpPr>
          <p:spPr>
            <a:xfrm rot="20529000">
              <a:off x="3995133" y="4521234"/>
              <a:ext cx="35966" cy="155615"/>
            </a:xfrm>
            <a:custGeom>
              <a:avLst/>
              <a:gdLst>
                <a:gd name="connsiteX0" fmla="*/ 0 w 35966"/>
                <a:gd name="connsiteY0" fmla="*/ 0 h 155615"/>
                <a:gd name="connsiteX1" fmla="*/ 35967 w 35966"/>
                <a:gd name="connsiteY1" fmla="*/ 0 h 155615"/>
                <a:gd name="connsiteX2" fmla="*/ 35967 w 35966"/>
                <a:gd name="connsiteY2" fmla="*/ 155615 h 155615"/>
                <a:gd name="connsiteX3" fmla="*/ 0 w 35966"/>
                <a:gd name="connsiteY3" fmla="*/ 155615 h 15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66" h="155615">
                  <a:moveTo>
                    <a:pt x="0" y="0"/>
                  </a:moveTo>
                  <a:lnTo>
                    <a:pt x="35967" y="0"/>
                  </a:lnTo>
                  <a:lnTo>
                    <a:pt x="35967" y="155615"/>
                  </a:lnTo>
                  <a:lnTo>
                    <a:pt x="0" y="155615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FB968B-C44B-24B0-79CA-EC7D6C077825}"/>
                </a:ext>
              </a:extLst>
            </p:cNvPr>
            <p:cNvSpPr/>
            <p:nvPr/>
          </p:nvSpPr>
          <p:spPr>
            <a:xfrm>
              <a:off x="3970858" y="4655073"/>
              <a:ext cx="227788" cy="209805"/>
            </a:xfrm>
            <a:custGeom>
              <a:avLst/>
              <a:gdLst>
                <a:gd name="connsiteX0" fmla="*/ 227788 w 227788"/>
                <a:gd name="connsiteY0" fmla="*/ 209805 h 209805"/>
                <a:gd name="connsiteX1" fmla="*/ 191822 w 227788"/>
                <a:gd name="connsiteY1" fmla="*/ 209805 h 209805"/>
                <a:gd name="connsiteX2" fmla="*/ 191822 w 227788"/>
                <a:gd name="connsiteY2" fmla="*/ 65939 h 209805"/>
                <a:gd name="connsiteX3" fmla="*/ 161849 w 227788"/>
                <a:gd name="connsiteY3" fmla="*/ 35967 h 209805"/>
                <a:gd name="connsiteX4" fmla="*/ 65939 w 227788"/>
                <a:gd name="connsiteY4" fmla="*/ 35967 h 209805"/>
                <a:gd name="connsiteX5" fmla="*/ 35967 w 227788"/>
                <a:gd name="connsiteY5" fmla="*/ 65939 h 209805"/>
                <a:gd name="connsiteX6" fmla="*/ 35967 w 227788"/>
                <a:gd name="connsiteY6" fmla="*/ 209805 h 209805"/>
                <a:gd name="connsiteX7" fmla="*/ 0 w 227788"/>
                <a:gd name="connsiteY7" fmla="*/ 209805 h 209805"/>
                <a:gd name="connsiteX8" fmla="*/ 0 w 227788"/>
                <a:gd name="connsiteY8" fmla="*/ 65939 h 209805"/>
                <a:gd name="connsiteX9" fmla="*/ 65939 w 227788"/>
                <a:gd name="connsiteY9" fmla="*/ 0 h 209805"/>
                <a:gd name="connsiteX10" fmla="*/ 161849 w 227788"/>
                <a:gd name="connsiteY10" fmla="*/ 0 h 209805"/>
                <a:gd name="connsiteX11" fmla="*/ 227788 w 227788"/>
                <a:gd name="connsiteY11" fmla="*/ 65939 h 209805"/>
                <a:gd name="connsiteX12" fmla="*/ 227788 w 227788"/>
                <a:gd name="connsiteY12" fmla="*/ 209805 h 20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7788" h="209805">
                  <a:moveTo>
                    <a:pt x="227788" y="209805"/>
                  </a:moveTo>
                  <a:lnTo>
                    <a:pt x="191822" y="209805"/>
                  </a:lnTo>
                  <a:lnTo>
                    <a:pt x="191822" y="65939"/>
                  </a:lnTo>
                  <a:cubicBezTo>
                    <a:pt x="191822" y="49394"/>
                    <a:pt x="178394" y="35967"/>
                    <a:pt x="161849" y="35967"/>
                  </a:cubicBezTo>
                  <a:lnTo>
                    <a:pt x="65939" y="35967"/>
                  </a:lnTo>
                  <a:cubicBezTo>
                    <a:pt x="49394" y="35967"/>
                    <a:pt x="35967" y="49394"/>
                    <a:pt x="35967" y="65939"/>
                  </a:cubicBezTo>
                  <a:lnTo>
                    <a:pt x="35967" y="209805"/>
                  </a:lnTo>
                  <a:lnTo>
                    <a:pt x="0" y="209805"/>
                  </a:lnTo>
                  <a:lnTo>
                    <a:pt x="0" y="65939"/>
                  </a:lnTo>
                  <a:cubicBezTo>
                    <a:pt x="0" y="29493"/>
                    <a:pt x="29493" y="0"/>
                    <a:pt x="65939" y="0"/>
                  </a:cubicBezTo>
                  <a:lnTo>
                    <a:pt x="161849" y="0"/>
                  </a:lnTo>
                  <a:cubicBezTo>
                    <a:pt x="198296" y="0"/>
                    <a:pt x="227788" y="29493"/>
                    <a:pt x="227788" y="65939"/>
                  </a:cubicBezTo>
                  <a:lnTo>
                    <a:pt x="227788" y="209805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553FDA9-6193-6B41-372E-EF29CDFAB912}"/>
                </a:ext>
              </a:extLst>
            </p:cNvPr>
            <p:cNvGrpSpPr/>
            <p:nvPr/>
          </p:nvGrpSpPr>
          <p:grpSpPr>
            <a:xfrm>
              <a:off x="3731081" y="3983697"/>
              <a:ext cx="707102" cy="563476"/>
              <a:chOff x="3731081" y="3983697"/>
              <a:chExt cx="707102" cy="563476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78339F4-2E47-370B-C94A-C7B13E193695}"/>
                  </a:ext>
                </a:extLst>
              </p:cNvPr>
              <p:cNvSpPr/>
              <p:nvPr/>
            </p:nvSpPr>
            <p:spPr>
              <a:xfrm>
                <a:off x="4114724" y="4223474"/>
                <a:ext cx="131877" cy="65938"/>
              </a:xfrm>
              <a:custGeom>
                <a:avLst/>
                <a:gdLst>
                  <a:gd name="connsiteX0" fmla="*/ 131877 w 131877"/>
                  <a:gd name="connsiteY0" fmla="*/ 65939 h 65938"/>
                  <a:gd name="connsiteX1" fmla="*/ 95911 w 131877"/>
                  <a:gd name="connsiteY1" fmla="*/ 65939 h 65938"/>
                  <a:gd name="connsiteX2" fmla="*/ 65939 w 131877"/>
                  <a:gd name="connsiteY2" fmla="*/ 35967 h 65938"/>
                  <a:gd name="connsiteX3" fmla="*/ 35967 w 131877"/>
                  <a:gd name="connsiteY3" fmla="*/ 65939 h 65938"/>
                  <a:gd name="connsiteX4" fmla="*/ 0 w 131877"/>
                  <a:gd name="connsiteY4" fmla="*/ 65939 h 65938"/>
                  <a:gd name="connsiteX5" fmla="*/ 65939 w 131877"/>
                  <a:gd name="connsiteY5" fmla="*/ 0 h 65938"/>
                  <a:gd name="connsiteX6" fmla="*/ 131877 w 131877"/>
                  <a:gd name="connsiteY6" fmla="*/ 65939 h 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77" h="65938">
                    <a:moveTo>
                      <a:pt x="131877" y="65939"/>
                    </a:moveTo>
                    <a:lnTo>
                      <a:pt x="95911" y="65939"/>
                    </a:lnTo>
                    <a:cubicBezTo>
                      <a:pt x="95911" y="49394"/>
                      <a:pt x="82483" y="35967"/>
                      <a:pt x="65939" y="35967"/>
                    </a:cubicBezTo>
                    <a:cubicBezTo>
                      <a:pt x="49394" y="35967"/>
                      <a:pt x="35967" y="49394"/>
                      <a:pt x="35967" y="65939"/>
                    </a:cubicBezTo>
                    <a:lnTo>
                      <a:pt x="0" y="65939"/>
                    </a:lnTo>
                    <a:cubicBezTo>
                      <a:pt x="0" y="29493"/>
                      <a:pt x="29493" y="0"/>
                      <a:pt x="65939" y="0"/>
                    </a:cubicBezTo>
                    <a:cubicBezTo>
                      <a:pt x="102385" y="0"/>
                      <a:pt x="131877" y="29493"/>
                      <a:pt x="131877" y="659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4A73AAE-5761-D3D5-10FF-3E08D54F2A22}"/>
                  </a:ext>
                </a:extLst>
              </p:cNvPr>
              <p:cNvSpPr/>
              <p:nvPr/>
            </p:nvSpPr>
            <p:spPr>
              <a:xfrm>
                <a:off x="3922903" y="4223474"/>
                <a:ext cx="131877" cy="65938"/>
              </a:xfrm>
              <a:custGeom>
                <a:avLst/>
                <a:gdLst>
                  <a:gd name="connsiteX0" fmla="*/ 131877 w 131877"/>
                  <a:gd name="connsiteY0" fmla="*/ 65939 h 65938"/>
                  <a:gd name="connsiteX1" fmla="*/ 95911 w 131877"/>
                  <a:gd name="connsiteY1" fmla="*/ 65939 h 65938"/>
                  <a:gd name="connsiteX2" fmla="*/ 65939 w 131877"/>
                  <a:gd name="connsiteY2" fmla="*/ 35967 h 65938"/>
                  <a:gd name="connsiteX3" fmla="*/ 35967 w 131877"/>
                  <a:gd name="connsiteY3" fmla="*/ 65939 h 65938"/>
                  <a:gd name="connsiteX4" fmla="*/ 0 w 131877"/>
                  <a:gd name="connsiteY4" fmla="*/ 65939 h 65938"/>
                  <a:gd name="connsiteX5" fmla="*/ 65939 w 131877"/>
                  <a:gd name="connsiteY5" fmla="*/ 0 h 65938"/>
                  <a:gd name="connsiteX6" fmla="*/ 131877 w 131877"/>
                  <a:gd name="connsiteY6" fmla="*/ 65939 h 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77" h="65938">
                    <a:moveTo>
                      <a:pt x="131877" y="65939"/>
                    </a:moveTo>
                    <a:lnTo>
                      <a:pt x="95911" y="65939"/>
                    </a:lnTo>
                    <a:cubicBezTo>
                      <a:pt x="95911" y="49394"/>
                      <a:pt x="82483" y="35967"/>
                      <a:pt x="65939" y="35967"/>
                    </a:cubicBezTo>
                    <a:cubicBezTo>
                      <a:pt x="49394" y="35967"/>
                      <a:pt x="35967" y="49394"/>
                      <a:pt x="35967" y="65939"/>
                    </a:cubicBezTo>
                    <a:lnTo>
                      <a:pt x="0" y="65939"/>
                    </a:lnTo>
                    <a:cubicBezTo>
                      <a:pt x="0" y="29493"/>
                      <a:pt x="29493" y="0"/>
                      <a:pt x="65939" y="0"/>
                    </a:cubicBezTo>
                    <a:cubicBezTo>
                      <a:pt x="102385" y="0"/>
                      <a:pt x="131877" y="29493"/>
                      <a:pt x="131877" y="659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14F357A-81DE-C056-25EA-6830E01B6B16}"/>
                  </a:ext>
                </a:extLst>
              </p:cNvPr>
              <p:cNvSpPr/>
              <p:nvPr/>
            </p:nvSpPr>
            <p:spPr>
              <a:xfrm>
                <a:off x="4270100" y="4055390"/>
                <a:ext cx="120607" cy="150340"/>
              </a:xfrm>
              <a:custGeom>
                <a:avLst/>
                <a:gdLst>
                  <a:gd name="connsiteX0" fmla="*/ 97110 w 120607"/>
                  <a:gd name="connsiteY0" fmla="*/ 150340 h 150340"/>
                  <a:gd name="connsiteX1" fmla="*/ 70494 w 120607"/>
                  <a:gd name="connsiteY1" fmla="*/ 126123 h 150340"/>
                  <a:gd name="connsiteX2" fmla="*/ 84641 w 120607"/>
                  <a:gd name="connsiteY2" fmla="*/ 89916 h 150340"/>
                  <a:gd name="connsiteX3" fmla="*/ 30691 w 120607"/>
                  <a:gd name="connsiteY3" fmla="*/ 35967 h 150340"/>
                  <a:gd name="connsiteX4" fmla="*/ 12948 w 120607"/>
                  <a:gd name="connsiteY4" fmla="*/ 39084 h 150340"/>
                  <a:gd name="connsiteX5" fmla="*/ 0 w 120607"/>
                  <a:gd name="connsiteY5" fmla="*/ 5515 h 150340"/>
                  <a:gd name="connsiteX6" fmla="*/ 30691 w 120607"/>
                  <a:gd name="connsiteY6" fmla="*/ 0 h 150340"/>
                  <a:gd name="connsiteX7" fmla="*/ 120608 w 120607"/>
                  <a:gd name="connsiteY7" fmla="*/ 89916 h 150340"/>
                  <a:gd name="connsiteX8" fmla="*/ 97349 w 120607"/>
                  <a:gd name="connsiteY8" fmla="*/ 150101 h 15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50340">
                    <a:moveTo>
                      <a:pt x="97110" y="150340"/>
                    </a:moveTo>
                    <a:lnTo>
                      <a:pt x="70494" y="126123"/>
                    </a:lnTo>
                    <a:cubicBezTo>
                      <a:pt x="79606" y="116052"/>
                      <a:pt x="84641" y="103344"/>
                      <a:pt x="84641" y="89916"/>
                    </a:cubicBezTo>
                    <a:cubicBezTo>
                      <a:pt x="84641" y="60184"/>
                      <a:pt x="60424" y="35967"/>
                      <a:pt x="30691" y="35967"/>
                    </a:cubicBezTo>
                    <a:cubicBezTo>
                      <a:pt x="24218" y="35967"/>
                      <a:pt x="18223" y="36926"/>
                      <a:pt x="12948" y="39084"/>
                    </a:cubicBezTo>
                    <a:lnTo>
                      <a:pt x="0" y="5515"/>
                    </a:lnTo>
                    <a:cubicBezTo>
                      <a:pt x="9591" y="1918"/>
                      <a:pt x="19902" y="0"/>
                      <a:pt x="30691" y="0"/>
                    </a:cubicBezTo>
                    <a:cubicBezTo>
                      <a:pt x="80325" y="0"/>
                      <a:pt x="120608" y="40283"/>
                      <a:pt x="120608" y="89916"/>
                    </a:cubicBezTo>
                    <a:cubicBezTo>
                      <a:pt x="120608" y="112216"/>
                      <a:pt x="112216" y="133556"/>
                      <a:pt x="97349" y="15010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F4D7B10-4656-DC9F-01A9-64F659014C71}"/>
                  </a:ext>
                </a:extLst>
              </p:cNvPr>
              <p:cNvSpPr/>
              <p:nvPr/>
            </p:nvSpPr>
            <p:spPr>
              <a:xfrm>
                <a:off x="3779036" y="4055630"/>
                <a:ext cx="120607" cy="150340"/>
              </a:xfrm>
              <a:custGeom>
                <a:avLst/>
                <a:gdLst>
                  <a:gd name="connsiteX0" fmla="*/ 23258 w 120607"/>
                  <a:gd name="connsiteY0" fmla="*/ 150101 h 150340"/>
                  <a:gd name="connsiteX1" fmla="*/ 0 w 120607"/>
                  <a:gd name="connsiteY1" fmla="*/ 89916 h 150340"/>
                  <a:gd name="connsiteX2" fmla="*/ 89916 w 120607"/>
                  <a:gd name="connsiteY2" fmla="*/ 0 h 150340"/>
                  <a:gd name="connsiteX3" fmla="*/ 120608 w 120607"/>
                  <a:gd name="connsiteY3" fmla="*/ 5515 h 150340"/>
                  <a:gd name="connsiteX4" fmla="*/ 107660 w 120607"/>
                  <a:gd name="connsiteY4" fmla="*/ 39084 h 150340"/>
                  <a:gd name="connsiteX5" fmla="*/ 89916 w 120607"/>
                  <a:gd name="connsiteY5" fmla="*/ 35967 h 150340"/>
                  <a:gd name="connsiteX6" fmla="*/ 35967 w 120607"/>
                  <a:gd name="connsiteY6" fmla="*/ 89916 h 150340"/>
                  <a:gd name="connsiteX7" fmla="*/ 50113 w 120607"/>
                  <a:gd name="connsiteY7" fmla="*/ 126123 h 150340"/>
                  <a:gd name="connsiteX8" fmla="*/ 23498 w 120607"/>
                  <a:gd name="connsiteY8" fmla="*/ 150340 h 15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50340">
                    <a:moveTo>
                      <a:pt x="23258" y="150101"/>
                    </a:moveTo>
                    <a:cubicBezTo>
                      <a:pt x="8152" y="133556"/>
                      <a:pt x="0" y="111976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00706" y="0"/>
                      <a:pt x="111017" y="1918"/>
                      <a:pt x="120608" y="5515"/>
                    </a:cubicBezTo>
                    <a:lnTo>
                      <a:pt x="107660" y="39084"/>
                    </a:lnTo>
                    <a:cubicBezTo>
                      <a:pt x="102385" y="36926"/>
                      <a:pt x="96390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03104"/>
                      <a:pt x="41002" y="116052"/>
                      <a:pt x="50113" y="126123"/>
                    </a:cubicBezTo>
                    <a:lnTo>
                      <a:pt x="23498" y="150340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8C8E42B-8204-C979-68B7-77FB0A196D47}"/>
                  </a:ext>
                </a:extLst>
              </p:cNvPr>
              <p:cNvSpPr/>
              <p:nvPr/>
            </p:nvSpPr>
            <p:spPr>
              <a:xfrm>
                <a:off x="4281609" y="4175998"/>
                <a:ext cx="156574" cy="179593"/>
              </a:xfrm>
              <a:custGeom>
                <a:avLst/>
                <a:gdLst>
                  <a:gd name="connsiteX0" fmla="*/ 73372 w 156574"/>
                  <a:gd name="connsiteY0" fmla="*/ 179114 h 179593"/>
                  <a:gd name="connsiteX1" fmla="*/ 70734 w 156574"/>
                  <a:gd name="connsiteY1" fmla="*/ 143147 h 179593"/>
                  <a:gd name="connsiteX2" fmla="*/ 120608 w 156574"/>
                  <a:gd name="connsiteY2" fmla="*/ 89437 h 179593"/>
                  <a:gd name="connsiteX3" fmla="*/ 70734 w 156574"/>
                  <a:gd name="connsiteY3" fmla="*/ 35727 h 179593"/>
                  <a:gd name="connsiteX4" fmla="*/ 66658 w 156574"/>
                  <a:gd name="connsiteY4" fmla="*/ 35727 h 179593"/>
                  <a:gd name="connsiteX5" fmla="*/ 26855 w 156574"/>
                  <a:gd name="connsiteY5" fmla="*/ 53470 h 179593"/>
                  <a:gd name="connsiteX6" fmla="*/ 0 w 156574"/>
                  <a:gd name="connsiteY6" fmla="*/ 29732 h 179593"/>
                  <a:gd name="connsiteX7" fmla="*/ 66658 w 156574"/>
                  <a:gd name="connsiteY7" fmla="*/ 0 h 179593"/>
                  <a:gd name="connsiteX8" fmla="*/ 74331 w 156574"/>
                  <a:gd name="connsiteY8" fmla="*/ 480 h 179593"/>
                  <a:gd name="connsiteX9" fmla="*/ 156574 w 156574"/>
                  <a:gd name="connsiteY9" fmla="*/ 89916 h 179593"/>
                  <a:gd name="connsiteX10" fmla="*/ 73132 w 156574"/>
                  <a:gd name="connsiteY10" fmla="*/ 179593 h 17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574" h="179593">
                    <a:moveTo>
                      <a:pt x="73372" y="179114"/>
                    </a:moveTo>
                    <a:lnTo>
                      <a:pt x="70734" y="143147"/>
                    </a:lnTo>
                    <a:cubicBezTo>
                      <a:pt x="99268" y="141229"/>
                      <a:pt x="120608" y="117970"/>
                      <a:pt x="120608" y="89437"/>
                    </a:cubicBezTo>
                    <a:cubicBezTo>
                      <a:pt x="120608" y="60903"/>
                      <a:pt x="99028" y="37645"/>
                      <a:pt x="70734" y="35727"/>
                    </a:cubicBezTo>
                    <a:cubicBezTo>
                      <a:pt x="68576" y="35727"/>
                      <a:pt x="67617" y="35727"/>
                      <a:pt x="66658" y="35727"/>
                    </a:cubicBezTo>
                    <a:cubicBezTo>
                      <a:pt x="51312" y="35727"/>
                      <a:pt x="36926" y="42201"/>
                      <a:pt x="26855" y="53470"/>
                    </a:cubicBezTo>
                    <a:lnTo>
                      <a:pt x="0" y="29732"/>
                    </a:lnTo>
                    <a:cubicBezTo>
                      <a:pt x="16784" y="10790"/>
                      <a:pt x="41002" y="0"/>
                      <a:pt x="66658" y="0"/>
                    </a:cubicBezTo>
                    <a:cubicBezTo>
                      <a:pt x="69056" y="0"/>
                      <a:pt x="71933" y="0"/>
                      <a:pt x="74331" y="480"/>
                    </a:cubicBezTo>
                    <a:cubicBezTo>
                      <a:pt x="119889" y="3597"/>
                      <a:pt x="156574" y="42920"/>
                      <a:pt x="156574" y="89916"/>
                    </a:cubicBezTo>
                    <a:cubicBezTo>
                      <a:pt x="156574" y="136913"/>
                      <a:pt x="119889" y="176236"/>
                      <a:pt x="73132" y="17959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2D64E754-1553-8D5F-222E-2CFD956D199C}"/>
                  </a:ext>
                </a:extLst>
              </p:cNvPr>
              <p:cNvSpPr/>
              <p:nvPr/>
            </p:nvSpPr>
            <p:spPr>
              <a:xfrm>
                <a:off x="3731081" y="4175518"/>
                <a:ext cx="156574" cy="179593"/>
              </a:xfrm>
              <a:custGeom>
                <a:avLst/>
                <a:gdLst>
                  <a:gd name="connsiteX0" fmla="*/ 83442 w 156574"/>
                  <a:gd name="connsiteY0" fmla="*/ 179593 h 179593"/>
                  <a:gd name="connsiteX1" fmla="*/ 0 w 156574"/>
                  <a:gd name="connsiteY1" fmla="*/ 89916 h 179593"/>
                  <a:gd name="connsiteX2" fmla="*/ 83442 w 156574"/>
                  <a:gd name="connsiteY2" fmla="*/ 240 h 179593"/>
                  <a:gd name="connsiteX3" fmla="*/ 89916 w 156574"/>
                  <a:gd name="connsiteY3" fmla="*/ 0 h 179593"/>
                  <a:gd name="connsiteX4" fmla="*/ 156574 w 156574"/>
                  <a:gd name="connsiteY4" fmla="*/ 29732 h 179593"/>
                  <a:gd name="connsiteX5" fmla="*/ 129719 w 156574"/>
                  <a:gd name="connsiteY5" fmla="*/ 53470 h 179593"/>
                  <a:gd name="connsiteX6" fmla="*/ 88717 w 156574"/>
                  <a:gd name="connsiteY6" fmla="*/ 35727 h 179593"/>
                  <a:gd name="connsiteX7" fmla="*/ 87279 w 156574"/>
                  <a:gd name="connsiteY7" fmla="*/ 35727 h 179593"/>
                  <a:gd name="connsiteX8" fmla="*/ 36206 w 156574"/>
                  <a:gd name="connsiteY8" fmla="*/ 89677 h 179593"/>
                  <a:gd name="connsiteX9" fmla="*/ 86080 w 156574"/>
                  <a:gd name="connsiteY9" fmla="*/ 143387 h 179593"/>
                  <a:gd name="connsiteX10" fmla="*/ 83442 w 156574"/>
                  <a:gd name="connsiteY10" fmla="*/ 179353 h 17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574" h="179593">
                    <a:moveTo>
                      <a:pt x="83442" y="179593"/>
                    </a:moveTo>
                    <a:cubicBezTo>
                      <a:pt x="36686" y="176236"/>
                      <a:pt x="0" y="136913"/>
                      <a:pt x="0" y="89916"/>
                    </a:cubicBezTo>
                    <a:cubicBezTo>
                      <a:pt x="0" y="42920"/>
                      <a:pt x="36686" y="3597"/>
                      <a:pt x="83442" y="240"/>
                    </a:cubicBezTo>
                    <a:cubicBezTo>
                      <a:pt x="84641" y="240"/>
                      <a:pt x="87519" y="0"/>
                      <a:pt x="89916" y="0"/>
                    </a:cubicBezTo>
                    <a:cubicBezTo>
                      <a:pt x="115573" y="0"/>
                      <a:pt x="139790" y="10790"/>
                      <a:pt x="156574" y="29732"/>
                    </a:cubicBezTo>
                    <a:lnTo>
                      <a:pt x="129719" y="53470"/>
                    </a:lnTo>
                    <a:cubicBezTo>
                      <a:pt x="119409" y="41961"/>
                      <a:pt x="105502" y="35967"/>
                      <a:pt x="88717" y="35727"/>
                    </a:cubicBezTo>
                    <a:cubicBezTo>
                      <a:pt x="88238" y="35727"/>
                      <a:pt x="87758" y="35727"/>
                      <a:pt x="87279" y="35727"/>
                    </a:cubicBezTo>
                    <a:cubicBezTo>
                      <a:pt x="57546" y="37885"/>
                      <a:pt x="36206" y="60903"/>
                      <a:pt x="36206" y="89677"/>
                    </a:cubicBezTo>
                    <a:cubicBezTo>
                      <a:pt x="36206" y="118450"/>
                      <a:pt x="57786" y="141469"/>
                      <a:pt x="86080" y="143387"/>
                    </a:cubicBezTo>
                    <a:lnTo>
                      <a:pt x="83442" y="179353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99690EB-E970-4EE6-D5A7-91F779B2E4E3}"/>
                  </a:ext>
                </a:extLst>
              </p:cNvPr>
              <p:cNvSpPr/>
              <p:nvPr/>
            </p:nvSpPr>
            <p:spPr>
              <a:xfrm>
                <a:off x="4269860" y="4295407"/>
                <a:ext cx="120607" cy="179832"/>
              </a:xfrm>
              <a:custGeom>
                <a:avLst/>
                <a:gdLst>
                  <a:gd name="connsiteX0" fmla="*/ 30691 w 120607"/>
                  <a:gd name="connsiteY0" fmla="*/ 179833 h 179832"/>
                  <a:gd name="connsiteX1" fmla="*/ 0 w 120607"/>
                  <a:gd name="connsiteY1" fmla="*/ 174318 h 179832"/>
                  <a:gd name="connsiteX2" fmla="*/ 12948 w 120607"/>
                  <a:gd name="connsiteY2" fmla="*/ 140749 h 179832"/>
                  <a:gd name="connsiteX3" fmla="*/ 30691 w 120607"/>
                  <a:gd name="connsiteY3" fmla="*/ 143866 h 179832"/>
                  <a:gd name="connsiteX4" fmla="*/ 84641 w 120607"/>
                  <a:gd name="connsiteY4" fmla="*/ 89916 h 179832"/>
                  <a:gd name="connsiteX5" fmla="*/ 30691 w 120607"/>
                  <a:gd name="connsiteY5" fmla="*/ 35967 h 179832"/>
                  <a:gd name="connsiteX6" fmla="*/ 30691 w 120607"/>
                  <a:gd name="connsiteY6" fmla="*/ 0 h 179832"/>
                  <a:gd name="connsiteX7" fmla="*/ 120608 w 120607"/>
                  <a:gd name="connsiteY7" fmla="*/ 89916 h 179832"/>
                  <a:gd name="connsiteX8" fmla="*/ 30691 w 120607"/>
                  <a:gd name="connsiteY8" fmla="*/ 179833 h 17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79832">
                    <a:moveTo>
                      <a:pt x="30691" y="179833"/>
                    </a:moveTo>
                    <a:cubicBezTo>
                      <a:pt x="19662" y="179833"/>
                      <a:pt x="9351" y="177915"/>
                      <a:pt x="0" y="174318"/>
                    </a:cubicBezTo>
                    <a:lnTo>
                      <a:pt x="12948" y="140749"/>
                    </a:lnTo>
                    <a:cubicBezTo>
                      <a:pt x="18223" y="142907"/>
                      <a:pt x="24217" y="143866"/>
                      <a:pt x="30691" y="143866"/>
                    </a:cubicBezTo>
                    <a:cubicBezTo>
                      <a:pt x="60424" y="143866"/>
                      <a:pt x="84641" y="119649"/>
                      <a:pt x="84641" y="89916"/>
                    </a:cubicBezTo>
                    <a:cubicBezTo>
                      <a:pt x="84641" y="60184"/>
                      <a:pt x="60424" y="35967"/>
                      <a:pt x="30691" y="35967"/>
                    </a:cubicBezTo>
                    <a:lnTo>
                      <a:pt x="30691" y="0"/>
                    </a:lnTo>
                    <a:cubicBezTo>
                      <a:pt x="80325" y="0"/>
                      <a:pt x="120608" y="40283"/>
                      <a:pt x="120608" y="89916"/>
                    </a:cubicBezTo>
                    <a:cubicBezTo>
                      <a:pt x="120608" y="139550"/>
                      <a:pt x="80325" y="179833"/>
                      <a:pt x="30691" y="1798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FFBE5B3-BB66-5BAC-682B-FA124D088C95}"/>
                  </a:ext>
                </a:extLst>
              </p:cNvPr>
              <p:cNvSpPr/>
              <p:nvPr/>
            </p:nvSpPr>
            <p:spPr>
              <a:xfrm>
                <a:off x="3779036" y="4295407"/>
                <a:ext cx="120607" cy="179832"/>
              </a:xfrm>
              <a:custGeom>
                <a:avLst/>
                <a:gdLst>
                  <a:gd name="connsiteX0" fmla="*/ 89916 w 120607"/>
                  <a:gd name="connsiteY0" fmla="*/ 179833 h 179832"/>
                  <a:gd name="connsiteX1" fmla="*/ 0 w 120607"/>
                  <a:gd name="connsiteY1" fmla="*/ 89916 h 179832"/>
                  <a:gd name="connsiteX2" fmla="*/ 89916 w 120607"/>
                  <a:gd name="connsiteY2" fmla="*/ 0 h 179832"/>
                  <a:gd name="connsiteX3" fmla="*/ 89916 w 120607"/>
                  <a:gd name="connsiteY3" fmla="*/ 35967 h 179832"/>
                  <a:gd name="connsiteX4" fmla="*/ 35967 w 120607"/>
                  <a:gd name="connsiteY4" fmla="*/ 89916 h 179832"/>
                  <a:gd name="connsiteX5" fmla="*/ 89916 w 120607"/>
                  <a:gd name="connsiteY5" fmla="*/ 143866 h 179832"/>
                  <a:gd name="connsiteX6" fmla="*/ 107660 w 120607"/>
                  <a:gd name="connsiteY6" fmla="*/ 140749 h 179832"/>
                  <a:gd name="connsiteX7" fmla="*/ 120608 w 120607"/>
                  <a:gd name="connsiteY7" fmla="*/ 174318 h 179832"/>
                  <a:gd name="connsiteX8" fmla="*/ 89916 w 120607"/>
                  <a:gd name="connsiteY8" fmla="*/ 179833 h 17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79832">
                    <a:moveTo>
                      <a:pt x="89916" y="179833"/>
                    </a:moveTo>
                    <a:cubicBezTo>
                      <a:pt x="40283" y="179833"/>
                      <a:pt x="0" y="139550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lnTo>
                      <a:pt x="89916" y="35967"/>
                    </a:ln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19649"/>
                      <a:pt x="60184" y="143866"/>
                      <a:pt x="89916" y="143866"/>
                    </a:cubicBezTo>
                    <a:cubicBezTo>
                      <a:pt x="96390" y="143866"/>
                      <a:pt x="102385" y="142907"/>
                      <a:pt x="107660" y="140749"/>
                    </a:cubicBezTo>
                    <a:lnTo>
                      <a:pt x="120608" y="174318"/>
                    </a:lnTo>
                    <a:cubicBezTo>
                      <a:pt x="111257" y="177915"/>
                      <a:pt x="100706" y="179833"/>
                      <a:pt x="89916" y="1798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4B96506-FE49-3D8D-BBB7-DCF5CF0F93AF}"/>
                  </a:ext>
                </a:extLst>
              </p:cNvPr>
              <p:cNvSpPr/>
              <p:nvPr/>
            </p:nvSpPr>
            <p:spPr>
              <a:xfrm>
                <a:off x="4114724" y="3983697"/>
                <a:ext cx="179832" cy="563476"/>
              </a:xfrm>
              <a:custGeom>
                <a:avLst/>
                <a:gdLst>
                  <a:gd name="connsiteX0" fmla="*/ 89916 w 179832"/>
                  <a:gd name="connsiteY0" fmla="*/ 563476 h 563476"/>
                  <a:gd name="connsiteX1" fmla="*/ 0 w 179832"/>
                  <a:gd name="connsiteY1" fmla="*/ 473560 h 563476"/>
                  <a:gd name="connsiteX2" fmla="*/ 0 w 179832"/>
                  <a:gd name="connsiteY2" fmla="*/ 89916 h 563476"/>
                  <a:gd name="connsiteX3" fmla="*/ 89916 w 179832"/>
                  <a:gd name="connsiteY3" fmla="*/ 0 h 563476"/>
                  <a:gd name="connsiteX4" fmla="*/ 179833 w 179832"/>
                  <a:gd name="connsiteY4" fmla="*/ 89916 h 563476"/>
                  <a:gd name="connsiteX5" fmla="*/ 89916 w 179832"/>
                  <a:gd name="connsiteY5" fmla="*/ 179833 h 563476"/>
                  <a:gd name="connsiteX6" fmla="*/ 89916 w 179832"/>
                  <a:gd name="connsiteY6" fmla="*/ 143866 h 563476"/>
                  <a:gd name="connsiteX7" fmla="*/ 143866 w 179832"/>
                  <a:gd name="connsiteY7" fmla="*/ 89916 h 563476"/>
                  <a:gd name="connsiteX8" fmla="*/ 89916 w 179832"/>
                  <a:gd name="connsiteY8" fmla="*/ 35967 h 563476"/>
                  <a:gd name="connsiteX9" fmla="*/ 35967 w 179832"/>
                  <a:gd name="connsiteY9" fmla="*/ 89916 h 563476"/>
                  <a:gd name="connsiteX10" fmla="*/ 35967 w 179832"/>
                  <a:gd name="connsiteY10" fmla="*/ 473560 h 563476"/>
                  <a:gd name="connsiteX11" fmla="*/ 89916 w 179832"/>
                  <a:gd name="connsiteY11" fmla="*/ 527510 h 563476"/>
                  <a:gd name="connsiteX12" fmla="*/ 143866 w 179832"/>
                  <a:gd name="connsiteY12" fmla="*/ 473560 h 563476"/>
                  <a:gd name="connsiteX13" fmla="*/ 89916 w 179832"/>
                  <a:gd name="connsiteY13" fmla="*/ 419610 h 563476"/>
                  <a:gd name="connsiteX14" fmla="*/ 89916 w 179832"/>
                  <a:gd name="connsiteY14" fmla="*/ 383643 h 563476"/>
                  <a:gd name="connsiteX15" fmla="*/ 179833 w 179832"/>
                  <a:gd name="connsiteY15" fmla="*/ 473560 h 563476"/>
                  <a:gd name="connsiteX16" fmla="*/ 89916 w 179832"/>
                  <a:gd name="connsiteY16" fmla="*/ 563476 h 56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9832" h="563476">
                    <a:moveTo>
                      <a:pt x="89916" y="563476"/>
                    </a:moveTo>
                    <a:cubicBezTo>
                      <a:pt x="40283" y="563476"/>
                      <a:pt x="0" y="523194"/>
                      <a:pt x="0" y="473560"/>
                    </a:cubicBezTo>
                    <a:lnTo>
                      <a:pt x="0" y="89916"/>
                    </a:ln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39550" y="0"/>
                      <a:pt x="179833" y="40283"/>
                      <a:pt x="179833" y="89916"/>
                    </a:cubicBezTo>
                    <a:cubicBezTo>
                      <a:pt x="179833" y="139550"/>
                      <a:pt x="139550" y="179833"/>
                      <a:pt x="89916" y="179833"/>
                    </a:cubicBezTo>
                    <a:lnTo>
                      <a:pt x="89916" y="143866"/>
                    </a:lnTo>
                    <a:cubicBezTo>
                      <a:pt x="119649" y="143866"/>
                      <a:pt x="143866" y="119649"/>
                      <a:pt x="143866" y="89916"/>
                    </a:cubicBezTo>
                    <a:cubicBezTo>
                      <a:pt x="143866" y="60184"/>
                      <a:pt x="119649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lnTo>
                      <a:pt x="35967" y="473560"/>
                    </a:lnTo>
                    <a:cubicBezTo>
                      <a:pt x="35967" y="503292"/>
                      <a:pt x="60184" y="527510"/>
                      <a:pt x="89916" y="527510"/>
                    </a:cubicBezTo>
                    <a:cubicBezTo>
                      <a:pt x="119649" y="527510"/>
                      <a:pt x="143866" y="503292"/>
                      <a:pt x="143866" y="473560"/>
                    </a:cubicBezTo>
                    <a:cubicBezTo>
                      <a:pt x="143866" y="443828"/>
                      <a:pt x="119649" y="419610"/>
                      <a:pt x="89916" y="419610"/>
                    </a:cubicBezTo>
                    <a:lnTo>
                      <a:pt x="89916" y="383643"/>
                    </a:lnTo>
                    <a:cubicBezTo>
                      <a:pt x="139550" y="383643"/>
                      <a:pt x="179833" y="423926"/>
                      <a:pt x="179833" y="473560"/>
                    </a:cubicBezTo>
                    <a:cubicBezTo>
                      <a:pt x="179833" y="523194"/>
                      <a:pt x="139550" y="563476"/>
                      <a:pt x="89916" y="5634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9979613-039D-C516-E0C6-9E4149C0C678}"/>
                  </a:ext>
                </a:extLst>
              </p:cNvPr>
              <p:cNvSpPr/>
              <p:nvPr/>
            </p:nvSpPr>
            <p:spPr>
              <a:xfrm>
                <a:off x="3874947" y="3983697"/>
                <a:ext cx="179832" cy="563476"/>
              </a:xfrm>
              <a:custGeom>
                <a:avLst/>
                <a:gdLst>
                  <a:gd name="connsiteX0" fmla="*/ 89916 w 179832"/>
                  <a:gd name="connsiteY0" fmla="*/ 563476 h 563476"/>
                  <a:gd name="connsiteX1" fmla="*/ 0 w 179832"/>
                  <a:gd name="connsiteY1" fmla="*/ 473560 h 563476"/>
                  <a:gd name="connsiteX2" fmla="*/ 89916 w 179832"/>
                  <a:gd name="connsiteY2" fmla="*/ 383643 h 563476"/>
                  <a:gd name="connsiteX3" fmla="*/ 89916 w 179832"/>
                  <a:gd name="connsiteY3" fmla="*/ 419610 h 563476"/>
                  <a:gd name="connsiteX4" fmla="*/ 35967 w 179832"/>
                  <a:gd name="connsiteY4" fmla="*/ 473560 h 563476"/>
                  <a:gd name="connsiteX5" fmla="*/ 89916 w 179832"/>
                  <a:gd name="connsiteY5" fmla="*/ 527510 h 563476"/>
                  <a:gd name="connsiteX6" fmla="*/ 143866 w 179832"/>
                  <a:gd name="connsiteY6" fmla="*/ 473560 h 563476"/>
                  <a:gd name="connsiteX7" fmla="*/ 143866 w 179832"/>
                  <a:gd name="connsiteY7" fmla="*/ 89916 h 563476"/>
                  <a:gd name="connsiteX8" fmla="*/ 89916 w 179832"/>
                  <a:gd name="connsiteY8" fmla="*/ 35967 h 563476"/>
                  <a:gd name="connsiteX9" fmla="*/ 35967 w 179832"/>
                  <a:gd name="connsiteY9" fmla="*/ 89916 h 563476"/>
                  <a:gd name="connsiteX10" fmla="*/ 89916 w 179832"/>
                  <a:gd name="connsiteY10" fmla="*/ 143866 h 563476"/>
                  <a:gd name="connsiteX11" fmla="*/ 89916 w 179832"/>
                  <a:gd name="connsiteY11" fmla="*/ 179833 h 563476"/>
                  <a:gd name="connsiteX12" fmla="*/ 0 w 179832"/>
                  <a:gd name="connsiteY12" fmla="*/ 89916 h 563476"/>
                  <a:gd name="connsiteX13" fmla="*/ 89916 w 179832"/>
                  <a:gd name="connsiteY13" fmla="*/ 0 h 563476"/>
                  <a:gd name="connsiteX14" fmla="*/ 179833 w 179832"/>
                  <a:gd name="connsiteY14" fmla="*/ 89916 h 563476"/>
                  <a:gd name="connsiteX15" fmla="*/ 179833 w 179832"/>
                  <a:gd name="connsiteY15" fmla="*/ 473560 h 563476"/>
                  <a:gd name="connsiteX16" fmla="*/ 89916 w 179832"/>
                  <a:gd name="connsiteY16" fmla="*/ 563476 h 56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9832" h="563476">
                    <a:moveTo>
                      <a:pt x="89916" y="563476"/>
                    </a:moveTo>
                    <a:cubicBezTo>
                      <a:pt x="40283" y="563476"/>
                      <a:pt x="0" y="523194"/>
                      <a:pt x="0" y="473560"/>
                    </a:cubicBezTo>
                    <a:cubicBezTo>
                      <a:pt x="0" y="423926"/>
                      <a:pt x="40283" y="383643"/>
                      <a:pt x="89916" y="383643"/>
                    </a:cubicBezTo>
                    <a:lnTo>
                      <a:pt x="89916" y="419610"/>
                    </a:lnTo>
                    <a:cubicBezTo>
                      <a:pt x="60184" y="419610"/>
                      <a:pt x="35967" y="443828"/>
                      <a:pt x="35967" y="473560"/>
                    </a:cubicBezTo>
                    <a:cubicBezTo>
                      <a:pt x="35967" y="503292"/>
                      <a:pt x="60184" y="527510"/>
                      <a:pt x="89916" y="527510"/>
                    </a:cubicBezTo>
                    <a:cubicBezTo>
                      <a:pt x="119649" y="527510"/>
                      <a:pt x="143866" y="503292"/>
                      <a:pt x="143866" y="473560"/>
                    </a:cubicBezTo>
                    <a:lnTo>
                      <a:pt x="143866" y="89916"/>
                    </a:lnTo>
                    <a:cubicBezTo>
                      <a:pt x="143866" y="60184"/>
                      <a:pt x="119649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19649"/>
                      <a:pt x="60184" y="143866"/>
                      <a:pt x="89916" y="143866"/>
                    </a:cubicBezTo>
                    <a:lnTo>
                      <a:pt x="89916" y="179833"/>
                    </a:lnTo>
                    <a:cubicBezTo>
                      <a:pt x="40283" y="179833"/>
                      <a:pt x="0" y="139550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39550" y="0"/>
                      <a:pt x="179833" y="40283"/>
                      <a:pt x="179833" y="89916"/>
                    </a:cubicBezTo>
                    <a:lnTo>
                      <a:pt x="179833" y="473560"/>
                    </a:lnTo>
                    <a:cubicBezTo>
                      <a:pt x="179833" y="523194"/>
                      <a:pt x="139550" y="563476"/>
                      <a:pt x="89916" y="5634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BA0C6E0-2B2A-B185-8F03-5E39EF1C47C7}"/>
                </a:ext>
              </a:extLst>
            </p:cNvPr>
            <p:cNvSpPr/>
            <p:nvPr/>
          </p:nvSpPr>
          <p:spPr>
            <a:xfrm>
              <a:off x="3635170" y="3839830"/>
              <a:ext cx="899163" cy="1043030"/>
            </a:xfrm>
            <a:custGeom>
              <a:avLst/>
              <a:gdLst>
                <a:gd name="connsiteX0" fmla="*/ 617426 w 899163"/>
                <a:gd name="connsiteY0" fmla="*/ 1043031 h 1043030"/>
                <a:gd name="connsiteX1" fmla="*/ 281738 w 899163"/>
                <a:gd name="connsiteY1" fmla="*/ 1043031 h 1043030"/>
                <a:gd name="connsiteX2" fmla="*/ 215799 w 899163"/>
                <a:gd name="connsiteY2" fmla="*/ 977092 h 1043030"/>
                <a:gd name="connsiteX3" fmla="*/ 215799 w 899163"/>
                <a:gd name="connsiteY3" fmla="*/ 898685 h 1043030"/>
                <a:gd name="connsiteX4" fmla="*/ 168563 w 899163"/>
                <a:gd name="connsiteY4" fmla="*/ 800376 h 1043030"/>
                <a:gd name="connsiteX5" fmla="*/ 0 w 899163"/>
                <a:gd name="connsiteY5" fmla="*/ 449582 h 1043030"/>
                <a:gd name="connsiteX6" fmla="*/ 449582 w 899163"/>
                <a:gd name="connsiteY6" fmla="*/ 0 h 1043030"/>
                <a:gd name="connsiteX7" fmla="*/ 899164 w 899163"/>
                <a:gd name="connsiteY7" fmla="*/ 449582 h 1043030"/>
                <a:gd name="connsiteX8" fmla="*/ 730601 w 899163"/>
                <a:gd name="connsiteY8" fmla="*/ 800376 h 1043030"/>
                <a:gd name="connsiteX9" fmla="*/ 683364 w 899163"/>
                <a:gd name="connsiteY9" fmla="*/ 898685 h 1043030"/>
                <a:gd name="connsiteX10" fmla="*/ 683364 w 899163"/>
                <a:gd name="connsiteY10" fmla="*/ 977092 h 1043030"/>
                <a:gd name="connsiteX11" fmla="*/ 617426 w 899163"/>
                <a:gd name="connsiteY11" fmla="*/ 1043031 h 1043030"/>
                <a:gd name="connsiteX12" fmla="*/ 449582 w 899163"/>
                <a:gd name="connsiteY12" fmla="*/ 35967 h 1043030"/>
                <a:gd name="connsiteX13" fmla="*/ 35967 w 899163"/>
                <a:gd name="connsiteY13" fmla="*/ 449582 h 1043030"/>
                <a:gd name="connsiteX14" fmla="*/ 190863 w 899163"/>
                <a:gd name="connsiteY14" fmla="*/ 772322 h 1043030"/>
                <a:gd name="connsiteX15" fmla="*/ 251766 w 899163"/>
                <a:gd name="connsiteY15" fmla="*/ 898685 h 1043030"/>
                <a:gd name="connsiteX16" fmla="*/ 251766 w 899163"/>
                <a:gd name="connsiteY16" fmla="*/ 977092 h 1043030"/>
                <a:gd name="connsiteX17" fmla="*/ 281738 w 899163"/>
                <a:gd name="connsiteY17" fmla="*/ 1007064 h 1043030"/>
                <a:gd name="connsiteX18" fmla="*/ 617426 w 899163"/>
                <a:gd name="connsiteY18" fmla="*/ 1007064 h 1043030"/>
                <a:gd name="connsiteX19" fmla="*/ 647398 w 899163"/>
                <a:gd name="connsiteY19" fmla="*/ 977092 h 1043030"/>
                <a:gd name="connsiteX20" fmla="*/ 647398 w 899163"/>
                <a:gd name="connsiteY20" fmla="*/ 898685 h 1043030"/>
                <a:gd name="connsiteX21" fmla="*/ 708301 w 899163"/>
                <a:gd name="connsiteY21" fmla="*/ 772322 h 1043030"/>
                <a:gd name="connsiteX22" fmla="*/ 863197 w 899163"/>
                <a:gd name="connsiteY22" fmla="*/ 449582 h 1043030"/>
                <a:gd name="connsiteX23" fmla="*/ 449582 w 899163"/>
                <a:gd name="connsiteY23" fmla="*/ 35967 h 104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9163" h="1043030">
                  <a:moveTo>
                    <a:pt x="617426" y="1043031"/>
                  </a:moveTo>
                  <a:lnTo>
                    <a:pt x="281738" y="1043031"/>
                  </a:lnTo>
                  <a:cubicBezTo>
                    <a:pt x="245292" y="1043031"/>
                    <a:pt x="215799" y="1013538"/>
                    <a:pt x="215799" y="977092"/>
                  </a:cubicBezTo>
                  <a:lnTo>
                    <a:pt x="215799" y="898685"/>
                  </a:lnTo>
                  <a:cubicBezTo>
                    <a:pt x="215799" y="860320"/>
                    <a:pt x="198535" y="824354"/>
                    <a:pt x="168563" y="800376"/>
                  </a:cubicBezTo>
                  <a:cubicBezTo>
                    <a:pt x="61383" y="714536"/>
                    <a:pt x="0" y="586735"/>
                    <a:pt x="0" y="449582"/>
                  </a:cubicBezTo>
                  <a:cubicBezTo>
                    <a:pt x="0" y="201653"/>
                    <a:pt x="201652" y="0"/>
                    <a:pt x="449582" y="0"/>
                  </a:cubicBezTo>
                  <a:cubicBezTo>
                    <a:pt x="697511" y="0"/>
                    <a:pt x="899164" y="201653"/>
                    <a:pt x="899164" y="449582"/>
                  </a:cubicBezTo>
                  <a:cubicBezTo>
                    <a:pt x="899164" y="586735"/>
                    <a:pt x="837781" y="714536"/>
                    <a:pt x="730601" y="800376"/>
                  </a:cubicBezTo>
                  <a:cubicBezTo>
                    <a:pt x="700628" y="824354"/>
                    <a:pt x="683364" y="860320"/>
                    <a:pt x="683364" y="898685"/>
                  </a:cubicBezTo>
                  <a:lnTo>
                    <a:pt x="683364" y="977092"/>
                  </a:lnTo>
                  <a:cubicBezTo>
                    <a:pt x="683364" y="1013538"/>
                    <a:pt x="653872" y="1043031"/>
                    <a:pt x="617426" y="1043031"/>
                  </a:cubicBezTo>
                  <a:close/>
                  <a:moveTo>
                    <a:pt x="449582" y="35967"/>
                  </a:moveTo>
                  <a:cubicBezTo>
                    <a:pt x="221554" y="35967"/>
                    <a:pt x="35967" y="221554"/>
                    <a:pt x="35967" y="449582"/>
                  </a:cubicBezTo>
                  <a:cubicBezTo>
                    <a:pt x="35967" y="575705"/>
                    <a:pt x="92554" y="693435"/>
                    <a:pt x="190863" y="772322"/>
                  </a:cubicBezTo>
                  <a:cubicBezTo>
                    <a:pt x="229467" y="803253"/>
                    <a:pt x="251766" y="849291"/>
                    <a:pt x="251766" y="898685"/>
                  </a:cubicBezTo>
                  <a:lnTo>
                    <a:pt x="251766" y="977092"/>
                  </a:lnTo>
                  <a:cubicBezTo>
                    <a:pt x="251766" y="993636"/>
                    <a:pt x="265193" y="1007064"/>
                    <a:pt x="281738" y="1007064"/>
                  </a:cubicBezTo>
                  <a:lnTo>
                    <a:pt x="617426" y="1007064"/>
                  </a:lnTo>
                  <a:cubicBezTo>
                    <a:pt x="633970" y="1007064"/>
                    <a:pt x="647398" y="993636"/>
                    <a:pt x="647398" y="977092"/>
                  </a:cubicBezTo>
                  <a:lnTo>
                    <a:pt x="647398" y="898685"/>
                  </a:lnTo>
                  <a:cubicBezTo>
                    <a:pt x="647398" y="849291"/>
                    <a:pt x="669457" y="803253"/>
                    <a:pt x="708301" y="772322"/>
                  </a:cubicBezTo>
                  <a:cubicBezTo>
                    <a:pt x="806850" y="693435"/>
                    <a:pt x="863197" y="575945"/>
                    <a:pt x="863197" y="449582"/>
                  </a:cubicBezTo>
                  <a:cubicBezTo>
                    <a:pt x="863197" y="221554"/>
                    <a:pt x="677610" y="35967"/>
                    <a:pt x="449582" y="35967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9FFC476-3FBF-586D-5A19-CB940A08BE5B}"/>
              </a:ext>
            </a:extLst>
          </p:cNvPr>
          <p:cNvGrpSpPr/>
          <p:nvPr/>
        </p:nvGrpSpPr>
        <p:grpSpPr>
          <a:xfrm>
            <a:off x="5984091" y="2302977"/>
            <a:ext cx="1141763" cy="868641"/>
            <a:chOff x="6121381" y="3767707"/>
            <a:chExt cx="1638302" cy="1246402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B78B900-744E-417B-B9F3-2345E2D678A8}"/>
                </a:ext>
              </a:extLst>
            </p:cNvPr>
            <p:cNvGrpSpPr/>
            <p:nvPr/>
          </p:nvGrpSpPr>
          <p:grpSpPr>
            <a:xfrm>
              <a:off x="6121381" y="4065828"/>
              <a:ext cx="948288" cy="948281"/>
              <a:chOff x="6183652" y="3928005"/>
              <a:chExt cx="948288" cy="948281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F8803DC-8F1B-C8BB-96CB-BAE7542ED5D0}"/>
                  </a:ext>
                </a:extLst>
              </p:cNvPr>
              <p:cNvSpPr/>
              <p:nvPr/>
            </p:nvSpPr>
            <p:spPr>
              <a:xfrm>
                <a:off x="6270978" y="3928005"/>
                <a:ext cx="657691" cy="413877"/>
              </a:xfrm>
              <a:custGeom>
                <a:avLst/>
                <a:gdLst>
                  <a:gd name="connsiteX0" fmla="*/ 253678 w 657691"/>
                  <a:gd name="connsiteY0" fmla="*/ 14219 h 413877"/>
                  <a:gd name="connsiteX1" fmla="*/ 229384 w 657691"/>
                  <a:gd name="connsiteY1" fmla="*/ 21151 h 413877"/>
                  <a:gd name="connsiteX2" fmla="*/ 158281 w 657691"/>
                  <a:gd name="connsiteY2" fmla="*/ 136990 h 413877"/>
                  <a:gd name="connsiteX3" fmla="*/ 24015 w 657691"/>
                  <a:gd name="connsiteY3" fmla="*/ 160928 h 413877"/>
                  <a:gd name="connsiteX4" fmla="*/ 24785 w 657691"/>
                  <a:gd name="connsiteY4" fmla="*/ 285063 h 413877"/>
                  <a:gd name="connsiteX5" fmla="*/ 115678 w 657691"/>
                  <a:gd name="connsiteY5" fmla="*/ 332346 h 413877"/>
                  <a:gd name="connsiteX6" fmla="*/ 124922 w 657691"/>
                  <a:gd name="connsiteY6" fmla="*/ 314156 h 413877"/>
                  <a:gd name="connsiteX7" fmla="*/ 122137 w 657691"/>
                  <a:gd name="connsiteY7" fmla="*/ 293417 h 413877"/>
                  <a:gd name="connsiteX8" fmla="*/ 126462 w 657691"/>
                  <a:gd name="connsiteY8" fmla="*/ 244356 h 413877"/>
                  <a:gd name="connsiteX9" fmla="*/ 163910 w 657691"/>
                  <a:gd name="connsiteY9" fmla="*/ 206079 h 413877"/>
                  <a:gd name="connsiteX10" fmla="*/ 227133 w 657691"/>
                  <a:gd name="connsiteY10" fmla="*/ 210286 h 413877"/>
                  <a:gd name="connsiteX11" fmla="*/ 268846 w 657691"/>
                  <a:gd name="connsiteY11" fmla="*/ 259051 h 413877"/>
                  <a:gd name="connsiteX12" fmla="*/ 259899 w 657691"/>
                  <a:gd name="connsiteY12" fmla="*/ 312023 h 413877"/>
                  <a:gd name="connsiteX13" fmla="*/ 225118 w 657691"/>
                  <a:gd name="connsiteY13" fmla="*/ 344197 h 413877"/>
                  <a:gd name="connsiteX14" fmla="*/ 209772 w 657691"/>
                  <a:gd name="connsiteY14" fmla="*/ 353203 h 413877"/>
                  <a:gd name="connsiteX15" fmla="*/ 198514 w 657691"/>
                  <a:gd name="connsiteY15" fmla="*/ 375482 h 413877"/>
                  <a:gd name="connsiteX16" fmla="*/ 272283 w 657691"/>
                  <a:gd name="connsiteY16" fmla="*/ 413878 h 413877"/>
                  <a:gd name="connsiteX17" fmla="*/ 358140 w 657691"/>
                  <a:gd name="connsiteY17" fmla="*/ 347752 h 413877"/>
                  <a:gd name="connsiteX18" fmla="*/ 418578 w 657691"/>
                  <a:gd name="connsiteY18" fmla="*/ 348463 h 413877"/>
                  <a:gd name="connsiteX19" fmla="*/ 437065 w 657691"/>
                  <a:gd name="connsiteY19" fmla="*/ 354803 h 413877"/>
                  <a:gd name="connsiteX20" fmla="*/ 493532 w 657691"/>
                  <a:gd name="connsiteY20" fmla="*/ 257510 h 413877"/>
                  <a:gd name="connsiteX21" fmla="*/ 548104 w 657691"/>
                  <a:gd name="connsiteY21" fmla="*/ 285181 h 413877"/>
                  <a:gd name="connsiteX22" fmla="*/ 570028 w 657691"/>
                  <a:gd name="connsiteY22" fmla="*/ 313504 h 413877"/>
                  <a:gd name="connsiteX23" fmla="*/ 589403 w 657691"/>
                  <a:gd name="connsiteY23" fmla="*/ 335546 h 413877"/>
                  <a:gd name="connsiteX24" fmla="*/ 622881 w 657691"/>
                  <a:gd name="connsiteY24" fmla="*/ 341767 h 413877"/>
                  <a:gd name="connsiteX25" fmla="*/ 651026 w 657691"/>
                  <a:gd name="connsiteY25" fmla="*/ 316229 h 413877"/>
                  <a:gd name="connsiteX26" fmla="*/ 654818 w 657691"/>
                  <a:gd name="connsiteY26" fmla="*/ 277775 h 413877"/>
                  <a:gd name="connsiteX27" fmla="*/ 630347 w 657691"/>
                  <a:gd name="connsiteY27" fmla="*/ 254844 h 413877"/>
                  <a:gd name="connsiteX28" fmla="*/ 600543 w 657691"/>
                  <a:gd name="connsiteY28" fmla="*/ 253066 h 413877"/>
                  <a:gd name="connsiteX29" fmla="*/ 562976 w 657691"/>
                  <a:gd name="connsiteY29" fmla="*/ 254547 h 413877"/>
                  <a:gd name="connsiteX30" fmla="*/ 561969 w 657691"/>
                  <a:gd name="connsiteY30" fmla="*/ 254014 h 413877"/>
                  <a:gd name="connsiteX31" fmla="*/ 510775 w 657691"/>
                  <a:gd name="connsiteY31" fmla="*/ 228062 h 413877"/>
                  <a:gd name="connsiteX32" fmla="*/ 577671 w 657691"/>
                  <a:gd name="connsiteY32" fmla="*/ 112815 h 413877"/>
                  <a:gd name="connsiteX33" fmla="*/ 564636 w 657691"/>
                  <a:gd name="connsiteY33" fmla="*/ 107186 h 413877"/>
                  <a:gd name="connsiteX34" fmla="*/ 494421 w 657691"/>
                  <a:gd name="connsiteY34" fmla="*/ 7227 h 413877"/>
                  <a:gd name="connsiteX35" fmla="*/ 476586 w 657691"/>
                  <a:gd name="connsiteY35" fmla="*/ 3435 h 413877"/>
                  <a:gd name="connsiteX36" fmla="*/ 357133 w 657691"/>
                  <a:gd name="connsiteY36" fmla="*/ 68020 h 413877"/>
                  <a:gd name="connsiteX37" fmla="*/ 253856 w 657691"/>
                  <a:gd name="connsiteY37" fmla="*/ 14278 h 413877"/>
                  <a:gd name="connsiteX38" fmla="*/ 253856 w 657691"/>
                  <a:gd name="connsiteY38" fmla="*/ 14278 h 41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691" h="413877">
                    <a:moveTo>
                      <a:pt x="253678" y="14219"/>
                    </a:moveTo>
                    <a:cubicBezTo>
                      <a:pt x="247041" y="15522"/>
                      <a:pt x="239042" y="17774"/>
                      <a:pt x="229384" y="21151"/>
                    </a:cubicBezTo>
                    <a:cubicBezTo>
                      <a:pt x="126699" y="56881"/>
                      <a:pt x="248226" y="75960"/>
                      <a:pt x="158281" y="136990"/>
                    </a:cubicBezTo>
                    <a:cubicBezTo>
                      <a:pt x="68336" y="198080"/>
                      <a:pt x="95058" y="78626"/>
                      <a:pt x="24015" y="160928"/>
                    </a:cubicBezTo>
                    <a:cubicBezTo>
                      <a:pt x="-44126" y="239794"/>
                      <a:pt x="57848" y="202168"/>
                      <a:pt x="24785" y="285063"/>
                    </a:cubicBezTo>
                    <a:lnTo>
                      <a:pt x="115678" y="332346"/>
                    </a:lnTo>
                    <a:lnTo>
                      <a:pt x="124922" y="314156"/>
                    </a:lnTo>
                    <a:cubicBezTo>
                      <a:pt x="126048" y="311193"/>
                      <a:pt x="125040" y="307934"/>
                      <a:pt x="122137" y="293417"/>
                    </a:cubicBezTo>
                    <a:cubicBezTo>
                      <a:pt x="119589" y="280915"/>
                      <a:pt x="117456" y="262013"/>
                      <a:pt x="126462" y="244356"/>
                    </a:cubicBezTo>
                    <a:cubicBezTo>
                      <a:pt x="134284" y="228891"/>
                      <a:pt x="145838" y="214019"/>
                      <a:pt x="163910" y="206079"/>
                    </a:cubicBezTo>
                    <a:cubicBezTo>
                      <a:pt x="180797" y="198613"/>
                      <a:pt x="204676" y="199383"/>
                      <a:pt x="227133" y="210286"/>
                    </a:cubicBezTo>
                    <a:cubicBezTo>
                      <a:pt x="249708" y="221248"/>
                      <a:pt x="265113" y="240979"/>
                      <a:pt x="268846" y="259051"/>
                    </a:cubicBezTo>
                    <a:cubicBezTo>
                      <a:pt x="272994" y="278841"/>
                      <a:pt x="267661" y="296676"/>
                      <a:pt x="259899" y="312023"/>
                    </a:cubicBezTo>
                    <a:cubicBezTo>
                      <a:pt x="251189" y="329206"/>
                      <a:pt x="236020" y="338568"/>
                      <a:pt x="225118" y="344197"/>
                    </a:cubicBezTo>
                    <a:cubicBezTo>
                      <a:pt x="212260" y="350833"/>
                      <a:pt x="210779" y="351189"/>
                      <a:pt x="209772" y="353203"/>
                    </a:cubicBezTo>
                    <a:lnTo>
                      <a:pt x="198514" y="375482"/>
                    </a:lnTo>
                    <a:lnTo>
                      <a:pt x="272283" y="413878"/>
                    </a:lnTo>
                    <a:cubicBezTo>
                      <a:pt x="289881" y="380341"/>
                      <a:pt x="321226" y="356225"/>
                      <a:pt x="358140" y="347752"/>
                    </a:cubicBezTo>
                    <a:cubicBezTo>
                      <a:pt x="378049" y="343249"/>
                      <a:pt x="398787" y="343486"/>
                      <a:pt x="418578" y="348463"/>
                    </a:cubicBezTo>
                    <a:cubicBezTo>
                      <a:pt x="424918" y="350122"/>
                      <a:pt x="431080" y="352255"/>
                      <a:pt x="437065" y="354803"/>
                    </a:cubicBezTo>
                    <a:lnTo>
                      <a:pt x="493532" y="257510"/>
                    </a:lnTo>
                    <a:lnTo>
                      <a:pt x="548104" y="285181"/>
                    </a:lnTo>
                    <a:cubicBezTo>
                      <a:pt x="561080" y="291758"/>
                      <a:pt x="565110" y="303964"/>
                      <a:pt x="570028" y="313504"/>
                    </a:cubicBezTo>
                    <a:cubicBezTo>
                      <a:pt x="574945" y="323044"/>
                      <a:pt x="579863" y="330687"/>
                      <a:pt x="589403" y="335546"/>
                    </a:cubicBezTo>
                    <a:cubicBezTo>
                      <a:pt x="600483" y="341175"/>
                      <a:pt x="612571" y="343900"/>
                      <a:pt x="622881" y="341767"/>
                    </a:cubicBezTo>
                    <a:cubicBezTo>
                      <a:pt x="633191" y="339634"/>
                      <a:pt x="642671" y="333353"/>
                      <a:pt x="651026" y="316229"/>
                    </a:cubicBezTo>
                    <a:cubicBezTo>
                      <a:pt x="659440" y="298928"/>
                      <a:pt x="658906" y="287196"/>
                      <a:pt x="654818" y="277775"/>
                    </a:cubicBezTo>
                    <a:cubicBezTo>
                      <a:pt x="650670" y="268413"/>
                      <a:pt x="641842" y="260651"/>
                      <a:pt x="630347" y="254844"/>
                    </a:cubicBezTo>
                    <a:cubicBezTo>
                      <a:pt x="620629" y="249926"/>
                      <a:pt x="611504" y="250815"/>
                      <a:pt x="600543" y="253066"/>
                    </a:cubicBezTo>
                    <a:cubicBezTo>
                      <a:pt x="589581" y="255259"/>
                      <a:pt x="576960" y="259999"/>
                      <a:pt x="562976" y="254547"/>
                    </a:cubicBezTo>
                    <a:cubicBezTo>
                      <a:pt x="562621" y="254370"/>
                      <a:pt x="562265" y="254192"/>
                      <a:pt x="561969" y="254014"/>
                    </a:cubicBezTo>
                    <a:lnTo>
                      <a:pt x="510775" y="228062"/>
                    </a:lnTo>
                    <a:lnTo>
                      <a:pt x="577671" y="112815"/>
                    </a:lnTo>
                    <a:cubicBezTo>
                      <a:pt x="573583" y="111275"/>
                      <a:pt x="569316" y="109438"/>
                      <a:pt x="564636" y="107186"/>
                    </a:cubicBezTo>
                    <a:cubicBezTo>
                      <a:pt x="472853" y="62806"/>
                      <a:pt x="569909" y="28202"/>
                      <a:pt x="494421" y="7227"/>
                    </a:cubicBezTo>
                    <a:cubicBezTo>
                      <a:pt x="489385" y="5805"/>
                      <a:pt x="483222" y="4679"/>
                      <a:pt x="476586" y="3435"/>
                    </a:cubicBezTo>
                    <a:cubicBezTo>
                      <a:pt x="369813" y="-17007"/>
                      <a:pt x="465565" y="60140"/>
                      <a:pt x="357133" y="68020"/>
                    </a:cubicBezTo>
                    <a:cubicBezTo>
                      <a:pt x="258833" y="75190"/>
                      <a:pt x="318263" y="1539"/>
                      <a:pt x="253856" y="14278"/>
                    </a:cubicBezTo>
                    <a:lnTo>
                      <a:pt x="253856" y="14278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0885591-307C-B341-3A8F-EABC75505D4D}"/>
                  </a:ext>
                </a:extLst>
              </p:cNvPr>
              <p:cNvSpPr/>
              <p:nvPr/>
            </p:nvSpPr>
            <p:spPr>
              <a:xfrm>
                <a:off x="6673446" y="4015490"/>
                <a:ext cx="458494" cy="729947"/>
              </a:xfrm>
              <a:custGeom>
                <a:avLst/>
                <a:gdLst>
                  <a:gd name="connsiteX0" fmla="*/ 252291 w 458494"/>
                  <a:gd name="connsiteY0" fmla="*/ 207 h 729947"/>
                  <a:gd name="connsiteX1" fmla="*/ 213303 w 458494"/>
                  <a:gd name="connsiteY1" fmla="*/ 30189 h 729947"/>
                  <a:gd name="connsiteX2" fmla="*/ 154761 w 458494"/>
                  <a:gd name="connsiteY2" fmla="*/ 131037 h 729947"/>
                  <a:gd name="connsiteX3" fmla="*/ 171352 w 458494"/>
                  <a:gd name="connsiteY3" fmla="*/ 139451 h 729947"/>
                  <a:gd name="connsiteX4" fmla="*/ 192090 w 458494"/>
                  <a:gd name="connsiteY4" fmla="*/ 136666 h 729947"/>
                  <a:gd name="connsiteX5" fmla="*/ 241151 w 458494"/>
                  <a:gd name="connsiteY5" fmla="*/ 140991 h 729947"/>
                  <a:gd name="connsiteX6" fmla="*/ 279429 w 458494"/>
                  <a:gd name="connsiteY6" fmla="*/ 178498 h 729947"/>
                  <a:gd name="connsiteX7" fmla="*/ 275162 w 458494"/>
                  <a:gd name="connsiteY7" fmla="*/ 241721 h 729947"/>
                  <a:gd name="connsiteX8" fmla="*/ 226397 w 458494"/>
                  <a:gd name="connsiteY8" fmla="*/ 283434 h 729947"/>
                  <a:gd name="connsiteX9" fmla="*/ 173426 w 458494"/>
                  <a:gd name="connsiteY9" fmla="*/ 274428 h 729947"/>
                  <a:gd name="connsiteX10" fmla="*/ 141251 w 458494"/>
                  <a:gd name="connsiteY10" fmla="*/ 239647 h 729947"/>
                  <a:gd name="connsiteX11" fmla="*/ 132245 w 458494"/>
                  <a:gd name="connsiteY11" fmla="*/ 224300 h 729947"/>
                  <a:gd name="connsiteX12" fmla="*/ 107833 w 458494"/>
                  <a:gd name="connsiteY12" fmla="*/ 211916 h 729947"/>
                  <a:gd name="connsiteX13" fmla="*/ 65171 w 458494"/>
                  <a:gd name="connsiteY13" fmla="*/ 285449 h 729947"/>
                  <a:gd name="connsiteX14" fmla="*/ 110025 w 458494"/>
                  <a:gd name="connsiteY14" fmla="*/ 418353 h 729947"/>
                  <a:gd name="connsiteX15" fmla="*/ 74948 w 458494"/>
                  <a:gd name="connsiteY15" fmla="*/ 479087 h 729947"/>
                  <a:gd name="connsiteX16" fmla="*/ 136274 w 458494"/>
                  <a:gd name="connsiteY16" fmla="*/ 566306 h 729947"/>
                  <a:gd name="connsiteX17" fmla="*/ 87628 w 458494"/>
                  <a:gd name="connsiteY17" fmla="*/ 598658 h 729947"/>
                  <a:gd name="connsiteX18" fmla="*/ 52195 w 458494"/>
                  <a:gd name="connsiteY18" fmla="*/ 603813 h 729947"/>
                  <a:gd name="connsiteX19" fmla="*/ 23516 w 458494"/>
                  <a:gd name="connsiteY19" fmla="*/ 609857 h 729947"/>
                  <a:gd name="connsiteX20" fmla="*/ 1652 w 458494"/>
                  <a:gd name="connsiteY20" fmla="*/ 635928 h 729947"/>
                  <a:gd name="connsiteX21" fmla="*/ 10066 w 458494"/>
                  <a:gd name="connsiteY21" fmla="*/ 672961 h 729947"/>
                  <a:gd name="connsiteX22" fmla="*/ 41648 w 458494"/>
                  <a:gd name="connsiteY22" fmla="*/ 695122 h 729947"/>
                  <a:gd name="connsiteX23" fmla="*/ 73644 w 458494"/>
                  <a:gd name="connsiteY23" fmla="*/ 685108 h 729947"/>
                  <a:gd name="connsiteX24" fmla="*/ 89879 w 458494"/>
                  <a:gd name="connsiteY24" fmla="*/ 660044 h 729947"/>
                  <a:gd name="connsiteX25" fmla="*/ 107063 w 458494"/>
                  <a:gd name="connsiteY25" fmla="*/ 626626 h 729947"/>
                  <a:gd name="connsiteX26" fmla="*/ 108011 w 458494"/>
                  <a:gd name="connsiteY26" fmla="*/ 625974 h 729947"/>
                  <a:gd name="connsiteX27" fmla="*/ 155887 w 458494"/>
                  <a:gd name="connsiteY27" fmla="*/ 594096 h 729947"/>
                  <a:gd name="connsiteX28" fmla="*/ 237241 w 458494"/>
                  <a:gd name="connsiteY28" fmla="*/ 709816 h 729947"/>
                  <a:gd name="connsiteX29" fmla="*/ 347154 w 458494"/>
                  <a:gd name="connsiteY29" fmla="*/ 699980 h 729947"/>
                  <a:gd name="connsiteX30" fmla="*/ 351421 w 458494"/>
                  <a:gd name="connsiteY30" fmla="*/ 564470 h 729947"/>
                  <a:gd name="connsiteX31" fmla="*/ 455053 w 458494"/>
                  <a:gd name="connsiteY31" fmla="*/ 477072 h 729947"/>
                  <a:gd name="connsiteX32" fmla="*/ 390587 w 458494"/>
                  <a:gd name="connsiteY32" fmla="*/ 356967 h 729947"/>
                  <a:gd name="connsiteX33" fmla="*/ 436804 w 458494"/>
                  <a:gd name="connsiteY33" fmla="*/ 229218 h 729947"/>
                  <a:gd name="connsiteX34" fmla="*/ 321083 w 458494"/>
                  <a:gd name="connsiteY34" fmla="*/ 157463 h 729947"/>
                  <a:gd name="connsiteX35" fmla="*/ 297619 w 458494"/>
                  <a:gd name="connsiteY35" fmla="*/ 23967 h 729947"/>
                  <a:gd name="connsiteX36" fmla="*/ 252291 w 458494"/>
                  <a:gd name="connsiteY36" fmla="*/ 266 h 729947"/>
                  <a:gd name="connsiteX37" fmla="*/ 252291 w 458494"/>
                  <a:gd name="connsiteY37" fmla="*/ 266 h 7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8494" h="729947">
                    <a:moveTo>
                      <a:pt x="252291" y="207"/>
                    </a:moveTo>
                    <a:cubicBezTo>
                      <a:pt x="237300" y="2873"/>
                      <a:pt x="233330" y="24500"/>
                      <a:pt x="213303" y="30189"/>
                    </a:cubicBezTo>
                    <a:lnTo>
                      <a:pt x="154761" y="131037"/>
                    </a:lnTo>
                    <a:lnTo>
                      <a:pt x="171352" y="139451"/>
                    </a:lnTo>
                    <a:cubicBezTo>
                      <a:pt x="174314" y="140576"/>
                      <a:pt x="177573" y="139569"/>
                      <a:pt x="192090" y="136666"/>
                    </a:cubicBezTo>
                    <a:cubicBezTo>
                      <a:pt x="204593" y="134118"/>
                      <a:pt x="223494" y="132044"/>
                      <a:pt x="241151" y="140991"/>
                    </a:cubicBezTo>
                    <a:cubicBezTo>
                      <a:pt x="256616" y="148872"/>
                      <a:pt x="271489" y="160367"/>
                      <a:pt x="279429" y="178498"/>
                    </a:cubicBezTo>
                    <a:cubicBezTo>
                      <a:pt x="286894" y="195385"/>
                      <a:pt x="286065" y="219264"/>
                      <a:pt x="275162" y="241721"/>
                    </a:cubicBezTo>
                    <a:cubicBezTo>
                      <a:pt x="264201" y="264237"/>
                      <a:pt x="244410" y="279701"/>
                      <a:pt x="226397" y="283434"/>
                    </a:cubicBezTo>
                    <a:cubicBezTo>
                      <a:pt x="206607" y="287582"/>
                      <a:pt x="188772" y="282190"/>
                      <a:pt x="173426" y="274428"/>
                    </a:cubicBezTo>
                    <a:cubicBezTo>
                      <a:pt x="156302" y="265718"/>
                      <a:pt x="146880" y="250490"/>
                      <a:pt x="141251" y="239647"/>
                    </a:cubicBezTo>
                    <a:cubicBezTo>
                      <a:pt x="134615" y="226789"/>
                      <a:pt x="134260" y="225308"/>
                      <a:pt x="132245" y="224300"/>
                    </a:cubicBezTo>
                    <a:lnTo>
                      <a:pt x="107833" y="211916"/>
                    </a:lnTo>
                    <a:lnTo>
                      <a:pt x="65171" y="285449"/>
                    </a:lnTo>
                    <a:cubicBezTo>
                      <a:pt x="104870" y="317149"/>
                      <a:pt x="122409" y="369114"/>
                      <a:pt x="110025" y="418353"/>
                    </a:cubicBezTo>
                    <a:cubicBezTo>
                      <a:pt x="104159" y="441461"/>
                      <a:pt x="92013" y="462437"/>
                      <a:pt x="74948" y="479087"/>
                    </a:cubicBezTo>
                    <a:lnTo>
                      <a:pt x="136274" y="566306"/>
                    </a:lnTo>
                    <a:lnTo>
                      <a:pt x="87628" y="598658"/>
                    </a:lnTo>
                    <a:cubicBezTo>
                      <a:pt x="75481" y="606717"/>
                      <a:pt x="62919" y="604228"/>
                      <a:pt x="52195" y="603813"/>
                    </a:cubicBezTo>
                    <a:cubicBezTo>
                      <a:pt x="41470" y="603399"/>
                      <a:pt x="32404" y="603932"/>
                      <a:pt x="23516" y="609857"/>
                    </a:cubicBezTo>
                    <a:cubicBezTo>
                      <a:pt x="13147" y="616730"/>
                      <a:pt x="4852" y="625915"/>
                      <a:pt x="1652" y="635928"/>
                    </a:cubicBezTo>
                    <a:cubicBezTo>
                      <a:pt x="-1547" y="645942"/>
                      <a:pt x="-777" y="657318"/>
                      <a:pt x="10066" y="672961"/>
                    </a:cubicBezTo>
                    <a:cubicBezTo>
                      <a:pt x="21028" y="688782"/>
                      <a:pt x="31456" y="694114"/>
                      <a:pt x="41648" y="695122"/>
                    </a:cubicBezTo>
                    <a:cubicBezTo>
                      <a:pt x="51839" y="696129"/>
                      <a:pt x="62919" y="692278"/>
                      <a:pt x="73644" y="685108"/>
                    </a:cubicBezTo>
                    <a:cubicBezTo>
                      <a:pt x="82710" y="679064"/>
                      <a:pt x="86383" y="670710"/>
                      <a:pt x="89879" y="660044"/>
                    </a:cubicBezTo>
                    <a:cubicBezTo>
                      <a:pt x="93375" y="649379"/>
                      <a:pt x="95449" y="636106"/>
                      <a:pt x="107063" y="626626"/>
                    </a:cubicBezTo>
                    <a:cubicBezTo>
                      <a:pt x="107359" y="626389"/>
                      <a:pt x="107655" y="626152"/>
                      <a:pt x="108011" y="625974"/>
                    </a:cubicBezTo>
                    <a:lnTo>
                      <a:pt x="155887" y="594096"/>
                    </a:lnTo>
                    <a:lnTo>
                      <a:pt x="237241" y="709816"/>
                    </a:lnTo>
                    <a:cubicBezTo>
                      <a:pt x="298449" y="684812"/>
                      <a:pt x="283399" y="773809"/>
                      <a:pt x="347154" y="699980"/>
                    </a:cubicBezTo>
                    <a:cubicBezTo>
                      <a:pt x="418257" y="617678"/>
                      <a:pt x="304078" y="662296"/>
                      <a:pt x="351421" y="564470"/>
                    </a:cubicBezTo>
                    <a:cubicBezTo>
                      <a:pt x="398763" y="466584"/>
                      <a:pt x="434611" y="583845"/>
                      <a:pt x="455053" y="477072"/>
                    </a:cubicBezTo>
                    <a:cubicBezTo>
                      <a:pt x="475496" y="370299"/>
                      <a:pt x="398526" y="465399"/>
                      <a:pt x="390587" y="356967"/>
                    </a:cubicBezTo>
                    <a:cubicBezTo>
                      <a:pt x="382647" y="248535"/>
                      <a:pt x="472474" y="331903"/>
                      <a:pt x="436804" y="229218"/>
                    </a:cubicBezTo>
                    <a:cubicBezTo>
                      <a:pt x="401074" y="126533"/>
                      <a:pt x="382173" y="247409"/>
                      <a:pt x="321083" y="157463"/>
                    </a:cubicBezTo>
                    <a:cubicBezTo>
                      <a:pt x="259994" y="67518"/>
                      <a:pt x="379921" y="95070"/>
                      <a:pt x="297619" y="23967"/>
                    </a:cubicBezTo>
                    <a:cubicBezTo>
                      <a:pt x="274451" y="3999"/>
                      <a:pt x="261356" y="-1334"/>
                      <a:pt x="252291" y="266"/>
                    </a:cubicBezTo>
                    <a:lnTo>
                      <a:pt x="252291" y="26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A0D13F9-DDA3-87F3-DA21-9CEA4A594332}"/>
                  </a:ext>
                </a:extLst>
              </p:cNvPr>
              <p:cNvSpPr/>
              <p:nvPr/>
            </p:nvSpPr>
            <p:spPr>
              <a:xfrm>
                <a:off x="6183652" y="4158414"/>
                <a:ext cx="367726" cy="472857"/>
              </a:xfrm>
              <a:custGeom>
                <a:avLst/>
                <a:gdLst>
                  <a:gd name="connsiteX0" fmla="*/ 270552 w 367726"/>
                  <a:gd name="connsiteY0" fmla="*/ 496 h 472857"/>
                  <a:gd name="connsiteX1" fmla="*/ 263027 w 367726"/>
                  <a:gd name="connsiteY1" fmla="*/ 2866 h 472857"/>
                  <a:gd name="connsiteX2" fmla="*/ 240096 w 367726"/>
                  <a:gd name="connsiteY2" fmla="*/ 27337 h 472857"/>
                  <a:gd name="connsiteX3" fmla="*/ 238319 w 367726"/>
                  <a:gd name="connsiteY3" fmla="*/ 57141 h 472857"/>
                  <a:gd name="connsiteX4" fmla="*/ 239800 w 367726"/>
                  <a:gd name="connsiteY4" fmla="*/ 94708 h 472857"/>
                  <a:gd name="connsiteX5" fmla="*/ 239267 w 367726"/>
                  <a:gd name="connsiteY5" fmla="*/ 95715 h 472857"/>
                  <a:gd name="connsiteX6" fmla="*/ 213136 w 367726"/>
                  <a:gd name="connsiteY6" fmla="*/ 147324 h 472857"/>
                  <a:gd name="connsiteX7" fmla="*/ 95520 w 367726"/>
                  <a:gd name="connsiteY7" fmla="*/ 86175 h 472857"/>
                  <a:gd name="connsiteX8" fmla="*/ 3441 w 367726"/>
                  <a:gd name="connsiteY8" fmla="*/ 153545 h 472857"/>
                  <a:gd name="connsiteX9" fmla="*/ 67908 w 367726"/>
                  <a:gd name="connsiteY9" fmla="*/ 273710 h 472857"/>
                  <a:gd name="connsiteX10" fmla="*/ 21691 w 367726"/>
                  <a:gd name="connsiteY10" fmla="*/ 401458 h 472857"/>
                  <a:gd name="connsiteX11" fmla="*/ 136878 w 367726"/>
                  <a:gd name="connsiteY11" fmla="*/ 472384 h 472857"/>
                  <a:gd name="connsiteX12" fmla="*/ 137175 w 367726"/>
                  <a:gd name="connsiteY12" fmla="*/ 472858 h 472857"/>
                  <a:gd name="connsiteX13" fmla="*/ 215151 w 367726"/>
                  <a:gd name="connsiteY13" fmla="*/ 420360 h 472857"/>
                  <a:gd name="connsiteX14" fmla="*/ 204604 w 367726"/>
                  <a:gd name="connsiteY14" fmla="*/ 404717 h 472857"/>
                  <a:gd name="connsiteX15" fmla="*/ 185169 w 367726"/>
                  <a:gd name="connsiteY15" fmla="*/ 397014 h 472857"/>
                  <a:gd name="connsiteX16" fmla="*/ 144463 w 367726"/>
                  <a:gd name="connsiteY16" fmla="*/ 369284 h 472857"/>
                  <a:gd name="connsiteX17" fmla="*/ 129294 w 367726"/>
                  <a:gd name="connsiteY17" fmla="*/ 317912 h 472857"/>
                  <a:gd name="connsiteX18" fmla="*/ 163838 w 367726"/>
                  <a:gd name="connsiteY18" fmla="*/ 264763 h 472857"/>
                  <a:gd name="connsiteX19" fmla="*/ 226765 w 367726"/>
                  <a:gd name="connsiteY19" fmla="*/ 252142 h 472857"/>
                  <a:gd name="connsiteX20" fmla="*/ 268597 w 367726"/>
                  <a:gd name="connsiteY20" fmla="*/ 285797 h 472857"/>
                  <a:gd name="connsiteX21" fmla="*/ 279736 w 367726"/>
                  <a:gd name="connsiteY21" fmla="*/ 331896 h 472857"/>
                  <a:gd name="connsiteX22" fmla="*/ 280092 w 367726"/>
                  <a:gd name="connsiteY22" fmla="*/ 349731 h 472857"/>
                  <a:gd name="connsiteX23" fmla="*/ 292594 w 367726"/>
                  <a:gd name="connsiteY23" fmla="*/ 368277 h 472857"/>
                  <a:gd name="connsiteX24" fmla="*/ 367727 w 367726"/>
                  <a:gd name="connsiteY24" fmla="*/ 317675 h 472857"/>
                  <a:gd name="connsiteX25" fmla="*/ 347284 w 367726"/>
                  <a:gd name="connsiteY25" fmla="*/ 217183 h 472857"/>
                  <a:gd name="connsiteX26" fmla="*/ 243237 w 367726"/>
                  <a:gd name="connsiteY26" fmla="*/ 163085 h 472857"/>
                  <a:gd name="connsiteX27" fmla="*/ 270375 w 367726"/>
                  <a:gd name="connsiteY27" fmla="*/ 109521 h 472857"/>
                  <a:gd name="connsiteX28" fmla="*/ 298697 w 367726"/>
                  <a:gd name="connsiteY28" fmla="*/ 87597 h 472857"/>
                  <a:gd name="connsiteX29" fmla="*/ 320680 w 367726"/>
                  <a:gd name="connsiteY29" fmla="*/ 68222 h 472857"/>
                  <a:gd name="connsiteX30" fmla="*/ 326902 w 367726"/>
                  <a:gd name="connsiteY30" fmla="*/ 34744 h 472857"/>
                  <a:gd name="connsiteX31" fmla="*/ 301364 w 367726"/>
                  <a:gd name="connsiteY31" fmla="*/ 6658 h 472857"/>
                  <a:gd name="connsiteX32" fmla="*/ 270434 w 367726"/>
                  <a:gd name="connsiteY32" fmla="*/ 555 h 472857"/>
                  <a:gd name="connsiteX33" fmla="*/ 270434 w 367726"/>
                  <a:gd name="connsiteY33" fmla="*/ 555 h 47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7726" h="472857">
                    <a:moveTo>
                      <a:pt x="270552" y="496"/>
                    </a:moveTo>
                    <a:cubicBezTo>
                      <a:pt x="267886" y="970"/>
                      <a:pt x="265397" y="1799"/>
                      <a:pt x="263027" y="2866"/>
                    </a:cubicBezTo>
                    <a:cubicBezTo>
                      <a:pt x="253665" y="7014"/>
                      <a:pt x="245903" y="15842"/>
                      <a:pt x="240096" y="27337"/>
                    </a:cubicBezTo>
                    <a:cubicBezTo>
                      <a:pt x="235178" y="37055"/>
                      <a:pt x="236126" y="46180"/>
                      <a:pt x="238319" y="57141"/>
                    </a:cubicBezTo>
                    <a:cubicBezTo>
                      <a:pt x="240511" y="68103"/>
                      <a:pt x="245251" y="80724"/>
                      <a:pt x="239800" y="94708"/>
                    </a:cubicBezTo>
                    <a:cubicBezTo>
                      <a:pt x="239622" y="95063"/>
                      <a:pt x="239445" y="95419"/>
                      <a:pt x="239267" y="95715"/>
                    </a:cubicBezTo>
                    <a:lnTo>
                      <a:pt x="213136" y="147324"/>
                    </a:lnTo>
                    <a:lnTo>
                      <a:pt x="95520" y="86175"/>
                    </a:lnTo>
                    <a:cubicBezTo>
                      <a:pt x="53865" y="145902"/>
                      <a:pt x="22165" y="55601"/>
                      <a:pt x="3441" y="153545"/>
                    </a:cubicBezTo>
                    <a:cubicBezTo>
                      <a:pt x="-17001" y="260319"/>
                      <a:pt x="59968" y="165277"/>
                      <a:pt x="67908" y="273710"/>
                    </a:cubicBezTo>
                    <a:cubicBezTo>
                      <a:pt x="75848" y="382142"/>
                      <a:pt x="-13979" y="298774"/>
                      <a:pt x="21691" y="401458"/>
                    </a:cubicBezTo>
                    <a:cubicBezTo>
                      <a:pt x="57421" y="504143"/>
                      <a:pt x="75848" y="382438"/>
                      <a:pt x="136878" y="472384"/>
                    </a:cubicBezTo>
                    <a:cubicBezTo>
                      <a:pt x="136997" y="472562"/>
                      <a:pt x="137115" y="472680"/>
                      <a:pt x="137175" y="472858"/>
                    </a:cubicBezTo>
                    <a:lnTo>
                      <a:pt x="215151" y="420360"/>
                    </a:lnTo>
                    <a:lnTo>
                      <a:pt x="204604" y="404717"/>
                    </a:lnTo>
                    <a:cubicBezTo>
                      <a:pt x="202530" y="402288"/>
                      <a:pt x="199212" y="401577"/>
                      <a:pt x="185169" y="397014"/>
                    </a:cubicBezTo>
                    <a:cubicBezTo>
                      <a:pt x="173022" y="393104"/>
                      <a:pt x="155543" y="385756"/>
                      <a:pt x="144463" y="369284"/>
                    </a:cubicBezTo>
                    <a:cubicBezTo>
                      <a:pt x="134805" y="354886"/>
                      <a:pt x="127457" y="337584"/>
                      <a:pt x="129294" y="317912"/>
                    </a:cubicBezTo>
                    <a:cubicBezTo>
                      <a:pt x="131012" y="299544"/>
                      <a:pt x="143337" y="279102"/>
                      <a:pt x="163838" y="264763"/>
                    </a:cubicBezTo>
                    <a:cubicBezTo>
                      <a:pt x="184399" y="250423"/>
                      <a:pt x="209167" y="246631"/>
                      <a:pt x="226765" y="252142"/>
                    </a:cubicBezTo>
                    <a:cubicBezTo>
                      <a:pt x="246081" y="258186"/>
                      <a:pt x="258998" y="271517"/>
                      <a:pt x="268597" y="285797"/>
                    </a:cubicBezTo>
                    <a:cubicBezTo>
                      <a:pt x="279322" y="301736"/>
                      <a:pt x="280151" y="319630"/>
                      <a:pt x="279736" y="331896"/>
                    </a:cubicBezTo>
                    <a:cubicBezTo>
                      <a:pt x="279262" y="346353"/>
                      <a:pt x="278848" y="347835"/>
                      <a:pt x="280092" y="349731"/>
                    </a:cubicBezTo>
                    <a:lnTo>
                      <a:pt x="292594" y="368277"/>
                    </a:lnTo>
                    <a:lnTo>
                      <a:pt x="367727" y="317675"/>
                    </a:lnTo>
                    <a:cubicBezTo>
                      <a:pt x="347403" y="288404"/>
                      <a:pt x="339996" y="252082"/>
                      <a:pt x="347284" y="217183"/>
                    </a:cubicBezTo>
                    <a:lnTo>
                      <a:pt x="243237" y="163085"/>
                    </a:lnTo>
                    <a:lnTo>
                      <a:pt x="270375" y="109521"/>
                    </a:lnTo>
                    <a:cubicBezTo>
                      <a:pt x="276952" y="96544"/>
                      <a:pt x="289158" y="92515"/>
                      <a:pt x="298697" y="87597"/>
                    </a:cubicBezTo>
                    <a:cubicBezTo>
                      <a:pt x="308237" y="82679"/>
                      <a:pt x="315881" y="77761"/>
                      <a:pt x="320680" y="68222"/>
                    </a:cubicBezTo>
                    <a:cubicBezTo>
                      <a:pt x="326309" y="57141"/>
                      <a:pt x="329035" y="45054"/>
                      <a:pt x="326902" y="34744"/>
                    </a:cubicBezTo>
                    <a:cubicBezTo>
                      <a:pt x="324768" y="24434"/>
                      <a:pt x="318488" y="14953"/>
                      <a:pt x="301364" y="6658"/>
                    </a:cubicBezTo>
                    <a:cubicBezTo>
                      <a:pt x="288387" y="377"/>
                      <a:pt x="278551" y="-926"/>
                      <a:pt x="270434" y="555"/>
                    </a:cubicBezTo>
                    <a:lnTo>
                      <a:pt x="270434" y="555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6EFE0A4-EB06-0FEB-CE3C-BCFE12719056}"/>
                  </a:ext>
                </a:extLst>
              </p:cNvPr>
              <p:cNvSpPr/>
              <p:nvPr/>
            </p:nvSpPr>
            <p:spPr>
              <a:xfrm>
                <a:off x="6314416" y="4437288"/>
                <a:ext cx="565577" cy="438998"/>
              </a:xfrm>
              <a:custGeom>
                <a:avLst/>
                <a:gdLst>
                  <a:gd name="connsiteX0" fmla="*/ 70700 w 565577"/>
                  <a:gd name="connsiteY0" fmla="*/ 643 h 438998"/>
                  <a:gd name="connsiteX1" fmla="*/ 50139 w 565577"/>
                  <a:gd name="connsiteY1" fmla="*/ 10182 h 438998"/>
                  <a:gd name="connsiteX2" fmla="*/ 28097 w 565577"/>
                  <a:gd name="connsiteY2" fmla="*/ 41883 h 438998"/>
                  <a:gd name="connsiteX3" fmla="*/ 38229 w 565577"/>
                  <a:gd name="connsiteY3" fmla="*/ 73820 h 438998"/>
                  <a:gd name="connsiteX4" fmla="*/ 63412 w 565577"/>
                  <a:gd name="connsiteY4" fmla="*/ 89936 h 438998"/>
                  <a:gd name="connsiteX5" fmla="*/ 96949 w 565577"/>
                  <a:gd name="connsiteY5" fmla="*/ 106942 h 438998"/>
                  <a:gd name="connsiteX6" fmla="*/ 97601 w 565577"/>
                  <a:gd name="connsiteY6" fmla="*/ 107890 h 438998"/>
                  <a:gd name="connsiteX7" fmla="*/ 128827 w 565577"/>
                  <a:gd name="connsiteY7" fmla="*/ 154344 h 438998"/>
                  <a:gd name="connsiteX8" fmla="*/ 22468 w 565577"/>
                  <a:gd name="connsiteY8" fmla="*/ 225921 h 438998"/>
                  <a:gd name="connsiteX9" fmla="*/ 30112 w 565577"/>
                  <a:gd name="connsiteY9" fmla="*/ 327658 h 438998"/>
                  <a:gd name="connsiteX10" fmla="*/ 44036 w 565577"/>
                  <a:gd name="connsiteY10" fmla="*/ 338857 h 438998"/>
                  <a:gd name="connsiteX11" fmla="*/ 165860 w 565577"/>
                  <a:gd name="connsiteY11" fmla="*/ 331272 h 438998"/>
                  <a:gd name="connsiteX12" fmla="*/ 253139 w 565577"/>
                  <a:gd name="connsiteY12" fmla="*/ 435557 h 438998"/>
                  <a:gd name="connsiteX13" fmla="*/ 373303 w 565577"/>
                  <a:gd name="connsiteY13" fmla="*/ 371090 h 438998"/>
                  <a:gd name="connsiteX14" fmla="*/ 501052 w 565577"/>
                  <a:gd name="connsiteY14" fmla="*/ 417307 h 438998"/>
                  <a:gd name="connsiteX15" fmla="*/ 565578 w 565577"/>
                  <a:gd name="connsiteY15" fmla="*/ 306090 h 438998"/>
                  <a:gd name="connsiteX16" fmla="*/ 502355 w 565577"/>
                  <a:gd name="connsiteY16" fmla="*/ 216145 h 438998"/>
                  <a:gd name="connsiteX17" fmla="*/ 484757 w 565577"/>
                  <a:gd name="connsiteY17" fmla="*/ 227817 h 438998"/>
                  <a:gd name="connsiteX18" fmla="*/ 476995 w 565577"/>
                  <a:gd name="connsiteY18" fmla="*/ 247252 h 438998"/>
                  <a:gd name="connsiteX19" fmla="*/ 449087 w 565577"/>
                  <a:gd name="connsiteY19" fmla="*/ 287840 h 438998"/>
                  <a:gd name="connsiteX20" fmla="*/ 397597 w 565577"/>
                  <a:gd name="connsiteY20" fmla="*/ 302772 h 438998"/>
                  <a:gd name="connsiteX21" fmla="*/ 344625 w 565577"/>
                  <a:gd name="connsiteY21" fmla="*/ 267991 h 438998"/>
                  <a:gd name="connsiteX22" fmla="*/ 332300 w 565577"/>
                  <a:gd name="connsiteY22" fmla="*/ 205005 h 438998"/>
                  <a:gd name="connsiteX23" fmla="*/ 366193 w 565577"/>
                  <a:gd name="connsiteY23" fmla="*/ 163350 h 438998"/>
                  <a:gd name="connsiteX24" fmla="*/ 412291 w 565577"/>
                  <a:gd name="connsiteY24" fmla="*/ 152448 h 438998"/>
                  <a:gd name="connsiteX25" fmla="*/ 430126 w 565577"/>
                  <a:gd name="connsiteY25" fmla="*/ 152152 h 438998"/>
                  <a:gd name="connsiteX26" fmla="*/ 448672 w 565577"/>
                  <a:gd name="connsiteY26" fmla="*/ 139827 h 438998"/>
                  <a:gd name="connsiteX27" fmla="*/ 405536 w 565577"/>
                  <a:gd name="connsiteY27" fmla="*/ 78441 h 438998"/>
                  <a:gd name="connsiteX28" fmla="*/ 311799 w 565577"/>
                  <a:gd name="connsiteY28" fmla="*/ 90410 h 438998"/>
                  <a:gd name="connsiteX29" fmla="*/ 261671 w 565577"/>
                  <a:gd name="connsiteY29" fmla="*/ 65050 h 438998"/>
                  <a:gd name="connsiteX30" fmla="*/ 157149 w 565577"/>
                  <a:gd name="connsiteY30" fmla="*/ 135383 h 438998"/>
                  <a:gd name="connsiteX31" fmla="*/ 124916 w 565577"/>
                  <a:gd name="connsiteY31" fmla="*/ 87448 h 438998"/>
                  <a:gd name="connsiteX32" fmla="*/ 119583 w 565577"/>
                  <a:gd name="connsiteY32" fmla="*/ 52015 h 438998"/>
                  <a:gd name="connsiteX33" fmla="*/ 113421 w 565577"/>
                  <a:gd name="connsiteY33" fmla="*/ 23336 h 438998"/>
                  <a:gd name="connsiteX34" fmla="*/ 87231 w 565577"/>
                  <a:gd name="connsiteY34" fmla="*/ 1591 h 438998"/>
                  <a:gd name="connsiteX35" fmla="*/ 70818 w 565577"/>
                  <a:gd name="connsiteY35" fmla="*/ 643 h 438998"/>
                  <a:gd name="connsiteX36" fmla="*/ 70818 w 565577"/>
                  <a:gd name="connsiteY36" fmla="*/ 643 h 43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65577" h="438998">
                    <a:moveTo>
                      <a:pt x="70700" y="643"/>
                    </a:moveTo>
                    <a:cubicBezTo>
                      <a:pt x="64656" y="1828"/>
                      <a:pt x="57901" y="4731"/>
                      <a:pt x="50139" y="10182"/>
                    </a:cubicBezTo>
                    <a:cubicBezTo>
                      <a:pt x="34378" y="21203"/>
                      <a:pt x="29105" y="31691"/>
                      <a:pt x="28097" y="41883"/>
                    </a:cubicBezTo>
                    <a:cubicBezTo>
                      <a:pt x="27149" y="52074"/>
                      <a:pt x="31060" y="63154"/>
                      <a:pt x="38229" y="73820"/>
                    </a:cubicBezTo>
                    <a:cubicBezTo>
                      <a:pt x="44332" y="82885"/>
                      <a:pt x="52687" y="86500"/>
                      <a:pt x="63412" y="89936"/>
                    </a:cubicBezTo>
                    <a:cubicBezTo>
                      <a:pt x="74077" y="93373"/>
                      <a:pt x="87350" y="95388"/>
                      <a:pt x="96949" y="106942"/>
                    </a:cubicBezTo>
                    <a:cubicBezTo>
                      <a:pt x="97186" y="107238"/>
                      <a:pt x="97423" y="107594"/>
                      <a:pt x="97601" y="107890"/>
                    </a:cubicBezTo>
                    <a:lnTo>
                      <a:pt x="128827" y="154344"/>
                    </a:lnTo>
                    <a:lnTo>
                      <a:pt x="22468" y="225921"/>
                    </a:lnTo>
                    <a:cubicBezTo>
                      <a:pt x="36511" y="277530"/>
                      <a:pt x="-40162" y="266924"/>
                      <a:pt x="30112" y="327658"/>
                    </a:cubicBezTo>
                    <a:cubicBezTo>
                      <a:pt x="35267" y="332102"/>
                      <a:pt x="39770" y="335776"/>
                      <a:pt x="44036" y="338857"/>
                    </a:cubicBezTo>
                    <a:cubicBezTo>
                      <a:pt x="107318" y="385015"/>
                      <a:pt x="74077" y="286892"/>
                      <a:pt x="165860" y="331272"/>
                    </a:cubicBezTo>
                    <a:cubicBezTo>
                      <a:pt x="263745" y="378615"/>
                      <a:pt x="146306" y="415115"/>
                      <a:pt x="253139" y="435557"/>
                    </a:cubicBezTo>
                    <a:cubicBezTo>
                      <a:pt x="359971" y="455999"/>
                      <a:pt x="264811" y="379030"/>
                      <a:pt x="373303" y="371090"/>
                    </a:cubicBezTo>
                    <a:cubicBezTo>
                      <a:pt x="481735" y="363150"/>
                      <a:pt x="398308" y="453037"/>
                      <a:pt x="501052" y="417307"/>
                    </a:cubicBezTo>
                    <a:cubicBezTo>
                      <a:pt x="601070" y="382526"/>
                      <a:pt x="488431" y="363506"/>
                      <a:pt x="565578" y="306090"/>
                    </a:cubicBezTo>
                    <a:lnTo>
                      <a:pt x="502355" y="216145"/>
                    </a:lnTo>
                    <a:lnTo>
                      <a:pt x="484757" y="227817"/>
                    </a:lnTo>
                    <a:cubicBezTo>
                      <a:pt x="482328" y="229891"/>
                      <a:pt x="481558" y="233209"/>
                      <a:pt x="476995" y="247252"/>
                    </a:cubicBezTo>
                    <a:cubicBezTo>
                      <a:pt x="473025" y="259399"/>
                      <a:pt x="465619" y="276878"/>
                      <a:pt x="449087" y="287840"/>
                    </a:cubicBezTo>
                    <a:cubicBezTo>
                      <a:pt x="434629" y="297439"/>
                      <a:pt x="417268" y="304668"/>
                      <a:pt x="397597" y="302772"/>
                    </a:cubicBezTo>
                    <a:cubicBezTo>
                      <a:pt x="379228" y="300935"/>
                      <a:pt x="358845" y="288551"/>
                      <a:pt x="344625" y="267991"/>
                    </a:cubicBezTo>
                    <a:cubicBezTo>
                      <a:pt x="330404" y="247371"/>
                      <a:pt x="326671" y="222544"/>
                      <a:pt x="332300" y="205005"/>
                    </a:cubicBezTo>
                    <a:cubicBezTo>
                      <a:pt x="338462" y="185748"/>
                      <a:pt x="351854" y="172831"/>
                      <a:pt x="366193" y="163350"/>
                    </a:cubicBezTo>
                    <a:cubicBezTo>
                      <a:pt x="382191" y="152685"/>
                      <a:pt x="400026" y="151974"/>
                      <a:pt x="412291" y="152448"/>
                    </a:cubicBezTo>
                    <a:cubicBezTo>
                      <a:pt x="426749" y="152981"/>
                      <a:pt x="428230" y="153396"/>
                      <a:pt x="430126" y="152152"/>
                    </a:cubicBezTo>
                    <a:lnTo>
                      <a:pt x="448672" y="139827"/>
                    </a:lnTo>
                    <a:lnTo>
                      <a:pt x="405536" y="78441"/>
                    </a:lnTo>
                    <a:cubicBezTo>
                      <a:pt x="376917" y="94084"/>
                      <a:pt x="343440" y="98410"/>
                      <a:pt x="311799" y="90410"/>
                    </a:cubicBezTo>
                    <a:cubicBezTo>
                      <a:pt x="293430" y="85729"/>
                      <a:pt x="276306" y="77079"/>
                      <a:pt x="261671" y="65050"/>
                    </a:cubicBezTo>
                    <a:lnTo>
                      <a:pt x="157149" y="135383"/>
                    </a:lnTo>
                    <a:lnTo>
                      <a:pt x="124916" y="87448"/>
                    </a:lnTo>
                    <a:cubicBezTo>
                      <a:pt x="116798" y="75360"/>
                      <a:pt x="119228" y="62739"/>
                      <a:pt x="119583" y="52015"/>
                    </a:cubicBezTo>
                    <a:cubicBezTo>
                      <a:pt x="119939" y="41290"/>
                      <a:pt x="119406" y="32224"/>
                      <a:pt x="113421" y="23336"/>
                    </a:cubicBezTo>
                    <a:cubicBezTo>
                      <a:pt x="106488" y="13027"/>
                      <a:pt x="97304" y="4731"/>
                      <a:pt x="87231" y="1591"/>
                    </a:cubicBezTo>
                    <a:cubicBezTo>
                      <a:pt x="82195" y="-9"/>
                      <a:pt x="76862" y="-542"/>
                      <a:pt x="70818" y="643"/>
                    </a:cubicBezTo>
                    <a:lnTo>
                      <a:pt x="70818" y="643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4BB3E62-A7EE-0C41-FA57-BA4962A66229}"/>
                </a:ext>
              </a:extLst>
            </p:cNvPr>
            <p:cNvGrpSpPr/>
            <p:nvPr/>
          </p:nvGrpSpPr>
          <p:grpSpPr>
            <a:xfrm>
              <a:off x="6988466" y="3767707"/>
              <a:ext cx="771217" cy="771212"/>
              <a:chOff x="7149594" y="4221277"/>
              <a:chExt cx="467569" cy="467566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24C81A7-A996-5B44-A35C-B3FA77A7C4F7}"/>
                  </a:ext>
                </a:extLst>
              </p:cNvPr>
              <p:cNvSpPr/>
              <p:nvPr/>
            </p:nvSpPr>
            <p:spPr>
              <a:xfrm>
                <a:off x="7192652" y="4221277"/>
                <a:ext cx="324285" cy="204069"/>
              </a:xfrm>
              <a:custGeom>
                <a:avLst/>
                <a:gdLst>
                  <a:gd name="connsiteX0" fmla="*/ 253678 w 657691"/>
                  <a:gd name="connsiteY0" fmla="*/ 14219 h 413877"/>
                  <a:gd name="connsiteX1" fmla="*/ 229384 w 657691"/>
                  <a:gd name="connsiteY1" fmla="*/ 21151 h 413877"/>
                  <a:gd name="connsiteX2" fmla="*/ 158281 w 657691"/>
                  <a:gd name="connsiteY2" fmla="*/ 136990 h 413877"/>
                  <a:gd name="connsiteX3" fmla="*/ 24015 w 657691"/>
                  <a:gd name="connsiteY3" fmla="*/ 160928 h 413877"/>
                  <a:gd name="connsiteX4" fmla="*/ 24785 w 657691"/>
                  <a:gd name="connsiteY4" fmla="*/ 285063 h 413877"/>
                  <a:gd name="connsiteX5" fmla="*/ 115678 w 657691"/>
                  <a:gd name="connsiteY5" fmla="*/ 332346 h 413877"/>
                  <a:gd name="connsiteX6" fmla="*/ 124922 w 657691"/>
                  <a:gd name="connsiteY6" fmla="*/ 314156 h 413877"/>
                  <a:gd name="connsiteX7" fmla="*/ 122137 w 657691"/>
                  <a:gd name="connsiteY7" fmla="*/ 293417 h 413877"/>
                  <a:gd name="connsiteX8" fmla="*/ 126462 w 657691"/>
                  <a:gd name="connsiteY8" fmla="*/ 244356 h 413877"/>
                  <a:gd name="connsiteX9" fmla="*/ 163910 w 657691"/>
                  <a:gd name="connsiteY9" fmla="*/ 206079 h 413877"/>
                  <a:gd name="connsiteX10" fmla="*/ 227133 w 657691"/>
                  <a:gd name="connsiteY10" fmla="*/ 210286 h 413877"/>
                  <a:gd name="connsiteX11" fmla="*/ 268846 w 657691"/>
                  <a:gd name="connsiteY11" fmla="*/ 259051 h 413877"/>
                  <a:gd name="connsiteX12" fmla="*/ 259899 w 657691"/>
                  <a:gd name="connsiteY12" fmla="*/ 312023 h 413877"/>
                  <a:gd name="connsiteX13" fmla="*/ 225118 w 657691"/>
                  <a:gd name="connsiteY13" fmla="*/ 344197 h 413877"/>
                  <a:gd name="connsiteX14" fmla="*/ 209772 w 657691"/>
                  <a:gd name="connsiteY14" fmla="*/ 353203 h 413877"/>
                  <a:gd name="connsiteX15" fmla="*/ 198514 w 657691"/>
                  <a:gd name="connsiteY15" fmla="*/ 375482 h 413877"/>
                  <a:gd name="connsiteX16" fmla="*/ 272283 w 657691"/>
                  <a:gd name="connsiteY16" fmla="*/ 413878 h 413877"/>
                  <a:gd name="connsiteX17" fmla="*/ 358140 w 657691"/>
                  <a:gd name="connsiteY17" fmla="*/ 347752 h 413877"/>
                  <a:gd name="connsiteX18" fmla="*/ 418578 w 657691"/>
                  <a:gd name="connsiteY18" fmla="*/ 348463 h 413877"/>
                  <a:gd name="connsiteX19" fmla="*/ 437065 w 657691"/>
                  <a:gd name="connsiteY19" fmla="*/ 354803 h 413877"/>
                  <a:gd name="connsiteX20" fmla="*/ 493532 w 657691"/>
                  <a:gd name="connsiteY20" fmla="*/ 257510 h 413877"/>
                  <a:gd name="connsiteX21" fmla="*/ 548104 w 657691"/>
                  <a:gd name="connsiteY21" fmla="*/ 285181 h 413877"/>
                  <a:gd name="connsiteX22" fmla="*/ 570028 w 657691"/>
                  <a:gd name="connsiteY22" fmla="*/ 313504 h 413877"/>
                  <a:gd name="connsiteX23" fmla="*/ 589403 w 657691"/>
                  <a:gd name="connsiteY23" fmla="*/ 335546 h 413877"/>
                  <a:gd name="connsiteX24" fmla="*/ 622881 w 657691"/>
                  <a:gd name="connsiteY24" fmla="*/ 341767 h 413877"/>
                  <a:gd name="connsiteX25" fmla="*/ 651026 w 657691"/>
                  <a:gd name="connsiteY25" fmla="*/ 316229 h 413877"/>
                  <a:gd name="connsiteX26" fmla="*/ 654818 w 657691"/>
                  <a:gd name="connsiteY26" fmla="*/ 277775 h 413877"/>
                  <a:gd name="connsiteX27" fmla="*/ 630347 w 657691"/>
                  <a:gd name="connsiteY27" fmla="*/ 254844 h 413877"/>
                  <a:gd name="connsiteX28" fmla="*/ 600543 w 657691"/>
                  <a:gd name="connsiteY28" fmla="*/ 253066 h 413877"/>
                  <a:gd name="connsiteX29" fmla="*/ 562976 w 657691"/>
                  <a:gd name="connsiteY29" fmla="*/ 254547 h 413877"/>
                  <a:gd name="connsiteX30" fmla="*/ 561969 w 657691"/>
                  <a:gd name="connsiteY30" fmla="*/ 254014 h 413877"/>
                  <a:gd name="connsiteX31" fmla="*/ 510775 w 657691"/>
                  <a:gd name="connsiteY31" fmla="*/ 228062 h 413877"/>
                  <a:gd name="connsiteX32" fmla="*/ 577671 w 657691"/>
                  <a:gd name="connsiteY32" fmla="*/ 112815 h 413877"/>
                  <a:gd name="connsiteX33" fmla="*/ 564636 w 657691"/>
                  <a:gd name="connsiteY33" fmla="*/ 107186 h 413877"/>
                  <a:gd name="connsiteX34" fmla="*/ 494421 w 657691"/>
                  <a:gd name="connsiteY34" fmla="*/ 7227 h 413877"/>
                  <a:gd name="connsiteX35" fmla="*/ 476586 w 657691"/>
                  <a:gd name="connsiteY35" fmla="*/ 3435 h 413877"/>
                  <a:gd name="connsiteX36" fmla="*/ 357133 w 657691"/>
                  <a:gd name="connsiteY36" fmla="*/ 68020 h 413877"/>
                  <a:gd name="connsiteX37" fmla="*/ 253856 w 657691"/>
                  <a:gd name="connsiteY37" fmla="*/ 14278 h 413877"/>
                  <a:gd name="connsiteX38" fmla="*/ 253856 w 657691"/>
                  <a:gd name="connsiteY38" fmla="*/ 14278 h 41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691" h="413877">
                    <a:moveTo>
                      <a:pt x="253678" y="14219"/>
                    </a:moveTo>
                    <a:cubicBezTo>
                      <a:pt x="247041" y="15522"/>
                      <a:pt x="239042" y="17774"/>
                      <a:pt x="229384" y="21151"/>
                    </a:cubicBezTo>
                    <a:cubicBezTo>
                      <a:pt x="126699" y="56881"/>
                      <a:pt x="248226" y="75960"/>
                      <a:pt x="158281" y="136990"/>
                    </a:cubicBezTo>
                    <a:cubicBezTo>
                      <a:pt x="68336" y="198080"/>
                      <a:pt x="95058" y="78626"/>
                      <a:pt x="24015" y="160928"/>
                    </a:cubicBezTo>
                    <a:cubicBezTo>
                      <a:pt x="-44126" y="239794"/>
                      <a:pt x="57848" y="202168"/>
                      <a:pt x="24785" y="285063"/>
                    </a:cubicBezTo>
                    <a:lnTo>
                      <a:pt x="115678" y="332346"/>
                    </a:lnTo>
                    <a:lnTo>
                      <a:pt x="124922" y="314156"/>
                    </a:lnTo>
                    <a:cubicBezTo>
                      <a:pt x="126048" y="311193"/>
                      <a:pt x="125040" y="307934"/>
                      <a:pt x="122137" y="293417"/>
                    </a:cubicBezTo>
                    <a:cubicBezTo>
                      <a:pt x="119589" y="280915"/>
                      <a:pt x="117456" y="262013"/>
                      <a:pt x="126462" y="244356"/>
                    </a:cubicBezTo>
                    <a:cubicBezTo>
                      <a:pt x="134284" y="228891"/>
                      <a:pt x="145838" y="214019"/>
                      <a:pt x="163910" y="206079"/>
                    </a:cubicBezTo>
                    <a:cubicBezTo>
                      <a:pt x="180797" y="198613"/>
                      <a:pt x="204676" y="199383"/>
                      <a:pt x="227133" y="210286"/>
                    </a:cubicBezTo>
                    <a:cubicBezTo>
                      <a:pt x="249708" y="221248"/>
                      <a:pt x="265113" y="240979"/>
                      <a:pt x="268846" y="259051"/>
                    </a:cubicBezTo>
                    <a:cubicBezTo>
                      <a:pt x="272994" y="278841"/>
                      <a:pt x="267661" y="296676"/>
                      <a:pt x="259899" y="312023"/>
                    </a:cubicBezTo>
                    <a:cubicBezTo>
                      <a:pt x="251189" y="329206"/>
                      <a:pt x="236020" y="338568"/>
                      <a:pt x="225118" y="344197"/>
                    </a:cubicBezTo>
                    <a:cubicBezTo>
                      <a:pt x="212260" y="350833"/>
                      <a:pt x="210779" y="351189"/>
                      <a:pt x="209772" y="353203"/>
                    </a:cubicBezTo>
                    <a:lnTo>
                      <a:pt x="198514" y="375482"/>
                    </a:lnTo>
                    <a:lnTo>
                      <a:pt x="272283" y="413878"/>
                    </a:lnTo>
                    <a:cubicBezTo>
                      <a:pt x="289881" y="380341"/>
                      <a:pt x="321226" y="356225"/>
                      <a:pt x="358140" y="347752"/>
                    </a:cubicBezTo>
                    <a:cubicBezTo>
                      <a:pt x="378049" y="343249"/>
                      <a:pt x="398787" y="343486"/>
                      <a:pt x="418578" y="348463"/>
                    </a:cubicBezTo>
                    <a:cubicBezTo>
                      <a:pt x="424918" y="350122"/>
                      <a:pt x="431080" y="352255"/>
                      <a:pt x="437065" y="354803"/>
                    </a:cubicBezTo>
                    <a:lnTo>
                      <a:pt x="493532" y="257510"/>
                    </a:lnTo>
                    <a:lnTo>
                      <a:pt x="548104" y="285181"/>
                    </a:lnTo>
                    <a:cubicBezTo>
                      <a:pt x="561080" y="291758"/>
                      <a:pt x="565110" y="303964"/>
                      <a:pt x="570028" y="313504"/>
                    </a:cubicBezTo>
                    <a:cubicBezTo>
                      <a:pt x="574945" y="323044"/>
                      <a:pt x="579863" y="330687"/>
                      <a:pt x="589403" y="335546"/>
                    </a:cubicBezTo>
                    <a:cubicBezTo>
                      <a:pt x="600483" y="341175"/>
                      <a:pt x="612571" y="343900"/>
                      <a:pt x="622881" y="341767"/>
                    </a:cubicBezTo>
                    <a:cubicBezTo>
                      <a:pt x="633191" y="339634"/>
                      <a:pt x="642671" y="333353"/>
                      <a:pt x="651026" y="316229"/>
                    </a:cubicBezTo>
                    <a:cubicBezTo>
                      <a:pt x="659440" y="298928"/>
                      <a:pt x="658906" y="287196"/>
                      <a:pt x="654818" y="277775"/>
                    </a:cubicBezTo>
                    <a:cubicBezTo>
                      <a:pt x="650670" y="268413"/>
                      <a:pt x="641842" y="260651"/>
                      <a:pt x="630347" y="254844"/>
                    </a:cubicBezTo>
                    <a:cubicBezTo>
                      <a:pt x="620629" y="249926"/>
                      <a:pt x="611504" y="250815"/>
                      <a:pt x="600543" y="253066"/>
                    </a:cubicBezTo>
                    <a:cubicBezTo>
                      <a:pt x="589581" y="255259"/>
                      <a:pt x="576960" y="259999"/>
                      <a:pt x="562976" y="254547"/>
                    </a:cubicBezTo>
                    <a:cubicBezTo>
                      <a:pt x="562621" y="254370"/>
                      <a:pt x="562265" y="254192"/>
                      <a:pt x="561969" y="254014"/>
                    </a:cubicBezTo>
                    <a:lnTo>
                      <a:pt x="510775" y="228062"/>
                    </a:lnTo>
                    <a:lnTo>
                      <a:pt x="577671" y="112815"/>
                    </a:lnTo>
                    <a:cubicBezTo>
                      <a:pt x="573583" y="111275"/>
                      <a:pt x="569316" y="109438"/>
                      <a:pt x="564636" y="107186"/>
                    </a:cubicBezTo>
                    <a:cubicBezTo>
                      <a:pt x="472853" y="62806"/>
                      <a:pt x="569909" y="28202"/>
                      <a:pt x="494421" y="7227"/>
                    </a:cubicBezTo>
                    <a:cubicBezTo>
                      <a:pt x="489385" y="5805"/>
                      <a:pt x="483222" y="4679"/>
                      <a:pt x="476586" y="3435"/>
                    </a:cubicBezTo>
                    <a:cubicBezTo>
                      <a:pt x="369813" y="-17007"/>
                      <a:pt x="465565" y="60140"/>
                      <a:pt x="357133" y="68020"/>
                    </a:cubicBezTo>
                    <a:cubicBezTo>
                      <a:pt x="258833" y="75190"/>
                      <a:pt x="318263" y="1539"/>
                      <a:pt x="253856" y="14278"/>
                    </a:cubicBezTo>
                    <a:lnTo>
                      <a:pt x="253856" y="14278"/>
                    </a:ln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FDACCAC-AB44-D6A6-DDE9-54E7C8A79C96}"/>
                  </a:ext>
                </a:extLst>
              </p:cNvPr>
              <p:cNvSpPr/>
              <p:nvPr/>
            </p:nvSpPr>
            <p:spPr>
              <a:xfrm>
                <a:off x="7391095" y="4264413"/>
                <a:ext cx="226068" cy="359913"/>
              </a:xfrm>
              <a:custGeom>
                <a:avLst/>
                <a:gdLst>
                  <a:gd name="connsiteX0" fmla="*/ 252291 w 458494"/>
                  <a:gd name="connsiteY0" fmla="*/ 207 h 729947"/>
                  <a:gd name="connsiteX1" fmla="*/ 213303 w 458494"/>
                  <a:gd name="connsiteY1" fmla="*/ 30189 h 729947"/>
                  <a:gd name="connsiteX2" fmla="*/ 154761 w 458494"/>
                  <a:gd name="connsiteY2" fmla="*/ 131037 h 729947"/>
                  <a:gd name="connsiteX3" fmla="*/ 171352 w 458494"/>
                  <a:gd name="connsiteY3" fmla="*/ 139451 h 729947"/>
                  <a:gd name="connsiteX4" fmla="*/ 192090 w 458494"/>
                  <a:gd name="connsiteY4" fmla="*/ 136666 h 729947"/>
                  <a:gd name="connsiteX5" fmla="*/ 241151 w 458494"/>
                  <a:gd name="connsiteY5" fmla="*/ 140991 h 729947"/>
                  <a:gd name="connsiteX6" fmla="*/ 279429 w 458494"/>
                  <a:gd name="connsiteY6" fmla="*/ 178498 h 729947"/>
                  <a:gd name="connsiteX7" fmla="*/ 275162 w 458494"/>
                  <a:gd name="connsiteY7" fmla="*/ 241721 h 729947"/>
                  <a:gd name="connsiteX8" fmla="*/ 226397 w 458494"/>
                  <a:gd name="connsiteY8" fmla="*/ 283434 h 729947"/>
                  <a:gd name="connsiteX9" fmla="*/ 173426 w 458494"/>
                  <a:gd name="connsiteY9" fmla="*/ 274428 h 729947"/>
                  <a:gd name="connsiteX10" fmla="*/ 141251 w 458494"/>
                  <a:gd name="connsiteY10" fmla="*/ 239647 h 729947"/>
                  <a:gd name="connsiteX11" fmla="*/ 132245 w 458494"/>
                  <a:gd name="connsiteY11" fmla="*/ 224300 h 729947"/>
                  <a:gd name="connsiteX12" fmla="*/ 107833 w 458494"/>
                  <a:gd name="connsiteY12" fmla="*/ 211916 h 729947"/>
                  <a:gd name="connsiteX13" fmla="*/ 65171 w 458494"/>
                  <a:gd name="connsiteY13" fmla="*/ 285449 h 729947"/>
                  <a:gd name="connsiteX14" fmla="*/ 110025 w 458494"/>
                  <a:gd name="connsiteY14" fmla="*/ 418353 h 729947"/>
                  <a:gd name="connsiteX15" fmla="*/ 74948 w 458494"/>
                  <a:gd name="connsiteY15" fmla="*/ 479087 h 729947"/>
                  <a:gd name="connsiteX16" fmla="*/ 136274 w 458494"/>
                  <a:gd name="connsiteY16" fmla="*/ 566306 h 729947"/>
                  <a:gd name="connsiteX17" fmla="*/ 87628 w 458494"/>
                  <a:gd name="connsiteY17" fmla="*/ 598658 h 729947"/>
                  <a:gd name="connsiteX18" fmla="*/ 52195 w 458494"/>
                  <a:gd name="connsiteY18" fmla="*/ 603813 h 729947"/>
                  <a:gd name="connsiteX19" fmla="*/ 23516 w 458494"/>
                  <a:gd name="connsiteY19" fmla="*/ 609857 h 729947"/>
                  <a:gd name="connsiteX20" fmla="*/ 1652 w 458494"/>
                  <a:gd name="connsiteY20" fmla="*/ 635928 h 729947"/>
                  <a:gd name="connsiteX21" fmla="*/ 10066 w 458494"/>
                  <a:gd name="connsiteY21" fmla="*/ 672961 h 729947"/>
                  <a:gd name="connsiteX22" fmla="*/ 41648 w 458494"/>
                  <a:gd name="connsiteY22" fmla="*/ 695122 h 729947"/>
                  <a:gd name="connsiteX23" fmla="*/ 73644 w 458494"/>
                  <a:gd name="connsiteY23" fmla="*/ 685108 h 729947"/>
                  <a:gd name="connsiteX24" fmla="*/ 89879 w 458494"/>
                  <a:gd name="connsiteY24" fmla="*/ 660044 h 729947"/>
                  <a:gd name="connsiteX25" fmla="*/ 107063 w 458494"/>
                  <a:gd name="connsiteY25" fmla="*/ 626626 h 729947"/>
                  <a:gd name="connsiteX26" fmla="*/ 108011 w 458494"/>
                  <a:gd name="connsiteY26" fmla="*/ 625974 h 729947"/>
                  <a:gd name="connsiteX27" fmla="*/ 155887 w 458494"/>
                  <a:gd name="connsiteY27" fmla="*/ 594096 h 729947"/>
                  <a:gd name="connsiteX28" fmla="*/ 237241 w 458494"/>
                  <a:gd name="connsiteY28" fmla="*/ 709816 h 729947"/>
                  <a:gd name="connsiteX29" fmla="*/ 347154 w 458494"/>
                  <a:gd name="connsiteY29" fmla="*/ 699980 h 729947"/>
                  <a:gd name="connsiteX30" fmla="*/ 351421 w 458494"/>
                  <a:gd name="connsiteY30" fmla="*/ 564470 h 729947"/>
                  <a:gd name="connsiteX31" fmla="*/ 455053 w 458494"/>
                  <a:gd name="connsiteY31" fmla="*/ 477072 h 729947"/>
                  <a:gd name="connsiteX32" fmla="*/ 390587 w 458494"/>
                  <a:gd name="connsiteY32" fmla="*/ 356967 h 729947"/>
                  <a:gd name="connsiteX33" fmla="*/ 436804 w 458494"/>
                  <a:gd name="connsiteY33" fmla="*/ 229218 h 729947"/>
                  <a:gd name="connsiteX34" fmla="*/ 321083 w 458494"/>
                  <a:gd name="connsiteY34" fmla="*/ 157463 h 729947"/>
                  <a:gd name="connsiteX35" fmla="*/ 297619 w 458494"/>
                  <a:gd name="connsiteY35" fmla="*/ 23967 h 729947"/>
                  <a:gd name="connsiteX36" fmla="*/ 252291 w 458494"/>
                  <a:gd name="connsiteY36" fmla="*/ 266 h 729947"/>
                  <a:gd name="connsiteX37" fmla="*/ 252291 w 458494"/>
                  <a:gd name="connsiteY37" fmla="*/ 266 h 7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8494" h="729947">
                    <a:moveTo>
                      <a:pt x="252291" y="207"/>
                    </a:moveTo>
                    <a:cubicBezTo>
                      <a:pt x="237300" y="2873"/>
                      <a:pt x="233330" y="24500"/>
                      <a:pt x="213303" y="30189"/>
                    </a:cubicBezTo>
                    <a:lnTo>
                      <a:pt x="154761" y="131037"/>
                    </a:lnTo>
                    <a:lnTo>
                      <a:pt x="171352" y="139451"/>
                    </a:lnTo>
                    <a:cubicBezTo>
                      <a:pt x="174314" y="140576"/>
                      <a:pt x="177573" y="139569"/>
                      <a:pt x="192090" y="136666"/>
                    </a:cubicBezTo>
                    <a:cubicBezTo>
                      <a:pt x="204593" y="134118"/>
                      <a:pt x="223494" y="132044"/>
                      <a:pt x="241151" y="140991"/>
                    </a:cubicBezTo>
                    <a:cubicBezTo>
                      <a:pt x="256616" y="148872"/>
                      <a:pt x="271489" y="160367"/>
                      <a:pt x="279429" y="178498"/>
                    </a:cubicBezTo>
                    <a:cubicBezTo>
                      <a:pt x="286894" y="195385"/>
                      <a:pt x="286065" y="219264"/>
                      <a:pt x="275162" y="241721"/>
                    </a:cubicBezTo>
                    <a:cubicBezTo>
                      <a:pt x="264201" y="264237"/>
                      <a:pt x="244410" y="279701"/>
                      <a:pt x="226397" y="283434"/>
                    </a:cubicBezTo>
                    <a:cubicBezTo>
                      <a:pt x="206607" y="287582"/>
                      <a:pt x="188772" y="282190"/>
                      <a:pt x="173426" y="274428"/>
                    </a:cubicBezTo>
                    <a:cubicBezTo>
                      <a:pt x="156302" y="265718"/>
                      <a:pt x="146880" y="250490"/>
                      <a:pt x="141251" y="239647"/>
                    </a:cubicBezTo>
                    <a:cubicBezTo>
                      <a:pt x="134615" y="226789"/>
                      <a:pt x="134260" y="225308"/>
                      <a:pt x="132245" y="224300"/>
                    </a:cubicBezTo>
                    <a:lnTo>
                      <a:pt x="107833" y="211916"/>
                    </a:lnTo>
                    <a:lnTo>
                      <a:pt x="65171" y="285449"/>
                    </a:lnTo>
                    <a:cubicBezTo>
                      <a:pt x="104870" y="317149"/>
                      <a:pt x="122409" y="369114"/>
                      <a:pt x="110025" y="418353"/>
                    </a:cubicBezTo>
                    <a:cubicBezTo>
                      <a:pt x="104159" y="441461"/>
                      <a:pt x="92013" y="462437"/>
                      <a:pt x="74948" y="479087"/>
                    </a:cubicBezTo>
                    <a:lnTo>
                      <a:pt x="136274" y="566306"/>
                    </a:lnTo>
                    <a:lnTo>
                      <a:pt x="87628" y="598658"/>
                    </a:lnTo>
                    <a:cubicBezTo>
                      <a:pt x="75481" y="606717"/>
                      <a:pt x="62919" y="604228"/>
                      <a:pt x="52195" y="603813"/>
                    </a:cubicBezTo>
                    <a:cubicBezTo>
                      <a:pt x="41470" y="603399"/>
                      <a:pt x="32404" y="603932"/>
                      <a:pt x="23516" y="609857"/>
                    </a:cubicBezTo>
                    <a:cubicBezTo>
                      <a:pt x="13147" y="616730"/>
                      <a:pt x="4852" y="625915"/>
                      <a:pt x="1652" y="635928"/>
                    </a:cubicBezTo>
                    <a:cubicBezTo>
                      <a:pt x="-1547" y="645942"/>
                      <a:pt x="-777" y="657318"/>
                      <a:pt x="10066" y="672961"/>
                    </a:cubicBezTo>
                    <a:cubicBezTo>
                      <a:pt x="21028" y="688782"/>
                      <a:pt x="31456" y="694114"/>
                      <a:pt x="41648" y="695122"/>
                    </a:cubicBezTo>
                    <a:cubicBezTo>
                      <a:pt x="51839" y="696129"/>
                      <a:pt x="62919" y="692278"/>
                      <a:pt x="73644" y="685108"/>
                    </a:cubicBezTo>
                    <a:cubicBezTo>
                      <a:pt x="82710" y="679064"/>
                      <a:pt x="86383" y="670710"/>
                      <a:pt x="89879" y="660044"/>
                    </a:cubicBezTo>
                    <a:cubicBezTo>
                      <a:pt x="93375" y="649379"/>
                      <a:pt x="95449" y="636106"/>
                      <a:pt x="107063" y="626626"/>
                    </a:cubicBezTo>
                    <a:cubicBezTo>
                      <a:pt x="107359" y="626389"/>
                      <a:pt x="107655" y="626152"/>
                      <a:pt x="108011" y="625974"/>
                    </a:cubicBezTo>
                    <a:lnTo>
                      <a:pt x="155887" y="594096"/>
                    </a:lnTo>
                    <a:lnTo>
                      <a:pt x="237241" y="709816"/>
                    </a:lnTo>
                    <a:cubicBezTo>
                      <a:pt x="298449" y="684812"/>
                      <a:pt x="283399" y="773809"/>
                      <a:pt x="347154" y="699980"/>
                    </a:cubicBezTo>
                    <a:cubicBezTo>
                      <a:pt x="418257" y="617678"/>
                      <a:pt x="304078" y="662296"/>
                      <a:pt x="351421" y="564470"/>
                    </a:cubicBezTo>
                    <a:cubicBezTo>
                      <a:pt x="398763" y="466584"/>
                      <a:pt x="434611" y="583845"/>
                      <a:pt x="455053" y="477072"/>
                    </a:cubicBezTo>
                    <a:cubicBezTo>
                      <a:pt x="475496" y="370299"/>
                      <a:pt x="398526" y="465399"/>
                      <a:pt x="390587" y="356967"/>
                    </a:cubicBezTo>
                    <a:cubicBezTo>
                      <a:pt x="382647" y="248535"/>
                      <a:pt x="472474" y="331903"/>
                      <a:pt x="436804" y="229218"/>
                    </a:cubicBezTo>
                    <a:cubicBezTo>
                      <a:pt x="401074" y="126533"/>
                      <a:pt x="382173" y="247409"/>
                      <a:pt x="321083" y="157463"/>
                    </a:cubicBezTo>
                    <a:cubicBezTo>
                      <a:pt x="259994" y="67518"/>
                      <a:pt x="379921" y="95070"/>
                      <a:pt x="297619" y="23967"/>
                    </a:cubicBezTo>
                    <a:cubicBezTo>
                      <a:pt x="274451" y="3999"/>
                      <a:pt x="261356" y="-1334"/>
                      <a:pt x="252291" y="266"/>
                    </a:cubicBezTo>
                    <a:lnTo>
                      <a:pt x="252291" y="266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B9BF3D4-3B63-F40F-8ACF-29AA6D54207E}"/>
                  </a:ext>
                </a:extLst>
              </p:cNvPr>
              <p:cNvSpPr/>
              <p:nvPr/>
            </p:nvSpPr>
            <p:spPr>
              <a:xfrm>
                <a:off x="7149594" y="4334884"/>
                <a:ext cx="181313" cy="233150"/>
              </a:xfrm>
              <a:custGeom>
                <a:avLst/>
                <a:gdLst>
                  <a:gd name="connsiteX0" fmla="*/ 270552 w 367726"/>
                  <a:gd name="connsiteY0" fmla="*/ 496 h 472857"/>
                  <a:gd name="connsiteX1" fmla="*/ 263027 w 367726"/>
                  <a:gd name="connsiteY1" fmla="*/ 2866 h 472857"/>
                  <a:gd name="connsiteX2" fmla="*/ 240096 w 367726"/>
                  <a:gd name="connsiteY2" fmla="*/ 27337 h 472857"/>
                  <a:gd name="connsiteX3" fmla="*/ 238319 w 367726"/>
                  <a:gd name="connsiteY3" fmla="*/ 57141 h 472857"/>
                  <a:gd name="connsiteX4" fmla="*/ 239800 w 367726"/>
                  <a:gd name="connsiteY4" fmla="*/ 94708 h 472857"/>
                  <a:gd name="connsiteX5" fmla="*/ 239267 w 367726"/>
                  <a:gd name="connsiteY5" fmla="*/ 95715 h 472857"/>
                  <a:gd name="connsiteX6" fmla="*/ 213136 w 367726"/>
                  <a:gd name="connsiteY6" fmla="*/ 147324 h 472857"/>
                  <a:gd name="connsiteX7" fmla="*/ 95520 w 367726"/>
                  <a:gd name="connsiteY7" fmla="*/ 86175 h 472857"/>
                  <a:gd name="connsiteX8" fmla="*/ 3441 w 367726"/>
                  <a:gd name="connsiteY8" fmla="*/ 153545 h 472857"/>
                  <a:gd name="connsiteX9" fmla="*/ 67908 w 367726"/>
                  <a:gd name="connsiteY9" fmla="*/ 273710 h 472857"/>
                  <a:gd name="connsiteX10" fmla="*/ 21691 w 367726"/>
                  <a:gd name="connsiteY10" fmla="*/ 401458 h 472857"/>
                  <a:gd name="connsiteX11" fmla="*/ 136878 w 367726"/>
                  <a:gd name="connsiteY11" fmla="*/ 472384 h 472857"/>
                  <a:gd name="connsiteX12" fmla="*/ 137175 w 367726"/>
                  <a:gd name="connsiteY12" fmla="*/ 472858 h 472857"/>
                  <a:gd name="connsiteX13" fmla="*/ 215151 w 367726"/>
                  <a:gd name="connsiteY13" fmla="*/ 420360 h 472857"/>
                  <a:gd name="connsiteX14" fmla="*/ 204604 w 367726"/>
                  <a:gd name="connsiteY14" fmla="*/ 404717 h 472857"/>
                  <a:gd name="connsiteX15" fmla="*/ 185169 w 367726"/>
                  <a:gd name="connsiteY15" fmla="*/ 397014 h 472857"/>
                  <a:gd name="connsiteX16" fmla="*/ 144463 w 367726"/>
                  <a:gd name="connsiteY16" fmla="*/ 369284 h 472857"/>
                  <a:gd name="connsiteX17" fmla="*/ 129294 w 367726"/>
                  <a:gd name="connsiteY17" fmla="*/ 317912 h 472857"/>
                  <a:gd name="connsiteX18" fmla="*/ 163838 w 367726"/>
                  <a:gd name="connsiteY18" fmla="*/ 264763 h 472857"/>
                  <a:gd name="connsiteX19" fmla="*/ 226765 w 367726"/>
                  <a:gd name="connsiteY19" fmla="*/ 252142 h 472857"/>
                  <a:gd name="connsiteX20" fmla="*/ 268597 w 367726"/>
                  <a:gd name="connsiteY20" fmla="*/ 285797 h 472857"/>
                  <a:gd name="connsiteX21" fmla="*/ 279736 w 367726"/>
                  <a:gd name="connsiteY21" fmla="*/ 331896 h 472857"/>
                  <a:gd name="connsiteX22" fmla="*/ 280092 w 367726"/>
                  <a:gd name="connsiteY22" fmla="*/ 349731 h 472857"/>
                  <a:gd name="connsiteX23" fmla="*/ 292594 w 367726"/>
                  <a:gd name="connsiteY23" fmla="*/ 368277 h 472857"/>
                  <a:gd name="connsiteX24" fmla="*/ 367727 w 367726"/>
                  <a:gd name="connsiteY24" fmla="*/ 317675 h 472857"/>
                  <a:gd name="connsiteX25" fmla="*/ 347284 w 367726"/>
                  <a:gd name="connsiteY25" fmla="*/ 217183 h 472857"/>
                  <a:gd name="connsiteX26" fmla="*/ 243237 w 367726"/>
                  <a:gd name="connsiteY26" fmla="*/ 163085 h 472857"/>
                  <a:gd name="connsiteX27" fmla="*/ 270375 w 367726"/>
                  <a:gd name="connsiteY27" fmla="*/ 109521 h 472857"/>
                  <a:gd name="connsiteX28" fmla="*/ 298697 w 367726"/>
                  <a:gd name="connsiteY28" fmla="*/ 87597 h 472857"/>
                  <a:gd name="connsiteX29" fmla="*/ 320680 w 367726"/>
                  <a:gd name="connsiteY29" fmla="*/ 68222 h 472857"/>
                  <a:gd name="connsiteX30" fmla="*/ 326902 w 367726"/>
                  <a:gd name="connsiteY30" fmla="*/ 34744 h 472857"/>
                  <a:gd name="connsiteX31" fmla="*/ 301364 w 367726"/>
                  <a:gd name="connsiteY31" fmla="*/ 6658 h 472857"/>
                  <a:gd name="connsiteX32" fmla="*/ 270434 w 367726"/>
                  <a:gd name="connsiteY32" fmla="*/ 555 h 472857"/>
                  <a:gd name="connsiteX33" fmla="*/ 270434 w 367726"/>
                  <a:gd name="connsiteY33" fmla="*/ 555 h 47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7726" h="472857">
                    <a:moveTo>
                      <a:pt x="270552" y="496"/>
                    </a:moveTo>
                    <a:cubicBezTo>
                      <a:pt x="267886" y="970"/>
                      <a:pt x="265397" y="1799"/>
                      <a:pt x="263027" y="2866"/>
                    </a:cubicBezTo>
                    <a:cubicBezTo>
                      <a:pt x="253665" y="7014"/>
                      <a:pt x="245903" y="15842"/>
                      <a:pt x="240096" y="27337"/>
                    </a:cubicBezTo>
                    <a:cubicBezTo>
                      <a:pt x="235178" y="37055"/>
                      <a:pt x="236126" y="46180"/>
                      <a:pt x="238319" y="57141"/>
                    </a:cubicBezTo>
                    <a:cubicBezTo>
                      <a:pt x="240511" y="68103"/>
                      <a:pt x="245251" y="80724"/>
                      <a:pt x="239800" y="94708"/>
                    </a:cubicBezTo>
                    <a:cubicBezTo>
                      <a:pt x="239622" y="95063"/>
                      <a:pt x="239445" y="95419"/>
                      <a:pt x="239267" y="95715"/>
                    </a:cubicBezTo>
                    <a:lnTo>
                      <a:pt x="213136" y="147324"/>
                    </a:lnTo>
                    <a:lnTo>
                      <a:pt x="95520" y="86175"/>
                    </a:lnTo>
                    <a:cubicBezTo>
                      <a:pt x="53865" y="145902"/>
                      <a:pt x="22165" y="55601"/>
                      <a:pt x="3441" y="153545"/>
                    </a:cubicBezTo>
                    <a:cubicBezTo>
                      <a:pt x="-17001" y="260319"/>
                      <a:pt x="59968" y="165277"/>
                      <a:pt x="67908" y="273710"/>
                    </a:cubicBezTo>
                    <a:cubicBezTo>
                      <a:pt x="75848" y="382142"/>
                      <a:pt x="-13979" y="298774"/>
                      <a:pt x="21691" y="401458"/>
                    </a:cubicBezTo>
                    <a:cubicBezTo>
                      <a:pt x="57421" y="504143"/>
                      <a:pt x="75848" y="382438"/>
                      <a:pt x="136878" y="472384"/>
                    </a:cubicBezTo>
                    <a:cubicBezTo>
                      <a:pt x="136997" y="472562"/>
                      <a:pt x="137115" y="472680"/>
                      <a:pt x="137175" y="472858"/>
                    </a:cubicBezTo>
                    <a:lnTo>
                      <a:pt x="215151" y="420360"/>
                    </a:lnTo>
                    <a:lnTo>
                      <a:pt x="204604" y="404717"/>
                    </a:lnTo>
                    <a:cubicBezTo>
                      <a:pt x="202530" y="402288"/>
                      <a:pt x="199212" y="401577"/>
                      <a:pt x="185169" y="397014"/>
                    </a:cubicBezTo>
                    <a:cubicBezTo>
                      <a:pt x="173022" y="393104"/>
                      <a:pt x="155543" y="385756"/>
                      <a:pt x="144463" y="369284"/>
                    </a:cubicBezTo>
                    <a:cubicBezTo>
                      <a:pt x="134805" y="354886"/>
                      <a:pt x="127457" y="337584"/>
                      <a:pt x="129294" y="317912"/>
                    </a:cubicBezTo>
                    <a:cubicBezTo>
                      <a:pt x="131012" y="299544"/>
                      <a:pt x="143337" y="279102"/>
                      <a:pt x="163838" y="264763"/>
                    </a:cubicBezTo>
                    <a:cubicBezTo>
                      <a:pt x="184399" y="250423"/>
                      <a:pt x="209167" y="246631"/>
                      <a:pt x="226765" y="252142"/>
                    </a:cubicBezTo>
                    <a:cubicBezTo>
                      <a:pt x="246081" y="258186"/>
                      <a:pt x="258998" y="271517"/>
                      <a:pt x="268597" y="285797"/>
                    </a:cubicBezTo>
                    <a:cubicBezTo>
                      <a:pt x="279322" y="301736"/>
                      <a:pt x="280151" y="319630"/>
                      <a:pt x="279736" y="331896"/>
                    </a:cubicBezTo>
                    <a:cubicBezTo>
                      <a:pt x="279262" y="346353"/>
                      <a:pt x="278848" y="347835"/>
                      <a:pt x="280092" y="349731"/>
                    </a:cubicBezTo>
                    <a:lnTo>
                      <a:pt x="292594" y="368277"/>
                    </a:lnTo>
                    <a:lnTo>
                      <a:pt x="367727" y="317675"/>
                    </a:lnTo>
                    <a:cubicBezTo>
                      <a:pt x="347403" y="288404"/>
                      <a:pt x="339996" y="252082"/>
                      <a:pt x="347284" y="217183"/>
                    </a:cubicBezTo>
                    <a:lnTo>
                      <a:pt x="243237" y="163085"/>
                    </a:lnTo>
                    <a:lnTo>
                      <a:pt x="270375" y="109521"/>
                    </a:lnTo>
                    <a:cubicBezTo>
                      <a:pt x="276952" y="96544"/>
                      <a:pt x="289158" y="92515"/>
                      <a:pt x="298697" y="87597"/>
                    </a:cubicBezTo>
                    <a:cubicBezTo>
                      <a:pt x="308237" y="82679"/>
                      <a:pt x="315881" y="77761"/>
                      <a:pt x="320680" y="68222"/>
                    </a:cubicBezTo>
                    <a:cubicBezTo>
                      <a:pt x="326309" y="57141"/>
                      <a:pt x="329035" y="45054"/>
                      <a:pt x="326902" y="34744"/>
                    </a:cubicBezTo>
                    <a:cubicBezTo>
                      <a:pt x="324768" y="24434"/>
                      <a:pt x="318488" y="14953"/>
                      <a:pt x="301364" y="6658"/>
                    </a:cubicBezTo>
                    <a:cubicBezTo>
                      <a:pt x="288387" y="377"/>
                      <a:pt x="278551" y="-926"/>
                      <a:pt x="270434" y="555"/>
                    </a:cubicBezTo>
                    <a:lnTo>
                      <a:pt x="270434" y="55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9251FAD-4C2F-C609-D5FD-C5F1EBB15A48}"/>
                  </a:ext>
                </a:extLst>
              </p:cNvPr>
              <p:cNvSpPr/>
              <p:nvPr/>
            </p:nvSpPr>
            <p:spPr>
              <a:xfrm>
                <a:off x="7214069" y="4472388"/>
                <a:ext cx="278867" cy="216455"/>
              </a:xfrm>
              <a:custGeom>
                <a:avLst/>
                <a:gdLst>
                  <a:gd name="connsiteX0" fmla="*/ 70700 w 565577"/>
                  <a:gd name="connsiteY0" fmla="*/ 643 h 438998"/>
                  <a:gd name="connsiteX1" fmla="*/ 50139 w 565577"/>
                  <a:gd name="connsiteY1" fmla="*/ 10182 h 438998"/>
                  <a:gd name="connsiteX2" fmla="*/ 28097 w 565577"/>
                  <a:gd name="connsiteY2" fmla="*/ 41883 h 438998"/>
                  <a:gd name="connsiteX3" fmla="*/ 38229 w 565577"/>
                  <a:gd name="connsiteY3" fmla="*/ 73820 h 438998"/>
                  <a:gd name="connsiteX4" fmla="*/ 63412 w 565577"/>
                  <a:gd name="connsiteY4" fmla="*/ 89936 h 438998"/>
                  <a:gd name="connsiteX5" fmla="*/ 96949 w 565577"/>
                  <a:gd name="connsiteY5" fmla="*/ 106942 h 438998"/>
                  <a:gd name="connsiteX6" fmla="*/ 97601 w 565577"/>
                  <a:gd name="connsiteY6" fmla="*/ 107890 h 438998"/>
                  <a:gd name="connsiteX7" fmla="*/ 128827 w 565577"/>
                  <a:gd name="connsiteY7" fmla="*/ 154344 h 438998"/>
                  <a:gd name="connsiteX8" fmla="*/ 22468 w 565577"/>
                  <a:gd name="connsiteY8" fmla="*/ 225921 h 438998"/>
                  <a:gd name="connsiteX9" fmla="*/ 30112 w 565577"/>
                  <a:gd name="connsiteY9" fmla="*/ 327658 h 438998"/>
                  <a:gd name="connsiteX10" fmla="*/ 44036 w 565577"/>
                  <a:gd name="connsiteY10" fmla="*/ 338857 h 438998"/>
                  <a:gd name="connsiteX11" fmla="*/ 165860 w 565577"/>
                  <a:gd name="connsiteY11" fmla="*/ 331272 h 438998"/>
                  <a:gd name="connsiteX12" fmla="*/ 253139 w 565577"/>
                  <a:gd name="connsiteY12" fmla="*/ 435557 h 438998"/>
                  <a:gd name="connsiteX13" fmla="*/ 373303 w 565577"/>
                  <a:gd name="connsiteY13" fmla="*/ 371090 h 438998"/>
                  <a:gd name="connsiteX14" fmla="*/ 501052 w 565577"/>
                  <a:gd name="connsiteY14" fmla="*/ 417307 h 438998"/>
                  <a:gd name="connsiteX15" fmla="*/ 565578 w 565577"/>
                  <a:gd name="connsiteY15" fmla="*/ 306090 h 438998"/>
                  <a:gd name="connsiteX16" fmla="*/ 502355 w 565577"/>
                  <a:gd name="connsiteY16" fmla="*/ 216145 h 438998"/>
                  <a:gd name="connsiteX17" fmla="*/ 484757 w 565577"/>
                  <a:gd name="connsiteY17" fmla="*/ 227817 h 438998"/>
                  <a:gd name="connsiteX18" fmla="*/ 476995 w 565577"/>
                  <a:gd name="connsiteY18" fmla="*/ 247252 h 438998"/>
                  <a:gd name="connsiteX19" fmla="*/ 449087 w 565577"/>
                  <a:gd name="connsiteY19" fmla="*/ 287840 h 438998"/>
                  <a:gd name="connsiteX20" fmla="*/ 397597 w 565577"/>
                  <a:gd name="connsiteY20" fmla="*/ 302772 h 438998"/>
                  <a:gd name="connsiteX21" fmla="*/ 344625 w 565577"/>
                  <a:gd name="connsiteY21" fmla="*/ 267991 h 438998"/>
                  <a:gd name="connsiteX22" fmla="*/ 332300 w 565577"/>
                  <a:gd name="connsiteY22" fmla="*/ 205005 h 438998"/>
                  <a:gd name="connsiteX23" fmla="*/ 366193 w 565577"/>
                  <a:gd name="connsiteY23" fmla="*/ 163350 h 438998"/>
                  <a:gd name="connsiteX24" fmla="*/ 412291 w 565577"/>
                  <a:gd name="connsiteY24" fmla="*/ 152448 h 438998"/>
                  <a:gd name="connsiteX25" fmla="*/ 430126 w 565577"/>
                  <a:gd name="connsiteY25" fmla="*/ 152152 h 438998"/>
                  <a:gd name="connsiteX26" fmla="*/ 448672 w 565577"/>
                  <a:gd name="connsiteY26" fmla="*/ 139827 h 438998"/>
                  <a:gd name="connsiteX27" fmla="*/ 405536 w 565577"/>
                  <a:gd name="connsiteY27" fmla="*/ 78441 h 438998"/>
                  <a:gd name="connsiteX28" fmla="*/ 311799 w 565577"/>
                  <a:gd name="connsiteY28" fmla="*/ 90410 h 438998"/>
                  <a:gd name="connsiteX29" fmla="*/ 261671 w 565577"/>
                  <a:gd name="connsiteY29" fmla="*/ 65050 h 438998"/>
                  <a:gd name="connsiteX30" fmla="*/ 157149 w 565577"/>
                  <a:gd name="connsiteY30" fmla="*/ 135383 h 438998"/>
                  <a:gd name="connsiteX31" fmla="*/ 124916 w 565577"/>
                  <a:gd name="connsiteY31" fmla="*/ 87448 h 438998"/>
                  <a:gd name="connsiteX32" fmla="*/ 119583 w 565577"/>
                  <a:gd name="connsiteY32" fmla="*/ 52015 h 438998"/>
                  <a:gd name="connsiteX33" fmla="*/ 113421 w 565577"/>
                  <a:gd name="connsiteY33" fmla="*/ 23336 h 438998"/>
                  <a:gd name="connsiteX34" fmla="*/ 87231 w 565577"/>
                  <a:gd name="connsiteY34" fmla="*/ 1591 h 438998"/>
                  <a:gd name="connsiteX35" fmla="*/ 70818 w 565577"/>
                  <a:gd name="connsiteY35" fmla="*/ 643 h 438998"/>
                  <a:gd name="connsiteX36" fmla="*/ 70818 w 565577"/>
                  <a:gd name="connsiteY36" fmla="*/ 643 h 43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65577" h="438998">
                    <a:moveTo>
                      <a:pt x="70700" y="643"/>
                    </a:moveTo>
                    <a:cubicBezTo>
                      <a:pt x="64656" y="1828"/>
                      <a:pt x="57901" y="4731"/>
                      <a:pt x="50139" y="10182"/>
                    </a:cubicBezTo>
                    <a:cubicBezTo>
                      <a:pt x="34378" y="21203"/>
                      <a:pt x="29105" y="31691"/>
                      <a:pt x="28097" y="41883"/>
                    </a:cubicBezTo>
                    <a:cubicBezTo>
                      <a:pt x="27149" y="52074"/>
                      <a:pt x="31060" y="63154"/>
                      <a:pt x="38229" y="73820"/>
                    </a:cubicBezTo>
                    <a:cubicBezTo>
                      <a:pt x="44332" y="82885"/>
                      <a:pt x="52687" y="86500"/>
                      <a:pt x="63412" y="89936"/>
                    </a:cubicBezTo>
                    <a:cubicBezTo>
                      <a:pt x="74077" y="93373"/>
                      <a:pt x="87350" y="95388"/>
                      <a:pt x="96949" y="106942"/>
                    </a:cubicBezTo>
                    <a:cubicBezTo>
                      <a:pt x="97186" y="107238"/>
                      <a:pt x="97423" y="107594"/>
                      <a:pt x="97601" y="107890"/>
                    </a:cubicBezTo>
                    <a:lnTo>
                      <a:pt x="128827" y="154344"/>
                    </a:lnTo>
                    <a:lnTo>
                      <a:pt x="22468" y="225921"/>
                    </a:lnTo>
                    <a:cubicBezTo>
                      <a:pt x="36511" y="277530"/>
                      <a:pt x="-40162" y="266924"/>
                      <a:pt x="30112" y="327658"/>
                    </a:cubicBezTo>
                    <a:cubicBezTo>
                      <a:pt x="35267" y="332102"/>
                      <a:pt x="39770" y="335776"/>
                      <a:pt x="44036" y="338857"/>
                    </a:cubicBezTo>
                    <a:cubicBezTo>
                      <a:pt x="107318" y="385015"/>
                      <a:pt x="74077" y="286892"/>
                      <a:pt x="165860" y="331272"/>
                    </a:cubicBezTo>
                    <a:cubicBezTo>
                      <a:pt x="263745" y="378615"/>
                      <a:pt x="146306" y="415115"/>
                      <a:pt x="253139" y="435557"/>
                    </a:cubicBezTo>
                    <a:cubicBezTo>
                      <a:pt x="359971" y="455999"/>
                      <a:pt x="264811" y="379030"/>
                      <a:pt x="373303" y="371090"/>
                    </a:cubicBezTo>
                    <a:cubicBezTo>
                      <a:pt x="481735" y="363150"/>
                      <a:pt x="398308" y="453037"/>
                      <a:pt x="501052" y="417307"/>
                    </a:cubicBezTo>
                    <a:cubicBezTo>
                      <a:pt x="601070" y="382526"/>
                      <a:pt x="488431" y="363506"/>
                      <a:pt x="565578" y="306090"/>
                    </a:cubicBezTo>
                    <a:lnTo>
                      <a:pt x="502355" y="216145"/>
                    </a:lnTo>
                    <a:lnTo>
                      <a:pt x="484757" y="227817"/>
                    </a:lnTo>
                    <a:cubicBezTo>
                      <a:pt x="482328" y="229891"/>
                      <a:pt x="481558" y="233209"/>
                      <a:pt x="476995" y="247252"/>
                    </a:cubicBezTo>
                    <a:cubicBezTo>
                      <a:pt x="473025" y="259399"/>
                      <a:pt x="465619" y="276878"/>
                      <a:pt x="449087" y="287840"/>
                    </a:cubicBezTo>
                    <a:cubicBezTo>
                      <a:pt x="434629" y="297439"/>
                      <a:pt x="417268" y="304668"/>
                      <a:pt x="397597" y="302772"/>
                    </a:cubicBezTo>
                    <a:cubicBezTo>
                      <a:pt x="379228" y="300935"/>
                      <a:pt x="358845" y="288551"/>
                      <a:pt x="344625" y="267991"/>
                    </a:cubicBezTo>
                    <a:cubicBezTo>
                      <a:pt x="330404" y="247371"/>
                      <a:pt x="326671" y="222544"/>
                      <a:pt x="332300" y="205005"/>
                    </a:cubicBezTo>
                    <a:cubicBezTo>
                      <a:pt x="338462" y="185748"/>
                      <a:pt x="351854" y="172831"/>
                      <a:pt x="366193" y="163350"/>
                    </a:cubicBezTo>
                    <a:cubicBezTo>
                      <a:pt x="382191" y="152685"/>
                      <a:pt x="400026" y="151974"/>
                      <a:pt x="412291" y="152448"/>
                    </a:cubicBezTo>
                    <a:cubicBezTo>
                      <a:pt x="426749" y="152981"/>
                      <a:pt x="428230" y="153396"/>
                      <a:pt x="430126" y="152152"/>
                    </a:cubicBezTo>
                    <a:lnTo>
                      <a:pt x="448672" y="139827"/>
                    </a:lnTo>
                    <a:lnTo>
                      <a:pt x="405536" y="78441"/>
                    </a:lnTo>
                    <a:cubicBezTo>
                      <a:pt x="376917" y="94084"/>
                      <a:pt x="343440" y="98410"/>
                      <a:pt x="311799" y="90410"/>
                    </a:cubicBezTo>
                    <a:cubicBezTo>
                      <a:pt x="293430" y="85729"/>
                      <a:pt x="276306" y="77079"/>
                      <a:pt x="261671" y="65050"/>
                    </a:cubicBezTo>
                    <a:lnTo>
                      <a:pt x="157149" y="135383"/>
                    </a:lnTo>
                    <a:lnTo>
                      <a:pt x="124916" y="87448"/>
                    </a:lnTo>
                    <a:cubicBezTo>
                      <a:pt x="116798" y="75360"/>
                      <a:pt x="119228" y="62739"/>
                      <a:pt x="119583" y="52015"/>
                    </a:cubicBezTo>
                    <a:cubicBezTo>
                      <a:pt x="119939" y="41290"/>
                      <a:pt x="119406" y="32224"/>
                      <a:pt x="113421" y="23336"/>
                    </a:cubicBezTo>
                    <a:cubicBezTo>
                      <a:pt x="106488" y="13027"/>
                      <a:pt x="97304" y="4731"/>
                      <a:pt x="87231" y="1591"/>
                    </a:cubicBezTo>
                    <a:cubicBezTo>
                      <a:pt x="82195" y="-9"/>
                      <a:pt x="76862" y="-542"/>
                      <a:pt x="70818" y="643"/>
                    </a:cubicBezTo>
                    <a:lnTo>
                      <a:pt x="70818" y="643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C6DBDAC6-E8FA-36B1-BABA-E54B17528297}"/>
              </a:ext>
            </a:extLst>
          </p:cNvPr>
          <p:cNvGrpSpPr/>
          <p:nvPr/>
        </p:nvGrpSpPr>
        <p:grpSpPr>
          <a:xfrm>
            <a:off x="8771985" y="1855716"/>
            <a:ext cx="798478" cy="949015"/>
            <a:chOff x="8922301" y="2916127"/>
            <a:chExt cx="1145727" cy="1361731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D8ADE8A6-E6B6-35D0-6E7E-674CE60D7426}"/>
                </a:ext>
              </a:extLst>
            </p:cNvPr>
            <p:cNvGrpSpPr/>
            <p:nvPr/>
          </p:nvGrpSpPr>
          <p:grpSpPr>
            <a:xfrm>
              <a:off x="8922301" y="3113436"/>
              <a:ext cx="1143524" cy="1164422"/>
              <a:chOff x="9416917" y="3548019"/>
              <a:chExt cx="674460" cy="686786"/>
            </a:xfrm>
          </p:grpSpPr>
          <p:pic>
            <p:nvPicPr>
              <p:cNvPr id="168" name="Graphic 167">
                <a:extLst>
                  <a:ext uri="{FF2B5EF4-FFF2-40B4-BE49-F238E27FC236}">
                    <a16:creationId xmlns:a16="http://schemas.microsoft.com/office/drawing/2014/main" id="{303CE24F-102E-CCC2-B9D8-AA2487042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16917" y="3620787"/>
                <a:ext cx="674460" cy="614018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3D5E1A0-7D21-0035-2A2F-132B361ACFFB}"/>
                  </a:ext>
                </a:extLst>
              </p:cNvPr>
              <p:cNvGrpSpPr/>
              <p:nvPr/>
            </p:nvGrpSpPr>
            <p:grpSpPr>
              <a:xfrm>
                <a:off x="9688829" y="3548019"/>
                <a:ext cx="321155" cy="321155"/>
                <a:chOff x="9360654" y="2157452"/>
                <a:chExt cx="540017" cy="540017"/>
              </a:xfrm>
            </p:grpSpPr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1B5C68E2-0E97-0845-BC86-9E002AF970DA}"/>
                    </a:ext>
                  </a:extLst>
                </p:cNvPr>
                <p:cNvSpPr/>
                <p:nvPr/>
              </p:nvSpPr>
              <p:spPr>
                <a:xfrm>
                  <a:off x="9360654" y="2157452"/>
                  <a:ext cx="540017" cy="5400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64" name="Graphic 163" descr="Checkmark with solid fill">
                  <a:extLst>
                    <a:ext uri="{FF2B5EF4-FFF2-40B4-BE49-F238E27FC236}">
                      <a16:creationId xmlns:a16="http://schemas.microsoft.com/office/drawing/2014/main" id="{0BDC49C1-9D52-CC04-991D-18A32206C3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26738" y="2250208"/>
                  <a:ext cx="400568" cy="40056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B8977325-8B9B-1FD7-388A-7CBA385D4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35773" y="2916127"/>
              <a:ext cx="832255" cy="308557"/>
            </a:xfrm>
            <a:prstGeom prst="rect">
              <a:avLst/>
            </a:prstGeom>
          </p:spPr>
        </p:pic>
      </p:grpSp>
      <p:sp>
        <p:nvSpPr>
          <p:cNvPr id="37" name="Google Shape;186;p38">
            <a:extLst>
              <a:ext uri="{FF2B5EF4-FFF2-40B4-BE49-F238E27FC236}">
                <a16:creationId xmlns:a16="http://schemas.microsoft.com/office/drawing/2014/main" id="{D7EBC19C-02CB-0923-8292-57B99C2187D3}"/>
              </a:ext>
            </a:extLst>
          </p:cNvPr>
          <p:cNvSpPr txBox="1"/>
          <p:nvPr/>
        </p:nvSpPr>
        <p:spPr>
          <a:xfrm>
            <a:off x="8121920" y="3021911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ENSURE UNDERSTANDING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F8BB9EB7-4C57-1FD2-83E3-E9999865FE5E}"/>
              </a:ext>
            </a:extLst>
          </p:cNvPr>
          <p:cNvSpPr/>
          <p:nvPr/>
        </p:nvSpPr>
        <p:spPr>
          <a:xfrm>
            <a:off x="2595641" y="4091084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25475927-9F7C-CF8C-F921-BC6B0117792A}"/>
              </a:ext>
            </a:extLst>
          </p:cNvPr>
          <p:cNvSpPr/>
          <p:nvPr/>
        </p:nvSpPr>
        <p:spPr>
          <a:xfrm>
            <a:off x="5358219" y="3693016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CF84862A-08B3-3DBA-40CB-42517208BFB3}"/>
              </a:ext>
            </a:extLst>
          </p:cNvPr>
          <p:cNvSpPr/>
          <p:nvPr/>
        </p:nvSpPr>
        <p:spPr>
          <a:xfrm>
            <a:off x="7805549" y="3330541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66ED7BF0-0879-4485-8EB6-3527B48A8AC0}"/>
              </a:ext>
            </a:extLst>
          </p:cNvPr>
          <p:cNvSpPr/>
          <p:nvPr/>
        </p:nvSpPr>
        <p:spPr>
          <a:xfrm>
            <a:off x="10512829" y="2934598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D5BEEC1D-AB47-781B-7A4E-22DE82CA25FD}"/>
              </a:ext>
            </a:extLst>
          </p:cNvPr>
          <p:cNvSpPr/>
          <p:nvPr/>
        </p:nvSpPr>
        <p:spPr>
          <a:xfrm>
            <a:off x="13196376" y="2614599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4" name="Group 92">
            <a:extLst>
              <a:ext uri="{FF2B5EF4-FFF2-40B4-BE49-F238E27FC236}">
                <a16:creationId xmlns:a16="http://schemas.microsoft.com/office/drawing/2014/main" id="{7E1A189C-7FE3-690C-F793-BFB759E59146}"/>
              </a:ext>
            </a:extLst>
          </p:cNvPr>
          <p:cNvGrpSpPr/>
          <p:nvPr/>
        </p:nvGrpSpPr>
        <p:grpSpPr>
          <a:xfrm>
            <a:off x="211446" y="7640880"/>
            <a:ext cx="3371111" cy="950007"/>
            <a:chOff x="211446" y="7640880"/>
            <a:chExt cx="3371111" cy="950007"/>
          </a:xfrm>
        </p:grpSpPr>
        <p:sp>
          <p:nvSpPr>
            <p:cNvPr id="40" name="Google Shape;164;p38">
              <a:extLst>
                <a:ext uri="{FF2B5EF4-FFF2-40B4-BE49-F238E27FC236}">
                  <a16:creationId xmlns:a16="http://schemas.microsoft.com/office/drawing/2014/main" id="{BCC8F5EE-FD37-3D43-78F0-88D97188BEE6}"/>
                </a:ext>
              </a:extLst>
            </p:cNvPr>
            <p:cNvSpPr txBox="1"/>
            <p:nvPr/>
          </p:nvSpPr>
          <p:spPr>
            <a:xfrm>
              <a:off x="428387" y="8067707"/>
              <a:ext cx="293722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COMMUNICATION AND CONTINOUS COACHING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2" name="Google Shape;183;p38">
              <a:extLst>
                <a:ext uri="{FF2B5EF4-FFF2-40B4-BE49-F238E27FC236}">
                  <a16:creationId xmlns:a16="http://schemas.microsoft.com/office/drawing/2014/main" id="{87BEA358-3EEC-6C77-2534-8F8E59D2C97F}"/>
                </a:ext>
              </a:extLst>
            </p:cNvPr>
            <p:cNvSpPr txBox="1"/>
            <p:nvPr/>
          </p:nvSpPr>
          <p:spPr>
            <a:xfrm>
              <a:off x="211446" y="7640880"/>
              <a:ext cx="337111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COMMUNITY </a:t>
              </a:r>
            </a:p>
          </p:txBody>
        </p:sp>
      </p:grpSp>
      <p:grpSp>
        <p:nvGrpSpPr>
          <p:cNvPr id="68" name="Group 93">
            <a:extLst>
              <a:ext uri="{FF2B5EF4-FFF2-40B4-BE49-F238E27FC236}">
                <a16:creationId xmlns:a16="http://schemas.microsoft.com/office/drawing/2014/main" id="{DA9E4151-1FDF-2068-E5E0-CDCF292B5399}"/>
              </a:ext>
            </a:extLst>
          </p:cNvPr>
          <p:cNvGrpSpPr/>
          <p:nvPr/>
        </p:nvGrpSpPr>
        <p:grpSpPr>
          <a:xfrm>
            <a:off x="4429174" y="7640880"/>
            <a:ext cx="3371111" cy="950007"/>
            <a:chOff x="4429174" y="7640880"/>
            <a:chExt cx="3371111" cy="950007"/>
          </a:xfrm>
        </p:grpSpPr>
        <p:sp>
          <p:nvSpPr>
            <p:cNvPr id="69" name="Google Shape;165;p38">
              <a:extLst>
                <a:ext uri="{FF2B5EF4-FFF2-40B4-BE49-F238E27FC236}">
                  <a16:creationId xmlns:a16="http://schemas.microsoft.com/office/drawing/2014/main" id="{6F6154FF-0A84-FA29-25DE-D2271A5DF06F}"/>
                </a:ext>
              </a:extLst>
            </p:cNvPr>
            <p:cNvSpPr txBox="1"/>
            <p:nvPr/>
          </p:nvSpPr>
          <p:spPr>
            <a:xfrm>
              <a:off x="4553244" y="8067707"/>
              <a:ext cx="312297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AWARENESS, UNDERSTANDING</a:t>
              </a:r>
            </a:p>
            <a:p>
              <a:pPr algn="ctr">
                <a:buSzPts val="1400"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&amp; RETENTION</a:t>
              </a:r>
            </a:p>
          </p:txBody>
        </p:sp>
        <p:sp>
          <p:nvSpPr>
            <p:cNvPr id="70" name="Google Shape;186;p38">
              <a:extLst>
                <a:ext uri="{FF2B5EF4-FFF2-40B4-BE49-F238E27FC236}">
                  <a16:creationId xmlns:a16="http://schemas.microsoft.com/office/drawing/2014/main" id="{CF80E3F2-B294-C15D-FA2E-DA766003C04A}"/>
                </a:ext>
              </a:extLst>
            </p:cNvPr>
            <p:cNvSpPr txBox="1"/>
            <p:nvPr/>
          </p:nvSpPr>
          <p:spPr>
            <a:xfrm>
              <a:off x="4429174" y="7640880"/>
              <a:ext cx="337111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LEARNING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71" name="Group 51">
            <a:extLst>
              <a:ext uri="{FF2B5EF4-FFF2-40B4-BE49-F238E27FC236}">
                <a16:creationId xmlns:a16="http://schemas.microsoft.com/office/drawing/2014/main" id="{DCF5E205-C850-653F-F6E6-27CDA66325FD}"/>
              </a:ext>
            </a:extLst>
          </p:cNvPr>
          <p:cNvGrpSpPr/>
          <p:nvPr/>
        </p:nvGrpSpPr>
        <p:grpSpPr>
          <a:xfrm>
            <a:off x="1015273" y="5404560"/>
            <a:ext cx="1763457" cy="1792223"/>
            <a:chOff x="927100" y="4408776"/>
            <a:chExt cx="1763457" cy="179222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AD3C8F8-A0F4-3A62-0241-2BE31A3E4E34}"/>
                </a:ext>
              </a:extLst>
            </p:cNvPr>
            <p:cNvSpPr/>
            <p:nvPr/>
          </p:nvSpPr>
          <p:spPr>
            <a:xfrm>
              <a:off x="992917" y="4408776"/>
              <a:ext cx="1631727" cy="914114"/>
            </a:xfrm>
            <a:custGeom>
              <a:avLst/>
              <a:gdLst>
                <a:gd name="connsiteX0" fmla="*/ 112395 w 1631727"/>
                <a:gd name="connsiteY0" fmla="*/ 825532 h 914114"/>
                <a:gd name="connsiteX1" fmla="*/ 111919 w 1631727"/>
                <a:gd name="connsiteY1" fmla="*/ 816102 h 914114"/>
                <a:gd name="connsiteX2" fmla="*/ 815626 w 1631727"/>
                <a:gd name="connsiteY2" fmla="*/ 111919 h 914114"/>
                <a:gd name="connsiteX3" fmla="*/ 1519809 w 1631727"/>
                <a:gd name="connsiteY3" fmla="*/ 816102 h 914114"/>
                <a:gd name="connsiteX4" fmla="*/ 1519333 w 1631727"/>
                <a:gd name="connsiteY4" fmla="*/ 825056 h 914114"/>
                <a:gd name="connsiteX5" fmla="*/ 1625727 w 1631727"/>
                <a:gd name="connsiteY5" fmla="*/ 913543 h 914114"/>
                <a:gd name="connsiteX6" fmla="*/ 1631728 w 1631727"/>
                <a:gd name="connsiteY6" fmla="*/ 816102 h 914114"/>
                <a:gd name="connsiteX7" fmla="*/ 815626 w 1631727"/>
                <a:gd name="connsiteY7" fmla="*/ 0 h 914114"/>
                <a:gd name="connsiteX8" fmla="*/ 0 w 1631727"/>
                <a:gd name="connsiteY8" fmla="*/ 816102 h 914114"/>
                <a:gd name="connsiteX9" fmla="*/ 6001 w 1631727"/>
                <a:gd name="connsiteY9" fmla="*/ 914114 h 914114"/>
                <a:gd name="connsiteX10" fmla="*/ 112395 w 1631727"/>
                <a:gd name="connsiteY10" fmla="*/ 825627 h 91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1727" h="914114">
                  <a:moveTo>
                    <a:pt x="112395" y="825532"/>
                  </a:moveTo>
                  <a:cubicBezTo>
                    <a:pt x="111919" y="822579"/>
                    <a:pt x="111919" y="819055"/>
                    <a:pt x="111919" y="816102"/>
                  </a:cubicBezTo>
                  <a:cubicBezTo>
                    <a:pt x="111919" y="427673"/>
                    <a:pt x="427768" y="111919"/>
                    <a:pt x="815626" y="111919"/>
                  </a:cubicBezTo>
                  <a:cubicBezTo>
                    <a:pt x="1203484" y="111919"/>
                    <a:pt x="1519809" y="427673"/>
                    <a:pt x="1519809" y="816102"/>
                  </a:cubicBezTo>
                  <a:cubicBezTo>
                    <a:pt x="1519809" y="819055"/>
                    <a:pt x="1519809" y="822103"/>
                    <a:pt x="1519333" y="825056"/>
                  </a:cubicBezTo>
                  <a:cubicBezTo>
                    <a:pt x="1561624" y="845915"/>
                    <a:pt x="1597914" y="876300"/>
                    <a:pt x="1625727" y="913543"/>
                  </a:cubicBezTo>
                  <a:cubicBezTo>
                    <a:pt x="1629728" y="881729"/>
                    <a:pt x="1631728" y="848868"/>
                    <a:pt x="1631728" y="816102"/>
                  </a:cubicBezTo>
                  <a:cubicBezTo>
                    <a:pt x="1631728" y="366046"/>
                    <a:pt x="1265682" y="0"/>
                    <a:pt x="815626" y="0"/>
                  </a:cubicBezTo>
                  <a:cubicBezTo>
                    <a:pt x="365570" y="0"/>
                    <a:pt x="0" y="366046"/>
                    <a:pt x="0" y="816102"/>
                  </a:cubicBezTo>
                  <a:cubicBezTo>
                    <a:pt x="0" y="849440"/>
                    <a:pt x="2000" y="881729"/>
                    <a:pt x="6001" y="914114"/>
                  </a:cubicBezTo>
                  <a:cubicBezTo>
                    <a:pt x="33338" y="876776"/>
                    <a:pt x="70199" y="846011"/>
                    <a:pt x="112395" y="825627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F33F64B-CCEB-F3F8-A553-52704F6AC80D}"/>
                </a:ext>
              </a:extLst>
            </p:cNvPr>
            <p:cNvSpPr/>
            <p:nvPr/>
          </p:nvSpPr>
          <p:spPr>
            <a:xfrm>
              <a:off x="1051115" y="5314889"/>
              <a:ext cx="371856" cy="371856"/>
            </a:xfrm>
            <a:custGeom>
              <a:avLst/>
              <a:gdLst>
                <a:gd name="connsiteX0" fmla="*/ 0 w 371856"/>
                <a:gd name="connsiteY0" fmla="*/ 185928 h 371856"/>
                <a:gd name="connsiteX1" fmla="*/ 185928 w 371856"/>
                <a:gd name="connsiteY1" fmla="*/ 371856 h 371856"/>
                <a:gd name="connsiteX2" fmla="*/ 371856 w 371856"/>
                <a:gd name="connsiteY2" fmla="*/ 185928 h 371856"/>
                <a:gd name="connsiteX3" fmla="*/ 185928 w 371856"/>
                <a:gd name="connsiteY3" fmla="*/ 0 h 371856"/>
                <a:gd name="connsiteX4" fmla="*/ 0 w 371856"/>
                <a:gd name="connsiteY4" fmla="*/ 185928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6" h="371856">
                  <a:moveTo>
                    <a:pt x="0" y="185928"/>
                  </a:moveTo>
                  <a:cubicBezTo>
                    <a:pt x="0" y="288608"/>
                    <a:pt x="83249" y="371856"/>
                    <a:pt x="185928" y="371856"/>
                  </a:cubicBezTo>
                  <a:cubicBezTo>
                    <a:pt x="288608" y="371856"/>
                    <a:pt x="371856" y="288608"/>
                    <a:pt x="371856" y="185928"/>
                  </a:cubicBezTo>
                  <a:cubicBezTo>
                    <a:pt x="371856" y="83249"/>
                    <a:pt x="288608" y="0"/>
                    <a:pt x="185928" y="0"/>
                  </a:cubicBezTo>
                  <a:cubicBezTo>
                    <a:pt x="83249" y="0"/>
                    <a:pt x="0" y="83153"/>
                    <a:pt x="0" y="185928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7C4D183-45BB-A855-A6A9-57BE97C932A8}"/>
                </a:ext>
              </a:extLst>
            </p:cNvPr>
            <p:cNvSpPr/>
            <p:nvPr/>
          </p:nvSpPr>
          <p:spPr>
            <a:xfrm>
              <a:off x="927100" y="5735513"/>
              <a:ext cx="571214" cy="369665"/>
            </a:xfrm>
            <a:custGeom>
              <a:avLst/>
              <a:gdLst>
                <a:gd name="connsiteX0" fmla="*/ 469297 w 571214"/>
                <a:gd name="connsiteY0" fmla="*/ 95 h 369665"/>
                <a:gd name="connsiteX1" fmla="*/ 309944 w 571214"/>
                <a:gd name="connsiteY1" fmla="*/ 49149 h 369665"/>
                <a:gd name="connsiteX2" fmla="*/ 150495 w 571214"/>
                <a:gd name="connsiteY2" fmla="*/ 0 h 369665"/>
                <a:gd name="connsiteX3" fmla="*/ 0 w 571214"/>
                <a:gd name="connsiteY3" fmla="*/ 256508 h 369665"/>
                <a:gd name="connsiteX4" fmla="*/ 0 w 571214"/>
                <a:gd name="connsiteY4" fmla="*/ 294704 h 369665"/>
                <a:gd name="connsiteX5" fmla="*/ 75057 w 571214"/>
                <a:gd name="connsiteY5" fmla="*/ 369665 h 369665"/>
                <a:gd name="connsiteX6" fmla="*/ 474155 w 571214"/>
                <a:gd name="connsiteY6" fmla="*/ 369665 h 369665"/>
                <a:gd name="connsiteX7" fmla="*/ 474155 w 571214"/>
                <a:gd name="connsiteY7" fmla="*/ 352044 h 369665"/>
                <a:gd name="connsiteX8" fmla="*/ 571214 w 571214"/>
                <a:gd name="connsiteY8" fmla="*/ 94679 h 369665"/>
                <a:gd name="connsiteX9" fmla="*/ 469392 w 571214"/>
                <a:gd name="connsiteY9" fmla="*/ 0 h 36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214" h="369665">
                  <a:moveTo>
                    <a:pt x="469297" y="95"/>
                  </a:moveTo>
                  <a:cubicBezTo>
                    <a:pt x="423863" y="31052"/>
                    <a:pt x="368999" y="49149"/>
                    <a:pt x="309944" y="49149"/>
                  </a:cubicBezTo>
                  <a:cubicBezTo>
                    <a:pt x="250889" y="49149"/>
                    <a:pt x="196025" y="30956"/>
                    <a:pt x="150495" y="0"/>
                  </a:cubicBezTo>
                  <a:cubicBezTo>
                    <a:pt x="60770" y="50387"/>
                    <a:pt x="0" y="146399"/>
                    <a:pt x="0" y="256508"/>
                  </a:cubicBezTo>
                  <a:lnTo>
                    <a:pt x="0" y="294704"/>
                  </a:lnTo>
                  <a:cubicBezTo>
                    <a:pt x="0" y="336328"/>
                    <a:pt x="33814" y="369665"/>
                    <a:pt x="75057" y="369665"/>
                  </a:cubicBezTo>
                  <a:lnTo>
                    <a:pt x="474155" y="369665"/>
                  </a:lnTo>
                  <a:lnTo>
                    <a:pt x="474155" y="352044"/>
                  </a:lnTo>
                  <a:cubicBezTo>
                    <a:pt x="474155" y="253460"/>
                    <a:pt x="510921" y="163259"/>
                    <a:pt x="571214" y="94679"/>
                  </a:cubicBezTo>
                  <a:cubicBezTo>
                    <a:pt x="545402" y="55626"/>
                    <a:pt x="510445" y="23051"/>
                    <a:pt x="469392" y="0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3202275-011D-5BD3-F6CF-90B800D15080}"/>
                </a:ext>
              </a:extLst>
            </p:cNvPr>
            <p:cNvSpPr/>
            <p:nvPr/>
          </p:nvSpPr>
          <p:spPr>
            <a:xfrm>
              <a:off x="2194877" y="5314889"/>
              <a:ext cx="371855" cy="371856"/>
            </a:xfrm>
            <a:custGeom>
              <a:avLst/>
              <a:gdLst>
                <a:gd name="connsiteX0" fmla="*/ 185928 w 371855"/>
                <a:gd name="connsiteY0" fmla="*/ 0 h 371856"/>
                <a:gd name="connsiteX1" fmla="*/ 0 w 371855"/>
                <a:gd name="connsiteY1" fmla="*/ 185928 h 371856"/>
                <a:gd name="connsiteX2" fmla="*/ 185928 w 371855"/>
                <a:gd name="connsiteY2" fmla="*/ 371856 h 371856"/>
                <a:gd name="connsiteX3" fmla="*/ 371856 w 371855"/>
                <a:gd name="connsiteY3" fmla="*/ 185928 h 371856"/>
                <a:gd name="connsiteX4" fmla="*/ 185928 w 371855"/>
                <a:gd name="connsiteY4" fmla="*/ 0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5" h="371856">
                  <a:moveTo>
                    <a:pt x="185928" y="0"/>
                  </a:moveTo>
                  <a:cubicBezTo>
                    <a:pt x="83248" y="0"/>
                    <a:pt x="0" y="83153"/>
                    <a:pt x="0" y="185928"/>
                  </a:cubicBezTo>
                  <a:cubicBezTo>
                    <a:pt x="0" y="288703"/>
                    <a:pt x="83248" y="371856"/>
                    <a:pt x="185928" y="371856"/>
                  </a:cubicBezTo>
                  <a:cubicBezTo>
                    <a:pt x="288607" y="371856"/>
                    <a:pt x="371856" y="288608"/>
                    <a:pt x="371856" y="185928"/>
                  </a:cubicBezTo>
                  <a:cubicBezTo>
                    <a:pt x="371856" y="83249"/>
                    <a:pt x="288703" y="0"/>
                    <a:pt x="18592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72F4548-BE1D-C58D-5258-C002707C9619}"/>
                </a:ext>
              </a:extLst>
            </p:cNvPr>
            <p:cNvSpPr/>
            <p:nvPr/>
          </p:nvSpPr>
          <p:spPr>
            <a:xfrm>
              <a:off x="2119915" y="5735608"/>
              <a:ext cx="570642" cy="369760"/>
            </a:xfrm>
            <a:custGeom>
              <a:avLst/>
              <a:gdLst>
                <a:gd name="connsiteX0" fmla="*/ 420243 w 570642"/>
                <a:gd name="connsiteY0" fmla="*/ 0 h 369760"/>
                <a:gd name="connsiteX1" fmla="*/ 260890 w 570642"/>
                <a:gd name="connsiteY1" fmla="*/ 49149 h 369760"/>
                <a:gd name="connsiteX2" fmla="*/ 101441 w 570642"/>
                <a:gd name="connsiteY2" fmla="*/ 0 h 369760"/>
                <a:gd name="connsiteX3" fmla="*/ 0 w 570642"/>
                <a:gd name="connsiteY3" fmla="*/ 94297 h 369760"/>
                <a:gd name="connsiteX4" fmla="*/ 97060 w 570642"/>
                <a:gd name="connsiteY4" fmla="*/ 352139 h 369760"/>
                <a:gd name="connsiteX5" fmla="*/ 97060 w 570642"/>
                <a:gd name="connsiteY5" fmla="*/ 369760 h 369760"/>
                <a:gd name="connsiteX6" fmla="*/ 495586 w 570642"/>
                <a:gd name="connsiteY6" fmla="*/ 369760 h 369760"/>
                <a:gd name="connsiteX7" fmla="*/ 570643 w 570642"/>
                <a:gd name="connsiteY7" fmla="*/ 294799 h 369760"/>
                <a:gd name="connsiteX8" fmla="*/ 570643 w 570642"/>
                <a:gd name="connsiteY8" fmla="*/ 256604 h 369760"/>
                <a:gd name="connsiteX9" fmla="*/ 420338 w 570642"/>
                <a:gd name="connsiteY9" fmla="*/ 95 h 3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642" h="369760">
                  <a:moveTo>
                    <a:pt x="420243" y="0"/>
                  </a:moveTo>
                  <a:cubicBezTo>
                    <a:pt x="374714" y="30956"/>
                    <a:pt x="319849" y="49149"/>
                    <a:pt x="260890" y="49149"/>
                  </a:cubicBezTo>
                  <a:cubicBezTo>
                    <a:pt x="201930" y="49149"/>
                    <a:pt x="146971" y="30956"/>
                    <a:pt x="101441" y="0"/>
                  </a:cubicBezTo>
                  <a:cubicBezTo>
                    <a:pt x="60579" y="22955"/>
                    <a:pt x="25717" y="55340"/>
                    <a:pt x="0" y="94297"/>
                  </a:cubicBezTo>
                  <a:cubicBezTo>
                    <a:pt x="60293" y="162973"/>
                    <a:pt x="97060" y="253175"/>
                    <a:pt x="97060" y="352139"/>
                  </a:cubicBezTo>
                  <a:lnTo>
                    <a:pt x="97060" y="369760"/>
                  </a:lnTo>
                  <a:lnTo>
                    <a:pt x="495586" y="369760"/>
                  </a:lnTo>
                  <a:cubicBezTo>
                    <a:pt x="537210" y="369760"/>
                    <a:pt x="570643" y="336423"/>
                    <a:pt x="570643" y="294799"/>
                  </a:cubicBezTo>
                  <a:lnTo>
                    <a:pt x="570643" y="256604"/>
                  </a:lnTo>
                  <a:cubicBezTo>
                    <a:pt x="570643" y="146494"/>
                    <a:pt x="510064" y="50483"/>
                    <a:pt x="420338" y="9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791EA20-2D6A-EEC3-272D-6B65309F52BD}"/>
                </a:ext>
              </a:extLst>
            </p:cNvPr>
            <p:cNvSpPr/>
            <p:nvPr/>
          </p:nvSpPr>
          <p:spPr>
            <a:xfrm>
              <a:off x="1622996" y="5410329"/>
              <a:ext cx="371856" cy="371856"/>
            </a:xfrm>
            <a:custGeom>
              <a:avLst/>
              <a:gdLst>
                <a:gd name="connsiteX0" fmla="*/ 0 w 371856"/>
                <a:gd name="connsiteY0" fmla="*/ 185928 h 371856"/>
                <a:gd name="connsiteX1" fmla="*/ 185928 w 371856"/>
                <a:gd name="connsiteY1" fmla="*/ 371856 h 371856"/>
                <a:gd name="connsiteX2" fmla="*/ 371856 w 371856"/>
                <a:gd name="connsiteY2" fmla="*/ 185928 h 371856"/>
                <a:gd name="connsiteX3" fmla="*/ 185928 w 371856"/>
                <a:gd name="connsiteY3" fmla="*/ 0 h 371856"/>
                <a:gd name="connsiteX4" fmla="*/ 0 w 371856"/>
                <a:gd name="connsiteY4" fmla="*/ 185928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6" h="371856">
                  <a:moveTo>
                    <a:pt x="0" y="185928"/>
                  </a:moveTo>
                  <a:cubicBezTo>
                    <a:pt x="0" y="288607"/>
                    <a:pt x="83249" y="371856"/>
                    <a:pt x="185928" y="371856"/>
                  </a:cubicBezTo>
                  <a:cubicBezTo>
                    <a:pt x="288608" y="371856"/>
                    <a:pt x="371856" y="288607"/>
                    <a:pt x="371856" y="185928"/>
                  </a:cubicBezTo>
                  <a:cubicBezTo>
                    <a:pt x="371856" y="83248"/>
                    <a:pt x="288608" y="0"/>
                    <a:pt x="185928" y="0"/>
                  </a:cubicBezTo>
                  <a:cubicBezTo>
                    <a:pt x="83249" y="0"/>
                    <a:pt x="0" y="83248"/>
                    <a:pt x="0" y="185928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4DA2395-A74D-17E3-A83A-5493B7B2E672}"/>
                </a:ext>
              </a:extLst>
            </p:cNvPr>
            <p:cNvSpPr/>
            <p:nvPr/>
          </p:nvSpPr>
          <p:spPr>
            <a:xfrm>
              <a:off x="1499076" y="5831049"/>
              <a:ext cx="619696" cy="369950"/>
            </a:xfrm>
            <a:custGeom>
              <a:avLst/>
              <a:gdLst>
                <a:gd name="connsiteX0" fmla="*/ 469201 w 619696"/>
                <a:gd name="connsiteY0" fmla="*/ 0 h 369950"/>
                <a:gd name="connsiteX1" fmla="*/ 309848 w 619696"/>
                <a:gd name="connsiteY1" fmla="*/ 49149 h 369950"/>
                <a:gd name="connsiteX2" fmla="*/ 150400 w 619696"/>
                <a:gd name="connsiteY2" fmla="*/ 0 h 369950"/>
                <a:gd name="connsiteX3" fmla="*/ 0 w 619696"/>
                <a:gd name="connsiteY3" fmla="*/ 256413 h 369950"/>
                <a:gd name="connsiteX4" fmla="*/ 0 w 619696"/>
                <a:gd name="connsiteY4" fmla="*/ 294799 h 369950"/>
                <a:gd name="connsiteX5" fmla="*/ 75152 w 619696"/>
                <a:gd name="connsiteY5" fmla="*/ 369951 h 369950"/>
                <a:gd name="connsiteX6" fmla="*/ 544544 w 619696"/>
                <a:gd name="connsiteY6" fmla="*/ 369951 h 369950"/>
                <a:gd name="connsiteX7" fmla="*/ 619697 w 619696"/>
                <a:gd name="connsiteY7" fmla="*/ 294799 h 369950"/>
                <a:gd name="connsiteX8" fmla="*/ 619697 w 619696"/>
                <a:gd name="connsiteY8" fmla="*/ 256413 h 369950"/>
                <a:gd name="connsiteX9" fmla="*/ 469297 w 619696"/>
                <a:gd name="connsiteY9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696" h="369950">
                  <a:moveTo>
                    <a:pt x="469201" y="0"/>
                  </a:moveTo>
                  <a:cubicBezTo>
                    <a:pt x="423672" y="30956"/>
                    <a:pt x="368808" y="49149"/>
                    <a:pt x="309848" y="49149"/>
                  </a:cubicBezTo>
                  <a:cubicBezTo>
                    <a:pt x="250889" y="49149"/>
                    <a:pt x="195929" y="30956"/>
                    <a:pt x="150400" y="0"/>
                  </a:cubicBezTo>
                  <a:cubicBezTo>
                    <a:pt x="60674" y="50387"/>
                    <a:pt x="0" y="146209"/>
                    <a:pt x="0" y="256413"/>
                  </a:cubicBezTo>
                  <a:lnTo>
                    <a:pt x="0" y="294799"/>
                  </a:lnTo>
                  <a:cubicBezTo>
                    <a:pt x="0" y="336328"/>
                    <a:pt x="33623" y="369951"/>
                    <a:pt x="75152" y="369951"/>
                  </a:cubicBezTo>
                  <a:lnTo>
                    <a:pt x="544544" y="369951"/>
                  </a:lnTo>
                  <a:cubicBezTo>
                    <a:pt x="586073" y="369951"/>
                    <a:pt x="619697" y="336328"/>
                    <a:pt x="619697" y="294799"/>
                  </a:cubicBezTo>
                  <a:lnTo>
                    <a:pt x="619697" y="256413"/>
                  </a:lnTo>
                  <a:cubicBezTo>
                    <a:pt x="619697" y="146209"/>
                    <a:pt x="559022" y="50387"/>
                    <a:pt x="469297" y="0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A497EA2-95EB-0BF0-662B-2B186DE0F475}"/>
                </a:ext>
              </a:extLst>
            </p:cNvPr>
            <p:cNvSpPr/>
            <p:nvPr/>
          </p:nvSpPr>
          <p:spPr>
            <a:xfrm>
              <a:off x="1456880" y="4735102"/>
              <a:ext cx="703992" cy="578143"/>
            </a:xfrm>
            <a:custGeom>
              <a:avLst/>
              <a:gdLst>
                <a:gd name="connsiteX0" fmla="*/ 703993 w 703992"/>
                <a:gd name="connsiteY0" fmla="*/ 340328 h 578143"/>
                <a:gd name="connsiteX1" fmla="*/ 703993 w 703992"/>
                <a:gd name="connsiteY1" fmla="*/ 101822 h 578143"/>
                <a:gd name="connsiteX2" fmla="*/ 602171 w 703992"/>
                <a:gd name="connsiteY2" fmla="*/ 0 h 578143"/>
                <a:gd name="connsiteX3" fmla="*/ 101822 w 703992"/>
                <a:gd name="connsiteY3" fmla="*/ 0 h 578143"/>
                <a:gd name="connsiteX4" fmla="*/ 0 w 703992"/>
                <a:gd name="connsiteY4" fmla="*/ 101822 h 578143"/>
                <a:gd name="connsiteX5" fmla="*/ 0 w 703992"/>
                <a:gd name="connsiteY5" fmla="*/ 340328 h 578143"/>
                <a:gd name="connsiteX6" fmla="*/ 101822 w 703992"/>
                <a:gd name="connsiteY6" fmla="*/ 442151 h 578143"/>
                <a:gd name="connsiteX7" fmla="*/ 251365 w 703992"/>
                <a:gd name="connsiteY7" fmla="*/ 442151 h 578143"/>
                <a:gd name="connsiteX8" fmla="*/ 315754 w 703992"/>
                <a:gd name="connsiteY8" fmla="*/ 556927 h 578143"/>
                <a:gd name="connsiteX9" fmla="*/ 388144 w 703992"/>
                <a:gd name="connsiteY9" fmla="*/ 556927 h 578143"/>
                <a:gd name="connsiteX10" fmla="*/ 452533 w 703992"/>
                <a:gd name="connsiteY10" fmla="*/ 442151 h 578143"/>
                <a:gd name="connsiteX11" fmla="*/ 602075 w 703992"/>
                <a:gd name="connsiteY11" fmla="*/ 442151 h 578143"/>
                <a:gd name="connsiteX12" fmla="*/ 703898 w 703992"/>
                <a:gd name="connsiteY12" fmla="*/ 340328 h 578143"/>
                <a:gd name="connsiteX13" fmla="*/ 351949 w 703992"/>
                <a:gd name="connsiteY13" fmla="*/ 164116 h 578143"/>
                <a:gd name="connsiteX14" fmla="*/ 409004 w 703992"/>
                <a:gd name="connsiteY14" fmla="*/ 221075 h 578143"/>
                <a:gd name="connsiteX15" fmla="*/ 351949 w 703992"/>
                <a:gd name="connsiteY15" fmla="*/ 278130 h 578143"/>
                <a:gd name="connsiteX16" fmla="*/ 294989 w 703992"/>
                <a:gd name="connsiteY16" fmla="*/ 221075 h 578143"/>
                <a:gd name="connsiteX17" fmla="*/ 351949 w 703992"/>
                <a:gd name="connsiteY17" fmla="*/ 164116 h 578143"/>
                <a:gd name="connsiteX18" fmla="*/ 158496 w 703992"/>
                <a:gd name="connsiteY18" fmla="*/ 278130 h 578143"/>
                <a:gd name="connsiteX19" fmla="*/ 101441 w 703992"/>
                <a:gd name="connsiteY19" fmla="*/ 221075 h 578143"/>
                <a:gd name="connsiteX20" fmla="*/ 158496 w 703992"/>
                <a:gd name="connsiteY20" fmla="*/ 164116 h 578143"/>
                <a:gd name="connsiteX21" fmla="*/ 215551 w 703992"/>
                <a:gd name="connsiteY21" fmla="*/ 221075 h 578143"/>
                <a:gd name="connsiteX22" fmla="*/ 158496 w 703992"/>
                <a:gd name="connsiteY22" fmla="*/ 278130 h 578143"/>
                <a:gd name="connsiteX23" fmla="*/ 545402 w 703992"/>
                <a:gd name="connsiteY23" fmla="*/ 278130 h 578143"/>
                <a:gd name="connsiteX24" fmla="*/ 488347 w 703992"/>
                <a:gd name="connsiteY24" fmla="*/ 221075 h 578143"/>
                <a:gd name="connsiteX25" fmla="*/ 545402 w 703992"/>
                <a:gd name="connsiteY25" fmla="*/ 164116 h 578143"/>
                <a:gd name="connsiteX26" fmla="*/ 602456 w 703992"/>
                <a:gd name="connsiteY26" fmla="*/ 221075 h 578143"/>
                <a:gd name="connsiteX27" fmla="*/ 545402 w 703992"/>
                <a:gd name="connsiteY27" fmla="*/ 278130 h 5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03992" h="578143">
                  <a:moveTo>
                    <a:pt x="703993" y="340328"/>
                  </a:moveTo>
                  <a:lnTo>
                    <a:pt x="703993" y="101822"/>
                  </a:lnTo>
                  <a:cubicBezTo>
                    <a:pt x="703993" y="45625"/>
                    <a:pt x="658368" y="0"/>
                    <a:pt x="602171" y="0"/>
                  </a:cubicBezTo>
                  <a:lnTo>
                    <a:pt x="101822" y="0"/>
                  </a:lnTo>
                  <a:cubicBezTo>
                    <a:pt x="45625" y="0"/>
                    <a:pt x="0" y="45625"/>
                    <a:pt x="0" y="101822"/>
                  </a:cubicBezTo>
                  <a:lnTo>
                    <a:pt x="0" y="340328"/>
                  </a:lnTo>
                  <a:cubicBezTo>
                    <a:pt x="0" y="396526"/>
                    <a:pt x="45625" y="442151"/>
                    <a:pt x="101822" y="442151"/>
                  </a:cubicBezTo>
                  <a:lnTo>
                    <a:pt x="251365" y="442151"/>
                  </a:lnTo>
                  <a:lnTo>
                    <a:pt x="315754" y="556927"/>
                  </a:lnTo>
                  <a:cubicBezTo>
                    <a:pt x="331565" y="585216"/>
                    <a:pt x="372332" y="585216"/>
                    <a:pt x="388144" y="556927"/>
                  </a:cubicBezTo>
                  <a:lnTo>
                    <a:pt x="452533" y="442151"/>
                  </a:lnTo>
                  <a:lnTo>
                    <a:pt x="602075" y="442151"/>
                  </a:lnTo>
                  <a:cubicBezTo>
                    <a:pt x="658273" y="442151"/>
                    <a:pt x="703898" y="396526"/>
                    <a:pt x="703898" y="340328"/>
                  </a:cubicBezTo>
                  <a:close/>
                  <a:moveTo>
                    <a:pt x="351949" y="164116"/>
                  </a:moveTo>
                  <a:cubicBezTo>
                    <a:pt x="383381" y="164116"/>
                    <a:pt x="409004" y="189738"/>
                    <a:pt x="409004" y="221075"/>
                  </a:cubicBezTo>
                  <a:cubicBezTo>
                    <a:pt x="409004" y="252413"/>
                    <a:pt x="383381" y="278130"/>
                    <a:pt x="351949" y="278130"/>
                  </a:cubicBezTo>
                  <a:cubicBezTo>
                    <a:pt x="320516" y="278130"/>
                    <a:pt x="294989" y="252603"/>
                    <a:pt x="294989" y="221075"/>
                  </a:cubicBezTo>
                  <a:cubicBezTo>
                    <a:pt x="294989" y="189548"/>
                    <a:pt x="320516" y="164116"/>
                    <a:pt x="351949" y="164116"/>
                  </a:cubicBezTo>
                  <a:close/>
                  <a:moveTo>
                    <a:pt x="158496" y="278130"/>
                  </a:moveTo>
                  <a:cubicBezTo>
                    <a:pt x="127064" y="278130"/>
                    <a:pt x="101441" y="252603"/>
                    <a:pt x="101441" y="221075"/>
                  </a:cubicBezTo>
                  <a:cubicBezTo>
                    <a:pt x="101441" y="189548"/>
                    <a:pt x="127064" y="164116"/>
                    <a:pt x="158496" y="164116"/>
                  </a:cubicBezTo>
                  <a:cubicBezTo>
                    <a:pt x="189928" y="164116"/>
                    <a:pt x="215551" y="189738"/>
                    <a:pt x="215551" y="221075"/>
                  </a:cubicBezTo>
                  <a:cubicBezTo>
                    <a:pt x="215551" y="252413"/>
                    <a:pt x="189928" y="278130"/>
                    <a:pt x="158496" y="278130"/>
                  </a:cubicBezTo>
                  <a:close/>
                  <a:moveTo>
                    <a:pt x="545402" y="278130"/>
                  </a:moveTo>
                  <a:cubicBezTo>
                    <a:pt x="513969" y="278130"/>
                    <a:pt x="488347" y="252603"/>
                    <a:pt x="488347" y="221075"/>
                  </a:cubicBezTo>
                  <a:cubicBezTo>
                    <a:pt x="488347" y="189548"/>
                    <a:pt x="513969" y="164116"/>
                    <a:pt x="545402" y="164116"/>
                  </a:cubicBezTo>
                  <a:cubicBezTo>
                    <a:pt x="576834" y="164116"/>
                    <a:pt x="602456" y="189738"/>
                    <a:pt x="602456" y="221075"/>
                  </a:cubicBezTo>
                  <a:cubicBezTo>
                    <a:pt x="602456" y="252413"/>
                    <a:pt x="576834" y="278130"/>
                    <a:pt x="545402" y="278130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0" name="Group 50">
            <a:extLst>
              <a:ext uri="{FF2B5EF4-FFF2-40B4-BE49-F238E27FC236}">
                <a16:creationId xmlns:a16="http://schemas.microsoft.com/office/drawing/2014/main" id="{084BE4B5-8860-7429-71C0-64AA40DC490B}"/>
              </a:ext>
            </a:extLst>
          </p:cNvPr>
          <p:cNvGrpSpPr/>
          <p:nvPr/>
        </p:nvGrpSpPr>
        <p:grpSpPr>
          <a:xfrm>
            <a:off x="5182982" y="5134928"/>
            <a:ext cx="1485381" cy="2331487"/>
            <a:chOff x="5194467" y="4141260"/>
            <a:chExt cx="1485381" cy="2331487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C57CAA7-D1A3-1771-AC1E-E2EF4BD5BF04}"/>
                </a:ext>
              </a:extLst>
            </p:cNvPr>
            <p:cNvSpPr/>
            <p:nvPr/>
          </p:nvSpPr>
          <p:spPr>
            <a:xfrm>
              <a:off x="6102270" y="5065486"/>
              <a:ext cx="554640" cy="914590"/>
            </a:xfrm>
            <a:custGeom>
              <a:avLst/>
              <a:gdLst>
                <a:gd name="connsiteX0" fmla="*/ 554641 w 554640"/>
                <a:gd name="connsiteY0" fmla="*/ 161639 h 914590"/>
                <a:gd name="connsiteX1" fmla="*/ 420053 w 554640"/>
                <a:gd name="connsiteY1" fmla="*/ 387763 h 914590"/>
                <a:gd name="connsiteX2" fmla="*/ 273748 w 554640"/>
                <a:gd name="connsiteY2" fmla="*/ 726091 h 914590"/>
                <a:gd name="connsiteX3" fmla="*/ 273748 w 554640"/>
                <a:gd name="connsiteY3" fmla="*/ 914590 h 914590"/>
                <a:gd name="connsiteX4" fmla="*/ 0 w 554640"/>
                <a:gd name="connsiteY4" fmla="*/ 914590 h 914590"/>
                <a:gd name="connsiteX5" fmla="*/ 0 w 554640"/>
                <a:gd name="connsiteY5" fmla="*/ 503587 h 914590"/>
                <a:gd name="connsiteX6" fmla="*/ 67342 w 554640"/>
                <a:gd name="connsiteY6" fmla="*/ 531400 h 914590"/>
                <a:gd name="connsiteX7" fmla="*/ 162496 w 554640"/>
                <a:gd name="connsiteY7" fmla="*/ 436245 h 914590"/>
                <a:gd name="connsiteX8" fmla="*/ 67342 w 554640"/>
                <a:gd name="connsiteY8" fmla="*/ 341090 h 914590"/>
                <a:gd name="connsiteX9" fmla="*/ 0 w 554640"/>
                <a:gd name="connsiteY9" fmla="*/ 368903 h 914590"/>
                <a:gd name="connsiteX10" fmla="*/ 0 w 554640"/>
                <a:gd name="connsiteY10" fmla="*/ 161544 h 914590"/>
                <a:gd name="connsiteX11" fmla="*/ 236029 w 554640"/>
                <a:gd name="connsiteY11" fmla="*/ 161544 h 914590"/>
                <a:gd name="connsiteX12" fmla="*/ 209074 w 554640"/>
                <a:gd name="connsiteY12" fmla="*/ 95155 h 914590"/>
                <a:gd name="connsiteX13" fmla="*/ 304229 w 554640"/>
                <a:gd name="connsiteY13" fmla="*/ 0 h 914590"/>
                <a:gd name="connsiteX14" fmla="*/ 399383 w 554640"/>
                <a:gd name="connsiteY14" fmla="*/ 95155 h 914590"/>
                <a:gd name="connsiteX15" fmla="*/ 372428 w 554640"/>
                <a:gd name="connsiteY15" fmla="*/ 161544 h 914590"/>
                <a:gd name="connsiteX16" fmla="*/ 554641 w 554640"/>
                <a:gd name="connsiteY16" fmla="*/ 161544 h 91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4640" h="914590">
                  <a:moveTo>
                    <a:pt x="554641" y="161639"/>
                  </a:moveTo>
                  <a:cubicBezTo>
                    <a:pt x="527685" y="247840"/>
                    <a:pt x="481012" y="324040"/>
                    <a:pt x="420053" y="387763"/>
                  </a:cubicBezTo>
                  <a:cubicBezTo>
                    <a:pt x="332137" y="480251"/>
                    <a:pt x="273748" y="597789"/>
                    <a:pt x="273748" y="726091"/>
                  </a:cubicBezTo>
                  <a:lnTo>
                    <a:pt x="273748" y="914590"/>
                  </a:lnTo>
                  <a:lnTo>
                    <a:pt x="0" y="914590"/>
                  </a:lnTo>
                  <a:lnTo>
                    <a:pt x="0" y="503587"/>
                  </a:lnTo>
                  <a:cubicBezTo>
                    <a:pt x="17050" y="520636"/>
                    <a:pt x="41243" y="531400"/>
                    <a:pt x="67342" y="531400"/>
                  </a:cubicBezTo>
                  <a:cubicBezTo>
                    <a:pt x="120301" y="531400"/>
                    <a:pt x="162496" y="489204"/>
                    <a:pt x="162496" y="436245"/>
                  </a:cubicBezTo>
                  <a:cubicBezTo>
                    <a:pt x="162496" y="383286"/>
                    <a:pt x="120301" y="341090"/>
                    <a:pt x="67342" y="341090"/>
                  </a:cubicBezTo>
                  <a:cubicBezTo>
                    <a:pt x="41338" y="341090"/>
                    <a:pt x="17050" y="351853"/>
                    <a:pt x="0" y="368903"/>
                  </a:cubicBezTo>
                  <a:lnTo>
                    <a:pt x="0" y="161544"/>
                  </a:lnTo>
                  <a:lnTo>
                    <a:pt x="236029" y="161544"/>
                  </a:lnTo>
                  <a:cubicBezTo>
                    <a:pt x="218980" y="144494"/>
                    <a:pt x="209074" y="121158"/>
                    <a:pt x="209074" y="95155"/>
                  </a:cubicBezTo>
                  <a:cubicBezTo>
                    <a:pt x="209074" y="42196"/>
                    <a:pt x="251269" y="0"/>
                    <a:pt x="304229" y="0"/>
                  </a:cubicBezTo>
                  <a:cubicBezTo>
                    <a:pt x="357187" y="0"/>
                    <a:pt x="399383" y="42196"/>
                    <a:pt x="399383" y="95155"/>
                  </a:cubicBezTo>
                  <a:cubicBezTo>
                    <a:pt x="399383" y="121158"/>
                    <a:pt x="389477" y="144494"/>
                    <a:pt x="372428" y="161544"/>
                  </a:cubicBezTo>
                  <a:lnTo>
                    <a:pt x="554641" y="161544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F3ADC66-93C1-001C-88FA-7FBE1FD8CF82}"/>
                </a:ext>
              </a:extLst>
            </p:cNvPr>
            <p:cNvSpPr/>
            <p:nvPr/>
          </p:nvSpPr>
          <p:spPr>
            <a:xfrm>
              <a:off x="6099205" y="4460009"/>
              <a:ext cx="580643" cy="753046"/>
            </a:xfrm>
            <a:custGeom>
              <a:avLst/>
              <a:gdLst>
                <a:gd name="connsiteX0" fmla="*/ 580644 w 580643"/>
                <a:gd name="connsiteY0" fmla="*/ 580739 h 753046"/>
                <a:gd name="connsiteX1" fmla="*/ 554641 w 580643"/>
                <a:gd name="connsiteY1" fmla="*/ 753047 h 753046"/>
                <a:gd name="connsiteX2" fmla="*/ 372428 w 580643"/>
                <a:gd name="connsiteY2" fmla="*/ 753047 h 753046"/>
                <a:gd name="connsiteX3" fmla="*/ 399383 w 580643"/>
                <a:gd name="connsiteY3" fmla="*/ 686657 h 753046"/>
                <a:gd name="connsiteX4" fmla="*/ 304229 w 580643"/>
                <a:gd name="connsiteY4" fmla="*/ 591503 h 753046"/>
                <a:gd name="connsiteX5" fmla="*/ 209074 w 580643"/>
                <a:gd name="connsiteY5" fmla="*/ 686657 h 753046"/>
                <a:gd name="connsiteX6" fmla="*/ 236029 w 580643"/>
                <a:gd name="connsiteY6" fmla="*/ 753047 h 753046"/>
                <a:gd name="connsiteX7" fmla="*/ 0 w 580643"/>
                <a:gd name="connsiteY7" fmla="*/ 753047 h 753046"/>
                <a:gd name="connsiteX8" fmla="*/ 0 w 580643"/>
                <a:gd name="connsiteY8" fmla="*/ 449675 h 753046"/>
                <a:gd name="connsiteX9" fmla="*/ 67342 w 580643"/>
                <a:gd name="connsiteY9" fmla="*/ 477488 h 753046"/>
                <a:gd name="connsiteX10" fmla="*/ 162496 w 580643"/>
                <a:gd name="connsiteY10" fmla="*/ 382333 h 753046"/>
                <a:gd name="connsiteX11" fmla="*/ 67342 w 580643"/>
                <a:gd name="connsiteY11" fmla="*/ 287179 h 753046"/>
                <a:gd name="connsiteX12" fmla="*/ 0 w 580643"/>
                <a:gd name="connsiteY12" fmla="*/ 314992 h 753046"/>
                <a:gd name="connsiteX13" fmla="*/ 0 w 580643"/>
                <a:gd name="connsiteY13" fmla="*/ 0 h 753046"/>
                <a:gd name="connsiteX14" fmla="*/ 580644 w 580643"/>
                <a:gd name="connsiteY14" fmla="*/ 580644 h 75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0643" h="753046">
                  <a:moveTo>
                    <a:pt x="580644" y="580739"/>
                  </a:moveTo>
                  <a:cubicBezTo>
                    <a:pt x="580644" y="640842"/>
                    <a:pt x="571690" y="699230"/>
                    <a:pt x="554641" y="753047"/>
                  </a:cubicBezTo>
                  <a:lnTo>
                    <a:pt x="372428" y="753047"/>
                  </a:lnTo>
                  <a:cubicBezTo>
                    <a:pt x="389477" y="735997"/>
                    <a:pt x="399383" y="712660"/>
                    <a:pt x="399383" y="686657"/>
                  </a:cubicBezTo>
                  <a:cubicBezTo>
                    <a:pt x="399383" y="633698"/>
                    <a:pt x="357187" y="591503"/>
                    <a:pt x="304229" y="591503"/>
                  </a:cubicBezTo>
                  <a:cubicBezTo>
                    <a:pt x="251269" y="591503"/>
                    <a:pt x="209074" y="633698"/>
                    <a:pt x="209074" y="686657"/>
                  </a:cubicBezTo>
                  <a:cubicBezTo>
                    <a:pt x="209074" y="712660"/>
                    <a:pt x="218980" y="735997"/>
                    <a:pt x="236029" y="753047"/>
                  </a:cubicBezTo>
                  <a:lnTo>
                    <a:pt x="0" y="753047"/>
                  </a:lnTo>
                  <a:lnTo>
                    <a:pt x="0" y="449675"/>
                  </a:lnTo>
                  <a:cubicBezTo>
                    <a:pt x="17050" y="466725"/>
                    <a:pt x="41243" y="477488"/>
                    <a:pt x="67342" y="477488"/>
                  </a:cubicBezTo>
                  <a:cubicBezTo>
                    <a:pt x="120301" y="477488"/>
                    <a:pt x="162496" y="435293"/>
                    <a:pt x="162496" y="382333"/>
                  </a:cubicBezTo>
                  <a:cubicBezTo>
                    <a:pt x="162496" y="329374"/>
                    <a:pt x="120301" y="287179"/>
                    <a:pt x="67342" y="287179"/>
                  </a:cubicBezTo>
                  <a:cubicBezTo>
                    <a:pt x="41338" y="287179"/>
                    <a:pt x="17050" y="297942"/>
                    <a:pt x="0" y="314992"/>
                  </a:cubicBezTo>
                  <a:lnTo>
                    <a:pt x="0" y="0"/>
                  </a:lnTo>
                  <a:cubicBezTo>
                    <a:pt x="320421" y="0"/>
                    <a:pt x="580644" y="260318"/>
                    <a:pt x="580644" y="580644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2BD037C-FAE7-2656-5DCD-AF2DEB6EA97A}"/>
                </a:ext>
              </a:extLst>
            </p:cNvPr>
            <p:cNvSpPr/>
            <p:nvPr/>
          </p:nvSpPr>
          <p:spPr>
            <a:xfrm>
              <a:off x="5718563" y="5958302"/>
              <a:ext cx="762666" cy="171450"/>
            </a:xfrm>
            <a:custGeom>
              <a:avLst/>
              <a:gdLst>
                <a:gd name="connsiteX0" fmla="*/ 676942 w 762666"/>
                <a:gd name="connsiteY0" fmla="*/ 0 h 171450"/>
                <a:gd name="connsiteX1" fmla="*/ 762667 w 762666"/>
                <a:gd name="connsiteY1" fmla="*/ 85725 h 171450"/>
                <a:gd name="connsiteX2" fmla="*/ 762667 w 762666"/>
                <a:gd name="connsiteY2" fmla="*/ 85725 h 171450"/>
                <a:gd name="connsiteX3" fmla="*/ 676942 w 762666"/>
                <a:gd name="connsiteY3" fmla="*/ 171450 h 171450"/>
                <a:gd name="connsiteX4" fmla="*/ 85725 w 762666"/>
                <a:gd name="connsiteY4" fmla="*/ 171450 h 171450"/>
                <a:gd name="connsiteX5" fmla="*/ 0 w 762666"/>
                <a:gd name="connsiteY5" fmla="*/ 85725 h 171450"/>
                <a:gd name="connsiteX6" fmla="*/ 0 w 762666"/>
                <a:gd name="connsiteY6" fmla="*/ 85725 h 171450"/>
                <a:gd name="connsiteX7" fmla="*/ 85725 w 76266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666" h="171450">
                  <a:moveTo>
                    <a:pt x="676942" y="0"/>
                  </a:moveTo>
                  <a:cubicBezTo>
                    <a:pt x="724286" y="0"/>
                    <a:pt x="762667" y="38380"/>
                    <a:pt x="762667" y="85725"/>
                  </a:cubicBezTo>
                  <a:lnTo>
                    <a:pt x="762667" y="85725"/>
                  </a:lnTo>
                  <a:cubicBezTo>
                    <a:pt x="762667" y="133070"/>
                    <a:pt x="724286" y="171450"/>
                    <a:pt x="67694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06004F8-E853-7D17-A476-DA61E6F61BA8}"/>
                </a:ext>
              </a:extLst>
            </p:cNvPr>
            <p:cNvSpPr/>
            <p:nvPr/>
          </p:nvSpPr>
          <p:spPr>
            <a:xfrm>
              <a:off x="5770054" y="6129752"/>
              <a:ext cx="682656" cy="171450"/>
            </a:xfrm>
            <a:custGeom>
              <a:avLst/>
              <a:gdLst>
                <a:gd name="connsiteX0" fmla="*/ 596932 w 682656"/>
                <a:gd name="connsiteY0" fmla="*/ 0 h 171450"/>
                <a:gd name="connsiteX1" fmla="*/ 682657 w 682656"/>
                <a:gd name="connsiteY1" fmla="*/ 85725 h 171450"/>
                <a:gd name="connsiteX2" fmla="*/ 682657 w 682656"/>
                <a:gd name="connsiteY2" fmla="*/ 85725 h 171450"/>
                <a:gd name="connsiteX3" fmla="*/ 596932 w 682656"/>
                <a:gd name="connsiteY3" fmla="*/ 171450 h 171450"/>
                <a:gd name="connsiteX4" fmla="*/ 85725 w 682656"/>
                <a:gd name="connsiteY4" fmla="*/ 171450 h 171450"/>
                <a:gd name="connsiteX5" fmla="*/ 0 w 682656"/>
                <a:gd name="connsiteY5" fmla="*/ 85725 h 171450"/>
                <a:gd name="connsiteX6" fmla="*/ 0 w 682656"/>
                <a:gd name="connsiteY6" fmla="*/ 85725 h 171450"/>
                <a:gd name="connsiteX7" fmla="*/ 85725 w 68265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2656" h="171450">
                  <a:moveTo>
                    <a:pt x="596932" y="0"/>
                  </a:moveTo>
                  <a:cubicBezTo>
                    <a:pt x="644276" y="0"/>
                    <a:pt x="682657" y="38380"/>
                    <a:pt x="682657" y="85725"/>
                  </a:cubicBezTo>
                  <a:lnTo>
                    <a:pt x="682657" y="85725"/>
                  </a:lnTo>
                  <a:cubicBezTo>
                    <a:pt x="682657" y="133070"/>
                    <a:pt x="644276" y="171450"/>
                    <a:pt x="59693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631135F-BBF1-F5A0-0301-EDA01352977F}"/>
                </a:ext>
              </a:extLst>
            </p:cNvPr>
            <p:cNvSpPr/>
            <p:nvPr/>
          </p:nvSpPr>
          <p:spPr>
            <a:xfrm>
              <a:off x="5948486" y="6301297"/>
              <a:ext cx="366617" cy="171450"/>
            </a:xfrm>
            <a:custGeom>
              <a:avLst/>
              <a:gdLst>
                <a:gd name="connsiteX0" fmla="*/ 195167 w 366617"/>
                <a:gd name="connsiteY0" fmla="*/ 171450 h 171450"/>
                <a:gd name="connsiteX1" fmla="*/ 171450 w 366617"/>
                <a:gd name="connsiteY1" fmla="*/ 171450 h 171450"/>
                <a:gd name="connsiteX2" fmla="*/ 0 w 366617"/>
                <a:gd name="connsiteY2" fmla="*/ 0 h 171450"/>
                <a:gd name="connsiteX3" fmla="*/ 366617 w 366617"/>
                <a:gd name="connsiteY3" fmla="*/ 0 h 171450"/>
                <a:gd name="connsiteX4" fmla="*/ 195167 w 366617"/>
                <a:gd name="connsiteY4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617" h="171450">
                  <a:moveTo>
                    <a:pt x="195167" y="171450"/>
                  </a:moveTo>
                  <a:lnTo>
                    <a:pt x="171450" y="171450"/>
                  </a:lnTo>
                  <a:cubicBezTo>
                    <a:pt x="76771" y="171450"/>
                    <a:pt x="0" y="94679"/>
                    <a:pt x="0" y="0"/>
                  </a:cubicBezTo>
                  <a:lnTo>
                    <a:pt x="366617" y="0"/>
                  </a:lnTo>
                  <a:cubicBezTo>
                    <a:pt x="366617" y="94679"/>
                    <a:pt x="289846" y="171450"/>
                    <a:pt x="195167" y="17145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5488671-A53E-7807-0308-AF7F237FD9B5}"/>
                </a:ext>
              </a:extLst>
            </p:cNvPr>
            <p:cNvSpPr/>
            <p:nvPr/>
          </p:nvSpPr>
          <p:spPr>
            <a:xfrm>
              <a:off x="5519678" y="5042248"/>
              <a:ext cx="717137" cy="914495"/>
            </a:xfrm>
            <a:custGeom>
              <a:avLst/>
              <a:gdLst>
                <a:gd name="connsiteX0" fmla="*/ 717137 w 717137"/>
                <a:gd name="connsiteY0" fmla="*/ 436150 h 914495"/>
                <a:gd name="connsiteX1" fmla="*/ 621983 w 717137"/>
                <a:gd name="connsiteY1" fmla="*/ 531305 h 914495"/>
                <a:gd name="connsiteX2" fmla="*/ 554641 w 717137"/>
                <a:gd name="connsiteY2" fmla="*/ 503492 h 914495"/>
                <a:gd name="connsiteX3" fmla="*/ 554641 w 717137"/>
                <a:gd name="connsiteY3" fmla="*/ 914495 h 914495"/>
                <a:gd name="connsiteX4" fmla="*/ 280892 w 717137"/>
                <a:gd name="connsiteY4" fmla="*/ 914495 h 914495"/>
                <a:gd name="connsiteX5" fmla="*/ 280892 w 717137"/>
                <a:gd name="connsiteY5" fmla="*/ 725996 h 914495"/>
                <a:gd name="connsiteX6" fmla="*/ 134588 w 717137"/>
                <a:gd name="connsiteY6" fmla="*/ 387667 h 914495"/>
                <a:gd name="connsiteX7" fmla="*/ 0 w 717137"/>
                <a:gd name="connsiteY7" fmla="*/ 161544 h 914495"/>
                <a:gd name="connsiteX8" fmla="*/ 182213 w 717137"/>
                <a:gd name="connsiteY8" fmla="*/ 161544 h 914495"/>
                <a:gd name="connsiteX9" fmla="*/ 155258 w 717137"/>
                <a:gd name="connsiteY9" fmla="*/ 95155 h 914495"/>
                <a:gd name="connsiteX10" fmla="*/ 250412 w 717137"/>
                <a:gd name="connsiteY10" fmla="*/ 0 h 914495"/>
                <a:gd name="connsiteX11" fmla="*/ 345567 w 717137"/>
                <a:gd name="connsiteY11" fmla="*/ 95155 h 914495"/>
                <a:gd name="connsiteX12" fmla="*/ 318611 w 717137"/>
                <a:gd name="connsiteY12" fmla="*/ 161544 h 914495"/>
                <a:gd name="connsiteX13" fmla="*/ 554641 w 717137"/>
                <a:gd name="connsiteY13" fmla="*/ 161544 h 914495"/>
                <a:gd name="connsiteX14" fmla="*/ 554641 w 717137"/>
                <a:gd name="connsiteY14" fmla="*/ 368903 h 914495"/>
                <a:gd name="connsiteX15" fmla="*/ 621983 w 717137"/>
                <a:gd name="connsiteY15" fmla="*/ 341090 h 914495"/>
                <a:gd name="connsiteX16" fmla="*/ 717137 w 717137"/>
                <a:gd name="connsiteY16" fmla="*/ 436245 h 91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7137" h="914495">
                  <a:moveTo>
                    <a:pt x="717137" y="436150"/>
                  </a:moveTo>
                  <a:cubicBezTo>
                    <a:pt x="717137" y="489109"/>
                    <a:pt x="674942" y="531305"/>
                    <a:pt x="621983" y="531305"/>
                  </a:cubicBezTo>
                  <a:cubicBezTo>
                    <a:pt x="595979" y="531305"/>
                    <a:pt x="571691" y="520541"/>
                    <a:pt x="554641" y="503492"/>
                  </a:cubicBezTo>
                  <a:lnTo>
                    <a:pt x="554641" y="914495"/>
                  </a:lnTo>
                  <a:lnTo>
                    <a:pt x="280892" y="914495"/>
                  </a:lnTo>
                  <a:lnTo>
                    <a:pt x="280892" y="725996"/>
                  </a:lnTo>
                  <a:cubicBezTo>
                    <a:pt x="280892" y="597694"/>
                    <a:pt x="223456" y="480060"/>
                    <a:pt x="134588" y="387667"/>
                  </a:cubicBezTo>
                  <a:cubicBezTo>
                    <a:pt x="73533" y="324802"/>
                    <a:pt x="26860" y="247650"/>
                    <a:pt x="0" y="161544"/>
                  </a:cubicBezTo>
                  <a:lnTo>
                    <a:pt x="182213" y="161544"/>
                  </a:lnTo>
                  <a:cubicBezTo>
                    <a:pt x="165164" y="144494"/>
                    <a:pt x="155258" y="121158"/>
                    <a:pt x="155258" y="95155"/>
                  </a:cubicBezTo>
                  <a:cubicBezTo>
                    <a:pt x="155258" y="42196"/>
                    <a:pt x="197453" y="0"/>
                    <a:pt x="250412" y="0"/>
                  </a:cubicBezTo>
                  <a:cubicBezTo>
                    <a:pt x="303371" y="0"/>
                    <a:pt x="345567" y="42196"/>
                    <a:pt x="345567" y="95155"/>
                  </a:cubicBezTo>
                  <a:cubicBezTo>
                    <a:pt x="345567" y="121158"/>
                    <a:pt x="335661" y="144494"/>
                    <a:pt x="318611" y="161544"/>
                  </a:cubicBezTo>
                  <a:lnTo>
                    <a:pt x="554641" y="161544"/>
                  </a:lnTo>
                  <a:lnTo>
                    <a:pt x="554641" y="368903"/>
                  </a:lnTo>
                  <a:cubicBezTo>
                    <a:pt x="571691" y="351854"/>
                    <a:pt x="595884" y="341090"/>
                    <a:pt x="621983" y="341090"/>
                  </a:cubicBezTo>
                  <a:cubicBezTo>
                    <a:pt x="674942" y="341090"/>
                    <a:pt x="717137" y="383286"/>
                    <a:pt x="717137" y="436245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BD1E540-7E21-B496-4F14-3F08032BEDBA}"/>
                </a:ext>
              </a:extLst>
            </p:cNvPr>
            <p:cNvSpPr/>
            <p:nvPr/>
          </p:nvSpPr>
          <p:spPr>
            <a:xfrm>
              <a:off x="5194467" y="4141260"/>
              <a:ext cx="743290" cy="752951"/>
            </a:xfrm>
            <a:custGeom>
              <a:avLst/>
              <a:gdLst>
                <a:gd name="connsiteX0" fmla="*/ 743196 w 743290"/>
                <a:gd name="connsiteY0" fmla="*/ 382238 h 752951"/>
                <a:gd name="connsiteX1" fmla="*/ 648041 w 743290"/>
                <a:gd name="connsiteY1" fmla="*/ 477393 h 752951"/>
                <a:gd name="connsiteX2" fmla="*/ 580699 w 743290"/>
                <a:gd name="connsiteY2" fmla="*/ 449580 h 752951"/>
                <a:gd name="connsiteX3" fmla="*/ 580699 w 743290"/>
                <a:gd name="connsiteY3" fmla="*/ 752951 h 752951"/>
                <a:gd name="connsiteX4" fmla="*/ 344670 w 743290"/>
                <a:gd name="connsiteY4" fmla="*/ 752951 h 752951"/>
                <a:gd name="connsiteX5" fmla="*/ 371625 w 743290"/>
                <a:gd name="connsiteY5" fmla="*/ 686562 h 752951"/>
                <a:gd name="connsiteX6" fmla="*/ 276471 w 743290"/>
                <a:gd name="connsiteY6" fmla="*/ 591407 h 752951"/>
                <a:gd name="connsiteX7" fmla="*/ 181316 w 743290"/>
                <a:gd name="connsiteY7" fmla="*/ 686562 h 752951"/>
                <a:gd name="connsiteX8" fmla="*/ 208272 w 743290"/>
                <a:gd name="connsiteY8" fmla="*/ 752951 h 752951"/>
                <a:gd name="connsiteX9" fmla="*/ 26154 w 743290"/>
                <a:gd name="connsiteY9" fmla="*/ 752951 h 752951"/>
                <a:gd name="connsiteX10" fmla="*/ 24344 w 743290"/>
                <a:gd name="connsiteY10" fmla="*/ 746665 h 752951"/>
                <a:gd name="connsiteX11" fmla="*/ 10914 w 743290"/>
                <a:gd name="connsiteY11" fmla="*/ 467582 h 752951"/>
                <a:gd name="connsiteX12" fmla="*/ 455160 w 743290"/>
                <a:gd name="connsiteY12" fmla="*/ 13430 h 752951"/>
                <a:gd name="connsiteX13" fmla="*/ 580794 w 743290"/>
                <a:gd name="connsiteY13" fmla="*/ 0 h 752951"/>
                <a:gd name="connsiteX14" fmla="*/ 580794 w 743290"/>
                <a:gd name="connsiteY14" fmla="*/ 314992 h 752951"/>
                <a:gd name="connsiteX15" fmla="*/ 648136 w 743290"/>
                <a:gd name="connsiteY15" fmla="*/ 287179 h 752951"/>
                <a:gd name="connsiteX16" fmla="*/ 743291 w 743290"/>
                <a:gd name="connsiteY16" fmla="*/ 382334 h 75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3290" h="752951">
                  <a:moveTo>
                    <a:pt x="743196" y="382238"/>
                  </a:moveTo>
                  <a:cubicBezTo>
                    <a:pt x="743196" y="435197"/>
                    <a:pt x="701000" y="477393"/>
                    <a:pt x="648041" y="477393"/>
                  </a:cubicBezTo>
                  <a:cubicBezTo>
                    <a:pt x="622038" y="477393"/>
                    <a:pt x="597749" y="466630"/>
                    <a:pt x="580699" y="449580"/>
                  </a:cubicBezTo>
                  <a:lnTo>
                    <a:pt x="580699" y="752951"/>
                  </a:lnTo>
                  <a:lnTo>
                    <a:pt x="344670" y="752951"/>
                  </a:lnTo>
                  <a:cubicBezTo>
                    <a:pt x="361719" y="735902"/>
                    <a:pt x="371625" y="712565"/>
                    <a:pt x="371625" y="686562"/>
                  </a:cubicBezTo>
                  <a:cubicBezTo>
                    <a:pt x="371625" y="633603"/>
                    <a:pt x="329430" y="591407"/>
                    <a:pt x="276471" y="591407"/>
                  </a:cubicBezTo>
                  <a:cubicBezTo>
                    <a:pt x="223512" y="591407"/>
                    <a:pt x="181316" y="633603"/>
                    <a:pt x="181316" y="686562"/>
                  </a:cubicBezTo>
                  <a:cubicBezTo>
                    <a:pt x="181316" y="712565"/>
                    <a:pt x="191222" y="735902"/>
                    <a:pt x="208272" y="752951"/>
                  </a:cubicBezTo>
                  <a:lnTo>
                    <a:pt x="26154" y="752951"/>
                  </a:lnTo>
                  <a:cubicBezTo>
                    <a:pt x="25296" y="751142"/>
                    <a:pt x="25296" y="748475"/>
                    <a:pt x="24344" y="746665"/>
                  </a:cubicBezTo>
                  <a:cubicBezTo>
                    <a:pt x="-1659" y="660464"/>
                    <a:pt x="-7946" y="566261"/>
                    <a:pt x="10914" y="467582"/>
                  </a:cubicBezTo>
                  <a:cubicBezTo>
                    <a:pt x="53014" y="243173"/>
                    <a:pt x="231703" y="60008"/>
                    <a:pt x="455160" y="13430"/>
                  </a:cubicBezTo>
                  <a:cubicBezTo>
                    <a:pt x="497355" y="4477"/>
                    <a:pt x="539551" y="0"/>
                    <a:pt x="580794" y="0"/>
                  </a:cubicBezTo>
                  <a:lnTo>
                    <a:pt x="580794" y="314992"/>
                  </a:lnTo>
                  <a:cubicBezTo>
                    <a:pt x="597844" y="297942"/>
                    <a:pt x="622038" y="287179"/>
                    <a:pt x="648136" y="287179"/>
                  </a:cubicBezTo>
                  <a:cubicBezTo>
                    <a:pt x="701095" y="287179"/>
                    <a:pt x="743291" y="329375"/>
                    <a:pt x="743291" y="382334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90377E70-26E4-3BAF-149A-CE55C832009D}"/>
                </a:ext>
              </a:extLst>
            </p:cNvPr>
            <p:cNvSpPr/>
            <p:nvPr/>
          </p:nvSpPr>
          <p:spPr>
            <a:xfrm>
              <a:off x="6091332" y="5043616"/>
              <a:ext cx="554640" cy="914590"/>
            </a:xfrm>
            <a:custGeom>
              <a:avLst/>
              <a:gdLst>
                <a:gd name="connsiteX0" fmla="*/ 554641 w 554640"/>
                <a:gd name="connsiteY0" fmla="*/ 161639 h 914590"/>
                <a:gd name="connsiteX1" fmla="*/ 420053 w 554640"/>
                <a:gd name="connsiteY1" fmla="*/ 387763 h 914590"/>
                <a:gd name="connsiteX2" fmla="*/ 273748 w 554640"/>
                <a:gd name="connsiteY2" fmla="*/ 726091 h 914590"/>
                <a:gd name="connsiteX3" fmla="*/ 273748 w 554640"/>
                <a:gd name="connsiteY3" fmla="*/ 914590 h 914590"/>
                <a:gd name="connsiteX4" fmla="*/ 0 w 554640"/>
                <a:gd name="connsiteY4" fmla="*/ 914590 h 914590"/>
                <a:gd name="connsiteX5" fmla="*/ 0 w 554640"/>
                <a:gd name="connsiteY5" fmla="*/ 503587 h 914590"/>
                <a:gd name="connsiteX6" fmla="*/ 67342 w 554640"/>
                <a:gd name="connsiteY6" fmla="*/ 531400 h 914590"/>
                <a:gd name="connsiteX7" fmla="*/ 162496 w 554640"/>
                <a:gd name="connsiteY7" fmla="*/ 436245 h 914590"/>
                <a:gd name="connsiteX8" fmla="*/ 67342 w 554640"/>
                <a:gd name="connsiteY8" fmla="*/ 341090 h 914590"/>
                <a:gd name="connsiteX9" fmla="*/ 0 w 554640"/>
                <a:gd name="connsiteY9" fmla="*/ 368903 h 914590"/>
                <a:gd name="connsiteX10" fmla="*/ 0 w 554640"/>
                <a:gd name="connsiteY10" fmla="*/ 161544 h 914590"/>
                <a:gd name="connsiteX11" fmla="*/ 236029 w 554640"/>
                <a:gd name="connsiteY11" fmla="*/ 161544 h 914590"/>
                <a:gd name="connsiteX12" fmla="*/ 209074 w 554640"/>
                <a:gd name="connsiteY12" fmla="*/ 95155 h 914590"/>
                <a:gd name="connsiteX13" fmla="*/ 304229 w 554640"/>
                <a:gd name="connsiteY13" fmla="*/ 0 h 914590"/>
                <a:gd name="connsiteX14" fmla="*/ 399383 w 554640"/>
                <a:gd name="connsiteY14" fmla="*/ 95155 h 914590"/>
                <a:gd name="connsiteX15" fmla="*/ 372428 w 554640"/>
                <a:gd name="connsiteY15" fmla="*/ 161544 h 914590"/>
                <a:gd name="connsiteX16" fmla="*/ 554641 w 554640"/>
                <a:gd name="connsiteY16" fmla="*/ 161544 h 91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4640" h="914590">
                  <a:moveTo>
                    <a:pt x="554641" y="161639"/>
                  </a:moveTo>
                  <a:cubicBezTo>
                    <a:pt x="527685" y="247840"/>
                    <a:pt x="481012" y="324040"/>
                    <a:pt x="420053" y="387763"/>
                  </a:cubicBezTo>
                  <a:cubicBezTo>
                    <a:pt x="332137" y="480251"/>
                    <a:pt x="273748" y="597789"/>
                    <a:pt x="273748" y="726091"/>
                  </a:cubicBezTo>
                  <a:lnTo>
                    <a:pt x="273748" y="914590"/>
                  </a:lnTo>
                  <a:lnTo>
                    <a:pt x="0" y="914590"/>
                  </a:lnTo>
                  <a:lnTo>
                    <a:pt x="0" y="503587"/>
                  </a:lnTo>
                  <a:cubicBezTo>
                    <a:pt x="17050" y="520636"/>
                    <a:pt x="41243" y="531400"/>
                    <a:pt x="67342" y="531400"/>
                  </a:cubicBezTo>
                  <a:cubicBezTo>
                    <a:pt x="120301" y="531400"/>
                    <a:pt x="162496" y="489204"/>
                    <a:pt x="162496" y="436245"/>
                  </a:cubicBezTo>
                  <a:cubicBezTo>
                    <a:pt x="162496" y="383286"/>
                    <a:pt x="120301" y="341090"/>
                    <a:pt x="67342" y="341090"/>
                  </a:cubicBezTo>
                  <a:cubicBezTo>
                    <a:pt x="41338" y="341090"/>
                    <a:pt x="17050" y="351853"/>
                    <a:pt x="0" y="368903"/>
                  </a:cubicBezTo>
                  <a:lnTo>
                    <a:pt x="0" y="161544"/>
                  </a:lnTo>
                  <a:lnTo>
                    <a:pt x="236029" y="161544"/>
                  </a:lnTo>
                  <a:cubicBezTo>
                    <a:pt x="218980" y="144494"/>
                    <a:pt x="209074" y="121158"/>
                    <a:pt x="209074" y="95155"/>
                  </a:cubicBezTo>
                  <a:cubicBezTo>
                    <a:pt x="209074" y="42196"/>
                    <a:pt x="251269" y="0"/>
                    <a:pt x="304229" y="0"/>
                  </a:cubicBezTo>
                  <a:cubicBezTo>
                    <a:pt x="357187" y="0"/>
                    <a:pt x="399383" y="42196"/>
                    <a:pt x="399383" y="95155"/>
                  </a:cubicBezTo>
                  <a:cubicBezTo>
                    <a:pt x="399383" y="121158"/>
                    <a:pt x="389477" y="144494"/>
                    <a:pt x="372428" y="161544"/>
                  </a:cubicBezTo>
                  <a:lnTo>
                    <a:pt x="554641" y="161544"/>
                  </a:ln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04A27E3-EE36-E3AF-ED3A-AB1BEAA85269}"/>
                </a:ext>
              </a:extLst>
            </p:cNvPr>
            <p:cNvSpPr/>
            <p:nvPr/>
          </p:nvSpPr>
          <p:spPr>
            <a:xfrm>
              <a:off x="6091332" y="4452209"/>
              <a:ext cx="580643" cy="753046"/>
            </a:xfrm>
            <a:custGeom>
              <a:avLst/>
              <a:gdLst>
                <a:gd name="connsiteX0" fmla="*/ 580644 w 580643"/>
                <a:gd name="connsiteY0" fmla="*/ 580739 h 753046"/>
                <a:gd name="connsiteX1" fmla="*/ 554641 w 580643"/>
                <a:gd name="connsiteY1" fmla="*/ 753047 h 753046"/>
                <a:gd name="connsiteX2" fmla="*/ 372428 w 580643"/>
                <a:gd name="connsiteY2" fmla="*/ 753047 h 753046"/>
                <a:gd name="connsiteX3" fmla="*/ 399383 w 580643"/>
                <a:gd name="connsiteY3" fmla="*/ 686657 h 753046"/>
                <a:gd name="connsiteX4" fmla="*/ 304229 w 580643"/>
                <a:gd name="connsiteY4" fmla="*/ 591503 h 753046"/>
                <a:gd name="connsiteX5" fmla="*/ 209074 w 580643"/>
                <a:gd name="connsiteY5" fmla="*/ 686657 h 753046"/>
                <a:gd name="connsiteX6" fmla="*/ 236029 w 580643"/>
                <a:gd name="connsiteY6" fmla="*/ 753047 h 753046"/>
                <a:gd name="connsiteX7" fmla="*/ 0 w 580643"/>
                <a:gd name="connsiteY7" fmla="*/ 753047 h 753046"/>
                <a:gd name="connsiteX8" fmla="*/ 0 w 580643"/>
                <a:gd name="connsiteY8" fmla="*/ 449675 h 753046"/>
                <a:gd name="connsiteX9" fmla="*/ 67342 w 580643"/>
                <a:gd name="connsiteY9" fmla="*/ 477488 h 753046"/>
                <a:gd name="connsiteX10" fmla="*/ 162496 w 580643"/>
                <a:gd name="connsiteY10" fmla="*/ 382333 h 753046"/>
                <a:gd name="connsiteX11" fmla="*/ 67342 w 580643"/>
                <a:gd name="connsiteY11" fmla="*/ 287179 h 753046"/>
                <a:gd name="connsiteX12" fmla="*/ 0 w 580643"/>
                <a:gd name="connsiteY12" fmla="*/ 314992 h 753046"/>
                <a:gd name="connsiteX13" fmla="*/ 0 w 580643"/>
                <a:gd name="connsiteY13" fmla="*/ 0 h 753046"/>
                <a:gd name="connsiteX14" fmla="*/ 580644 w 580643"/>
                <a:gd name="connsiteY14" fmla="*/ 580644 h 75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0643" h="753046">
                  <a:moveTo>
                    <a:pt x="580644" y="580739"/>
                  </a:moveTo>
                  <a:cubicBezTo>
                    <a:pt x="580644" y="640842"/>
                    <a:pt x="571690" y="699230"/>
                    <a:pt x="554641" y="753047"/>
                  </a:cubicBezTo>
                  <a:lnTo>
                    <a:pt x="372428" y="753047"/>
                  </a:lnTo>
                  <a:cubicBezTo>
                    <a:pt x="389477" y="735997"/>
                    <a:pt x="399383" y="712660"/>
                    <a:pt x="399383" y="686657"/>
                  </a:cubicBezTo>
                  <a:cubicBezTo>
                    <a:pt x="399383" y="633698"/>
                    <a:pt x="357187" y="591503"/>
                    <a:pt x="304229" y="591503"/>
                  </a:cubicBezTo>
                  <a:cubicBezTo>
                    <a:pt x="251269" y="591503"/>
                    <a:pt x="209074" y="633698"/>
                    <a:pt x="209074" y="686657"/>
                  </a:cubicBezTo>
                  <a:cubicBezTo>
                    <a:pt x="209074" y="712660"/>
                    <a:pt x="218980" y="735997"/>
                    <a:pt x="236029" y="753047"/>
                  </a:cubicBezTo>
                  <a:lnTo>
                    <a:pt x="0" y="753047"/>
                  </a:lnTo>
                  <a:lnTo>
                    <a:pt x="0" y="449675"/>
                  </a:lnTo>
                  <a:cubicBezTo>
                    <a:pt x="17050" y="466725"/>
                    <a:pt x="41243" y="477488"/>
                    <a:pt x="67342" y="477488"/>
                  </a:cubicBezTo>
                  <a:cubicBezTo>
                    <a:pt x="120301" y="477488"/>
                    <a:pt x="162496" y="435293"/>
                    <a:pt x="162496" y="382333"/>
                  </a:cubicBezTo>
                  <a:cubicBezTo>
                    <a:pt x="162496" y="329374"/>
                    <a:pt x="120301" y="287179"/>
                    <a:pt x="67342" y="287179"/>
                  </a:cubicBezTo>
                  <a:cubicBezTo>
                    <a:pt x="41338" y="287179"/>
                    <a:pt x="17050" y="297942"/>
                    <a:pt x="0" y="314992"/>
                  </a:cubicBezTo>
                  <a:lnTo>
                    <a:pt x="0" y="0"/>
                  </a:lnTo>
                  <a:cubicBezTo>
                    <a:pt x="320421" y="0"/>
                    <a:pt x="580644" y="260318"/>
                    <a:pt x="580644" y="580644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78E4C5B-35FF-CE74-F7E2-A04E868114AB}"/>
                </a:ext>
              </a:extLst>
            </p:cNvPr>
            <p:cNvSpPr/>
            <p:nvPr/>
          </p:nvSpPr>
          <p:spPr>
            <a:xfrm>
              <a:off x="5710046" y="5958302"/>
              <a:ext cx="762666" cy="171450"/>
            </a:xfrm>
            <a:custGeom>
              <a:avLst/>
              <a:gdLst>
                <a:gd name="connsiteX0" fmla="*/ 676942 w 762666"/>
                <a:gd name="connsiteY0" fmla="*/ 0 h 171450"/>
                <a:gd name="connsiteX1" fmla="*/ 762667 w 762666"/>
                <a:gd name="connsiteY1" fmla="*/ 85725 h 171450"/>
                <a:gd name="connsiteX2" fmla="*/ 762667 w 762666"/>
                <a:gd name="connsiteY2" fmla="*/ 85725 h 171450"/>
                <a:gd name="connsiteX3" fmla="*/ 676942 w 762666"/>
                <a:gd name="connsiteY3" fmla="*/ 171450 h 171450"/>
                <a:gd name="connsiteX4" fmla="*/ 85725 w 762666"/>
                <a:gd name="connsiteY4" fmla="*/ 171450 h 171450"/>
                <a:gd name="connsiteX5" fmla="*/ 0 w 762666"/>
                <a:gd name="connsiteY5" fmla="*/ 85725 h 171450"/>
                <a:gd name="connsiteX6" fmla="*/ 0 w 762666"/>
                <a:gd name="connsiteY6" fmla="*/ 85725 h 171450"/>
                <a:gd name="connsiteX7" fmla="*/ 85725 w 76266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666" h="171450">
                  <a:moveTo>
                    <a:pt x="676942" y="0"/>
                  </a:moveTo>
                  <a:cubicBezTo>
                    <a:pt x="724286" y="0"/>
                    <a:pt x="762667" y="38380"/>
                    <a:pt x="762667" y="85725"/>
                  </a:cubicBezTo>
                  <a:lnTo>
                    <a:pt x="762667" y="85725"/>
                  </a:lnTo>
                  <a:cubicBezTo>
                    <a:pt x="762667" y="133070"/>
                    <a:pt x="724286" y="171450"/>
                    <a:pt x="67694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DB23940-ED87-28ED-9498-9E40107228B0}"/>
                </a:ext>
              </a:extLst>
            </p:cNvPr>
            <p:cNvSpPr/>
            <p:nvPr/>
          </p:nvSpPr>
          <p:spPr>
            <a:xfrm>
              <a:off x="5750051" y="6129752"/>
              <a:ext cx="682656" cy="171450"/>
            </a:xfrm>
            <a:custGeom>
              <a:avLst/>
              <a:gdLst>
                <a:gd name="connsiteX0" fmla="*/ 596932 w 682656"/>
                <a:gd name="connsiteY0" fmla="*/ 0 h 171450"/>
                <a:gd name="connsiteX1" fmla="*/ 682657 w 682656"/>
                <a:gd name="connsiteY1" fmla="*/ 85725 h 171450"/>
                <a:gd name="connsiteX2" fmla="*/ 682657 w 682656"/>
                <a:gd name="connsiteY2" fmla="*/ 85725 h 171450"/>
                <a:gd name="connsiteX3" fmla="*/ 596932 w 682656"/>
                <a:gd name="connsiteY3" fmla="*/ 171450 h 171450"/>
                <a:gd name="connsiteX4" fmla="*/ 85725 w 682656"/>
                <a:gd name="connsiteY4" fmla="*/ 171450 h 171450"/>
                <a:gd name="connsiteX5" fmla="*/ 0 w 682656"/>
                <a:gd name="connsiteY5" fmla="*/ 85725 h 171450"/>
                <a:gd name="connsiteX6" fmla="*/ 0 w 682656"/>
                <a:gd name="connsiteY6" fmla="*/ 85725 h 171450"/>
                <a:gd name="connsiteX7" fmla="*/ 85725 w 68265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2656" h="171450">
                  <a:moveTo>
                    <a:pt x="596932" y="0"/>
                  </a:moveTo>
                  <a:cubicBezTo>
                    <a:pt x="644276" y="0"/>
                    <a:pt x="682657" y="38380"/>
                    <a:pt x="682657" y="85725"/>
                  </a:cubicBezTo>
                  <a:lnTo>
                    <a:pt x="682657" y="85725"/>
                  </a:lnTo>
                  <a:cubicBezTo>
                    <a:pt x="682657" y="133070"/>
                    <a:pt x="644276" y="171450"/>
                    <a:pt x="59693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9BBBC72-6095-C08E-885C-FDB51FEC7E66}"/>
                </a:ext>
              </a:extLst>
            </p:cNvPr>
            <p:cNvSpPr/>
            <p:nvPr/>
          </p:nvSpPr>
          <p:spPr>
            <a:xfrm>
              <a:off x="5907975" y="6301297"/>
              <a:ext cx="366617" cy="171450"/>
            </a:xfrm>
            <a:custGeom>
              <a:avLst/>
              <a:gdLst>
                <a:gd name="connsiteX0" fmla="*/ 195167 w 366617"/>
                <a:gd name="connsiteY0" fmla="*/ 171450 h 171450"/>
                <a:gd name="connsiteX1" fmla="*/ 171450 w 366617"/>
                <a:gd name="connsiteY1" fmla="*/ 171450 h 171450"/>
                <a:gd name="connsiteX2" fmla="*/ 0 w 366617"/>
                <a:gd name="connsiteY2" fmla="*/ 0 h 171450"/>
                <a:gd name="connsiteX3" fmla="*/ 366617 w 366617"/>
                <a:gd name="connsiteY3" fmla="*/ 0 h 171450"/>
                <a:gd name="connsiteX4" fmla="*/ 195167 w 366617"/>
                <a:gd name="connsiteY4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617" h="171450">
                  <a:moveTo>
                    <a:pt x="195167" y="171450"/>
                  </a:moveTo>
                  <a:lnTo>
                    <a:pt x="171450" y="171450"/>
                  </a:lnTo>
                  <a:cubicBezTo>
                    <a:pt x="76771" y="171450"/>
                    <a:pt x="0" y="94679"/>
                    <a:pt x="0" y="0"/>
                  </a:cubicBezTo>
                  <a:lnTo>
                    <a:pt x="366617" y="0"/>
                  </a:lnTo>
                  <a:cubicBezTo>
                    <a:pt x="366617" y="94679"/>
                    <a:pt x="289846" y="171450"/>
                    <a:pt x="195167" y="171450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DFCB78C-3B5F-EA05-AC55-56F7B5F67DA4}"/>
                </a:ext>
              </a:extLst>
            </p:cNvPr>
            <p:cNvSpPr/>
            <p:nvPr/>
          </p:nvSpPr>
          <p:spPr>
            <a:xfrm>
              <a:off x="5536691" y="5043712"/>
              <a:ext cx="717137" cy="914495"/>
            </a:xfrm>
            <a:custGeom>
              <a:avLst/>
              <a:gdLst>
                <a:gd name="connsiteX0" fmla="*/ 717137 w 717137"/>
                <a:gd name="connsiteY0" fmla="*/ 436150 h 914495"/>
                <a:gd name="connsiteX1" fmla="*/ 621983 w 717137"/>
                <a:gd name="connsiteY1" fmla="*/ 531305 h 914495"/>
                <a:gd name="connsiteX2" fmla="*/ 554641 w 717137"/>
                <a:gd name="connsiteY2" fmla="*/ 503492 h 914495"/>
                <a:gd name="connsiteX3" fmla="*/ 554641 w 717137"/>
                <a:gd name="connsiteY3" fmla="*/ 914495 h 914495"/>
                <a:gd name="connsiteX4" fmla="*/ 280892 w 717137"/>
                <a:gd name="connsiteY4" fmla="*/ 914495 h 914495"/>
                <a:gd name="connsiteX5" fmla="*/ 280892 w 717137"/>
                <a:gd name="connsiteY5" fmla="*/ 725996 h 914495"/>
                <a:gd name="connsiteX6" fmla="*/ 134588 w 717137"/>
                <a:gd name="connsiteY6" fmla="*/ 387667 h 914495"/>
                <a:gd name="connsiteX7" fmla="*/ 0 w 717137"/>
                <a:gd name="connsiteY7" fmla="*/ 161544 h 914495"/>
                <a:gd name="connsiteX8" fmla="*/ 182213 w 717137"/>
                <a:gd name="connsiteY8" fmla="*/ 161544 h 914495"/>
                <a:gd name="connsiteX9" fmla="*/ 155258 w 717137"/>
                <a:gd name="connsiteY9" fmla="*/ 95155 h 914495"/>
                <a:gd name="connsiteX10" fmla="*/ 250412 w 717137"/>
                <a:gd name="connsiteY10" fmla="*/ 0 h 914495"/>
                <a:gd name="connsiteX11" fmla="*/ 345567 w 717137"/>
                <a:gd name="connsiteY11" fmla="*/ 95155 h 914495"/>
                <a:gd name="connsiteX12" fmla="*/ 318611 w 717137"/>
                <a:gd name="connsiteY12" fmla="*/ 161544 h 914495"/>
                <a:gd name="connsiteX13" fmla="*/ 554641 w 717137"/>
                <a:gd name="connsiteY13" fmla="*/ 161544 h 914495"/>
                <a:gd name="connsiteX14" fmla="*/ 554641 w 717137"/>
                <a:gd name="connsiteY14" fmla="*/ 368903 h 914495"/>
                <a:gd name="connsiteX15" fmla="*/ 621983 w 717137"/>
                <a:gd name="connsiteY15" fmla="*/ 341090 h 914495"/>
                <a:gd name="connsiteX16" fmla="*/ 717137 w 717137"/>
                <a:gd name="connsiteY16" fmla="*/ 436245 h 91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7137" h="914495">
                  <a:moveTo>
                    <a:pt x="717137" y="436150"/>
                  </a:moveTo>
                  <a:cubicBezTo>
                    <a:pt x="717137" y="489109"/>
                    <a:pt x="674942" y="531305"/>
                    <a:pt x="621983" y="531305"/>
                  </a:cubicBezTo>
                  <a:cubicBezTo>
                    <a:pt x="595979" y="531305"/>
                    <a:pt x="571691" y="520541"/>
                    <a:pt x="554641" y="503492"/>
                  </a:cubicBezTo>
                  <a:lnTo>
                    <a:pt x="554641" y="914495"/>
                  </a:lnTo>
                  <a:lnTo>
                    <a:pt x="280892" y="914495"/>
                  </a:lnTo>
                  <a:lnTo>
                    <a:pt x="280892" y="725996"/>
                  </a:lnTo>
                  <a:cubicBezTo>
                    <a:pt x="280892" y="597694"/>
                    <a:pt x="223456" y="480060"/>
                    <a:pt x="134588" y="387667"/>
                  </a:cubicBezTo>
                  <a:cubicBezTo>
                    <a:pt x="73533" y="324802"/>
                    <a:pt x="26860" y="247650"/>
                    <a:pt x="0" y="161544"/>
                  </a:cubicBezTo>
                  <a:lnTo>
                    <a:pt x="182213" y="161544"/>
                  </a:lnTo>
                  <a:cubicBezTo>
                    <a:pt x="165164" y="144494"/>
                    <a:pt x="155258" y="121158"/>
                    <a:pt x="155258" y="95155"/>
                  </a:cubicBezTo>
                  <a:cubicBezTo>
                    <a:pt x="155258" y="42196"/>
                    <a:pt x="197453" y="0"/>
                    <a:pt x="250412" y="0"/>
                  </a:cubicBezTo>
                  <a:cubicBezTo>
                    <a:pt x="303371" y="0"/>
                    <a:pt x="345567" y="42196"/>
                    <a:pt x="345567" y="95155"/>
                  </a:cubicBezTo>
                  <a:cubicBezTo>
                    <a:pt x="345567" y="121158"/>
                    <a:pt x="335661" y="144494"/>
                    <a:pt x="318611" y="161544"/>
                  </a:cubicBezTo>
                  <a:lnTo>
                    <a:pt x="554641" y="161544"/>
                  </a:lnTo>
                  <a:lnTo>
                    <a:pt x="554641" y="368903"/>
                  </a:lnTo>
                  <a:cubicBezTo>
                    <a:pt x="571691" y="351854"/>
                    <a:pt x="595884" y="341090"/>
                    <a:pt x="621983" y="341090"/>
                  </a:cubicBezTo>
                  <a:cubicBezTo>
                    <a:pt x="674942" y="341090"/>
                    <a:pt x="717137" y="383286"/>
                    <a:pt x="717137" y="436245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8C0B96D-9161-C193-1872-66D76AEB9858}"/>
                </a:ext>
              </a:extLst>
            </p:cNvPr>
            <p:cNvSpPr/>
            <p:nvPr/>
          </p:nvSpPr>
          <p:spPr>
            <a:xfrm>
              <a:off x="5197641" y="4149324"/>
              <a:ext cx="743290" cy="752951"/>
            </a:xfrm>
            <a:custGeom>
              <a:avLst/>
              <a:gdLst>
                <a:gd name="connsiteX0" fmla="*/ 743196 w 743290"/>
                <a:gd name="connsiteY0" fmla="*/ 382238 h 752951"/>
                <a:gd name="connsiteX1" fmla="*/ 648041 w 743290"/>
                <a:gd name="connsiteY1" fmla="*/ 477393 h 752951"/>
                <a:gd name="connsiteX2" fmla="*/ 580699 w 743290"/>
                <a:gd name="connsiteY2" fmla="*/ 449580 h 752951"/>
                <a:gd name="connsiteX3" fmla="*/ 580699 w 743290"/>
                <a:gd name="connsiteY3" fmla="*/ 752951 h 752951"/>
                <a:gd name="connsiteX4" fmla="*/ 344670 w 743290"/>
                <a:gd name="connsiteY4" fmla="*/ 752951 h 752951"/>
                <a:gd name="connsiteX5" fmla="*/ 371625 w 743290"/>
                <a:gd name="connsiteY5" fmla="*/ 686562 h 752951"/>
                <a:gd name="connsiteX6" fmla="*/ 276471 w 743290"/>
                <a:gd name="connsiteY6" fmla="*/ 591407 h 752951"/>
                <a:gd name="connsiteX7" fmla="*/ 181316 w 743290"/>
                <a:gd name="connsiteY7" fmla="*/ 686562 h 752951"/>
                <a:gd name="connsiteX8" fmla="*/ 208272 w 743290"/>
                <a:gd name="connsiteY8" fmla="*/ 752951 h 752951"/>
                <a:gd name="connsiteX9" fmla="*/ 26154 w 743290"/>
                <a:gd name="connsiteY9" fmla="*/ 752951 h 752951"/>
                <a:gd name="connsiteX10" fmla="*/ 24344 w 743290"/>
                <a:gd name="connsiteY10" fmla="*/ 746665 h 752951"/>
                <a:gd name="connsiteX11" fmla="*/ 10914 w 743290"/>
                <a:gd name="connsiteY11" fmla="*/ 467582 h 752951"/>
                <a:gd name="connsiteX12" fmla="*/ 455160 w 743290"/>
                <a:gd name="connsiteY12" fmla="*/ 13430 h 752951"/>
                <a:gd name="connsiteX13" fmla="*/ 580794 w 743290"/>
                <a:gd name="connsiteY13" fmla="*/ 0 h 752951"/>
                <a:gd name="connsiteX14" fmla="*/ 580794 w 743290"/>
                <a:gd name="connsiteY14" fmla="*/ 314992 h 752951"/>
                <a:gd name="connsiteX15" fmla="*/ 648136 w 743290"/>
                <a:gd name="connsiteY15" fmla="*/ 287179 h 752951"/>
                <a:gd name="connsiteX16" fmla="*/ 743291 w 743290"/>
                <a:gd name="connsiteY16" fmla="*/ 382334 h 75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3290" h="752951">
                  <a:moveTo>
                    <a:pt x="743196" y="382238"/>
                  </a:moveTo>
                  <a:cubicBezTo>
                    <a:pt x="743196" y="435197"/>
                    <a:pt x="701000" y="477393"/>
                    <a:pt x="648041" y="477393"/>
                  </a:cubicBezTo>
                  <a:cubicBezTo>
                    <a:pt x="622038" y="477393"/>
                    <a:pt x="597749" y="466630"/>
                    <a:pt x="580699" y="449580"/>
                  </a:cubicBezTo>
                  <a:lnTo>
                    <a:pt x="580699" y="752951"/>
                  </a:lnTo>
                  <a:lnTo>
                    <a:pt x="344670" y="752951"/>
                  </a:lnTo>
                  <a:cubicBezTo>
                    <a:pt x="361719" y="735902"/>
                    <a:pt x="371625" y="712565"/>
                    <a:pt x="371625" y="686562"/>
                  </a:cubicBezTo>
                  <a:cubicBezTo>
                    <a:pt x="371625" y="633603"/>
                    <a:pt x="329430" y="591407"/>
                    <a:pt x="276471" y="591407"/>
                  </a:cubicBezTo>
                  <a:cubicBezTo>
                    <a:pt x="223512" y="591407"/>
                    <a:pt x="181316" y="633603"/>
                    <a:pt x="181316" y="686562"/>
                  </a:cubicBezTo>
                  <a:cubicBezTo>
                    <a:pt x="181316" y="712565"/>
                    <a:pt x="191222" y="735902"/>
                    <a:pt x="208272" y="752951"/>
                  </a:cubicBezTo>
                  <a:lnTo>
                    <a:pt x="26154" y="752951"/>
                  </a:lnTo>
                  <a:cubicBezTo>
                    <a:pt x="25296" y="751142"/>
                    <a:pt x="25296" y="748475"/>
                    <a:pt x="24344" y="746665"/>
                  </a:cubicBezTo>
                  <a:cubicBezTo>
                    <a:pt x="-1659" y="660464"/>
                    <a:pt x="-7946" y="566261"/>
                    <a:pt x="10914" y="467582"/>
                  </a:cubicBezTo>
                  <a:cubicBezTo>
                    <a:pt x="53014" y="243173"/>
                    <a:pt x="231703" y="60008"/>
                    <a:pt x="455160" y="13430"/>
                  </a:cubicBezTo>
                  <a:cubicBezTo>
                    <a:pt x="497355" y="4477"/>
                    <a:pt x="539551" y="0"/>
                    <a:pt x="580794" y="0"/>
                  </a:cubicBezTo>
                  <a:lnTo>
                    <a:pt x="580794" y="314992"/>
                  </a:lnTo>
                  <a:cubicBezTo>
                    <a:pt x="597844" y="297942"/>
                    <a:pt x="622038" y="287179"/>
                    <a:pt x="648136" y="287179"/>
                  </a:cubicBezTo>
                  <a:cubicBezTo>
                    <a:pt x="701095" y="287179"/>
                    <a:pt x="743291" y="329375"/>
                    <a:pt x="743291" y="382334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8" name="Rectangle 43">
            <a:extLst>
              <a:ext uri="{FF2B5EF4-FFF2-40B4-BE49-F238E27FC236}">
                <a16:creationId xmlns:a16="http://schemas.microsoft.com/office/drawing/2014/main" id="{6B05E0BD-A3CE-A039-B85E-A88ECFA924EA}"/>
              </a:ext>
            </a:extLst>
          </p:cNvPr>
          <p:cNvSpPr/>
          <p:nvPr/>
        </p:nvSpPr>
        <p:spPr>
          <a:xfrm>
            <a:off x="13620659" y="0"/>
            <a:ext cx="2635341" cy="1393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2632D629-DF0A-C32F-4F04-BD7703C67359}"/>
              </a:ext>
            </a:extLst>
          </p:cNvPr>
          <p:cNvGrpSpPr/>
          <p:nvPr/>
        </p:nvGrpSpPr>
        <p:grpSpPr>
          <a:xfrm>
            <a:off x="14504278" y="1137807"/>
            <a:ext cx="810478" cy="971191"/>
            <a:chOff x="14398073" y="2073262"/>
            <a:chExt cx="1011107" cy="1211603"/>
          </a:xfrm>
        </p:grpSpPr>
        <p:pic>
          <p:nvPicPr>
            <p:cNvPr id="176" name="Graphic 175">
              <a:extLst>
                <a:ext uri="{FF2B5EF4-FFF2-40B4-BE49-F238E27FC236}">
                  <a16:creationId xmlns:a16="http://schemas.microsoft.com/office/drawing/2014/main" id="{CB1D009C-6D4A-DD8E-2E8B-ED7064E01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398073" y="2695899"/>
              <a:ext cx="962207" cy="588966"/>
            </a:xfrm>
            <a:prstGeom prst="rect">
              <a:avLst/>
            </a:prstGeom>
          </p:spPr>
        </p:pic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8934F281-C84E-237C-4C27-4DA9E4BDE6EC}"/>
                </a:ext>
              </a:extLst>
            </p:cNvPr>
            <p:cNvGrpSpPr/>
            <p:nvPr/>
          </p:nvGrpSpPr>
          <p:grpSpPr>
            <a:xfrm>
              <a:off x="14498113" y="2073262"/>
              <a:ext cx="404933" cy="354541"/>
              <a:chOff x="14443467" y="2073253"/>
              <a:chExt cx="404933" cy="354541"/>
            </a:xfrm>
          </p:grpSpPr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569755B-72A0-0831-A5AE-AE20C5A6EF6A}"/>
                  </a:ext>
                </a:extLst>
              </p:cNvPr>
              <p:cNvSpPr/>
              <p:nvPr/>
            </p:nvSpPr>
            <p:spPr>
              <a:xfrm>
                <a:off x="14681953" y="2073253"/>
                <a:ext cx="166447" cy="230508"/>
              </a:xfrm>
              <a:custGeom>
                <a:avLst/>
                <a:gdLst>
                  <a:gd name="connsiteX0" fmla="*/ 23732 w 166447"/>
                  <a:gd name="connsiteY0" fmla="*/ 436 h 230508"/>
                  <a:gd name="connsiteX1" fmla="*/ 436 w 166447"/>
                  <a:gd name="connsiteY1" fmla="*/ 15512 h 230508"/>
                  <a:gd name="connsiteX2" fmla="*/ 15512 w 166447"/>
                  <a:gd name="connsiteY2" fmla="*/ 38765 h 230508"/>
                  <a:gd name="connsiteX3" fmla="*/ 124070 w 166447"/>
                  <a:gd name="connsiteY3" fmla="*/ 206819 h 230508"/>
                  <a:gd name="connsiteX4" fmla="*/ 126795 w 166447"/>
                  <a:gd name="connsiteY4" fmla="*/ 221555 h 230508"/>
                  <a:gd name="connsiteX5" fmla="*/ 139146 w 166447"/>
                  <a:gd name="connsiteY5" fmla="*/ 230072 h 230508"/>
                  <a:gd name="connsiteX6" fmla="*/ 162399 w 166447"/>
                  <a:gd name="connsiteY6" fmla="*/ 214996 h 230508"/>
                  <a:gd name="connsiteX7" fmla="*/ 23732 w 166447"/>
                  <a:gd name="connsiteY7" fmla="*/ 436 h 230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447" h="230508">
                    <a:moveTo>
                      <a:pt x="23732" y="436"/>
                    </a:moveTo>
                    <a:cubicBezTo>
                      <a:pt x="13127" y="-1821"/>
                      <a:pt x="2736" y="4908"/>
                      <a:pt x="436" y="15512"/>
                    </a:cubicBezTo>
                    <a:cubicBezTo>
                      <a:pt x="-1821" y="26074"/>
                      <a:pt x="4908" y="36508"/>
                      <a:pt x="15512" y="38765"/>
                    </a:cubicBezTo>
                    <a:cubicBezTo>
                      <a:pt x="91745" y="55119"/>
                      <a:pt x="140466" y="130501"/>
                      <a:pt x="124070" y="206819"/>
                    </a:cubicBezTo>
                    <a:cubicBezTo>
                      <a:pt x="122920" y="212100"/>
                      <a:pt x="124070" y="217381"/>
                      <a:pt x="126795" y="221555"/>
                    </a:cubicBezTo>
                    <a:cubicBezTo>
                      <a:pt x="129521" y="225728"/>
                      <a:pt x="133823" y="228922"/>
                      <a:pt x="139146" y="230072"/>
                    </a:cubicBezTo>
                    <a:cubicBezTo>
                      <a:pt x="149751" y="232329"/>
                      <a:pt x="160142" y="225600"/>
                      <a:pt x="162399" y="214996"/>
                    </a:cubicBezTo>
                    <a:cubicBezTo>
                      <a:pt x="183310" y="117596"/>
                      <a:pt x="121131" y="21304"/>
                      <a:pt x="23732" y="4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7E2CA0D-6CE9-8D15-E46F-72F276787BA3}"/>
                  </a:ext>
                </a:extLst>
              </p:cNvPr>
              <p:cNvSpPr/>
              <p:nvPr/>
            </p:nvSpPr>
            <p:spPr>
              <a:xfrm>
                <a:off x="14666238" y="2146591"/>
                <a:ext cx="107142" cy="141455"/>
              </a:xfrm>
              <a:custGeom>
                <a:avLst/>
                <a:gdLst>
                  <a:gd name="connsiteX0" fmla="*/ 23732 w 107142"/>
                  <a:gd name="connsiteY0" fmla="*/ 436 h 141455"/>
                  <a:gd name="connsiteX1" fmla="*/ 436 w 107142"/>
                  <a:gd name="connsiteY1" fmla="*/ 15512 h 141455"/>
                  <a:gd name="connsiteX2" fmla="*/ 15512 w 107142"/>
                  <a:gd name="connsiteY2" fmla="*/ 38765 h 141455"/>
                  <a:gd name="connsiteX3" fmla="*/ 66448 w 107142"/>
                  <a:gd name="connsiteY3" fmla="*/ 117767 h 141455"/>
                  <a:gd name="connsiteX4" fmla="*/ 69173 w 107142"/>
                  <a:gd name="connsiteY4" fmla="*/ 132502 h 141455"/>
                  <a:gd name="connsiteX5" fmla="*/ 81524 w 107142"/>
                  <a:gd name="connsiteY5" fmla="*/ 141020 h 141455"/>
                  <a:gd name="connsiteX6" fmla="*/ 104777 w 107142"/>
                  <a:gd name="connsiteY6" fmla="*/ 125944 h 141455"/>
                  <a:gd name="connsiteX7" fmla="*/ 23732 w 107142"/>
                  <a:gd name="connsiteY7" fmla="*/ 393 h 14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142" h="141455">
                    <a:moveTo>
                      <a:pt x="23732" y="436"/>
                    </a:moveTo>
                    <a:cubicBezTo>
                      <a:pt x="13127" y="-1821"/>
                      <a:pt x="2736" y="4908"/>
                      <a:pt x="436" y="15512"/>
                    </a:cubicBezTo>
                    <a:cubicBezTo>
                      <a:pt x="-1821" y="26074"/>
                      <a:pt x="4908" y="36508"/>
                      <a:pt x="15512" y="38765"/>
                    </a:cubicBezTo>
                    <a:cubicBezTo>
                      <a:pt x="51286" y="46431"/>
                      <a:pt x="74156" y="81865"/>
                      <a:pt x="66448" y="117767"/>
                    </a:cubicBezTo>
                    <a:cubicBezTo>
                      <a:pt x="65298" y="123048"/>
                      <a:pt x="66448" y="128329"/>
                      <a:pt x="69173" y="132502"/>
                    </a:cubicBezTo>
                    <a:cubicBezTo>
                      <a:pt x="71899" y="136676"/>
                      <a:pt x="76243" y="139913"/>
                      <a:pt x="81524" y="141020"/>
                    </a:cubicBezTo>
                    <a:cubicBezTo>
                      <a:pt x="92086" y="143277"/>
                      <a:pt x="102520" y="136548"/>
                      <a:pt x="104777" y="125944"/>
                    </a:cubicBezTo>
                    <a:cubicBezTo>
                      <a:pt x="117000" y="68918"/>
                      <a:pt x="80630" y="12574"/>
                      <a:pt x="23732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563B620-6576-C1B0-F1E1-E90181A36094}"/>
                  </a:ext>
                </a:extLst>
              </p:cNvPr>
              <p:cNvSpPr/>
              <p:nvPr/>
            </p:nvSpPr>
            <p:spPr>
              <a:xfrm>
                <a:off x="14443467" y="2125898"/>
                <a:ext cx="305463" cy="301896"/>
              </a:xfrm>
              <a:custGeom>
                <a:avLst/>
                <a:gdLst>
                  <a:gd name="connsiteX0" fmla="*/ 117802 w 305463"/>
                  <a:gd name="connsiteY0" fmla="*/ 15038 h 301896"/>
                  <a:gd name="connsiteX1" fmla="*/ 67633 w 305463"/>
                  <a:gd name="connsiteY1" fmla="*/ 139013 h 301896"/>
                  <a:gd name="connsiteX2" fmla="*/ 10990 w 305463"/>
                  <a:gd name="connsiteY2" fmla="*/ 175639 h 301896"/>
                  <a:gd name="connsiteX3" fmla="*/ 3878 w 305463"/>
                  <a:gd name="connsiteY3" fmla="*/ 208858 h 301896"/>
                  <a:gd name="connsiteX4" fmla="*/ 56985 w 305463"/>
                  <a:gd name="connsiteY4" fmla="*/ 290925 h 301896"/>
                  <a:gd name="connsiteX5" fmla="*/ 90204 w 305463"/>
                  <a:gd name="connsiteY5" fmla="*/ 298038 h 301896"/>
                  <a:gd name="connsiteX6" fmla="*/ 146847 w 305463"/>
                  <a:gd name="connsiteY6" fmla="*/ 261412 h 301896"/>
                  <a:gd name="connsiteX7" fmla="*/ 280489 w 305463"/>
                  <a:gd name="connsiteY7" fmla="*/ 266480 h 301896"/>
                  <a:gd name="connsiteX8" fmla="*/ 301570 w 305463"/>
                  <a:gd name="connsiteY8" fmla="*/ 229428 h 301896"/>
                  <a:gd name="connsiteX9" fmla="*/ 160262 w 305463"/>
                  <a:gd name="connsiteY9" fmla="*/ 10992 h 301896"/>
                  <a:gd name="connsiteX10" fmla="*/ 117802 w 305463"/>
                  <a:gd name="connsiteY10" fmla="*/ 15038 h 30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5463" h="301896">
                    <a:moveTo>
                      <a:pt x="117802" y="15038"/>
                    </a:moveTo>
                    <a:lnTo>
                      <a:pt x="67633" y="139013"/>
                    </a:lnTo>
                    <a:lnTo>
                      <a:pt x="10990" y="175639"/>
                    </a:lnTo>
                    <a:cubicBezTo>
                      <a:pt x="-168" y="182836"/>
                      <a:pt x="-3362" y="197742"/>
                      <a:pt x="3878" y="208858"/>
                    </a:cubicBezTo>
                    <a:lnTo>
                      <a:pt x="56985" y="290925"/>
                    </a:lnTo>
                    <a:cubicBezTo>
                      <a:pt x="64183" y="302083"/>
                      <a:pt x="79089" y="305235"/>
                      <a:pt x="90204" y="298038"/>
                    </a:cubicBezTo>
                    <a:lnTo>
                      <a:pt x="146847" y="261412"/>
                    </a:lnTo>
                    <a:lnTo>
                      <a:pt x="280489" y="266480"/>
                    </a:lnTo>
                    <a:cubicBezTo>
                      <a:pt x="299909" y="267204"/>
                      <a:pt x="312132" y="245739"/>
                      <a:pt x="301570" y="229428"/>
                    </a:cubicBezTo>
                    <a:lnTo>
                      <a:pt x="160262" y="10992"/>
                    </a:lnTo>
                    <a:cubicBezTo>
                      <a:pt x="149700" y="-5362"/>
                      <a:pt x="125084" y="-3019"/>
                      <a:pt x="117802" y="1503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9BDBAB8-2608-8B20-7848-F37C87B1B42A}"/>
                </a:ext>
              </a:extLst>
            </p:cNvPr>
            <p:cNvSpPr/>
            <p:nvPr/>
          </p:nvSpPr>
          <p:spPr>
            <a:xfrm>
              <a:off x="14690425" y="2517305"/>
              <a:ext cx="377502" cy="377502"/>
            </a:xfrm>
            <a:custGeom>
              <a:avLst/>
              <a:gdLst>
                <a:gd name="connsiteX0" fmla="*/ 188751 w 377502"/>
                <a:gd name="connsiteY0" fmla="*/ 0 h 377502"/>
                <a:gd name="connsiteX1" fmla="*/ 0 w 377502"/>
                <a:gd name="connsiteY1" fmla="*/ 188751 h 377502"/>
                <a:gd name="connsiteX2" fmla="*/ 188751 w 377502"/>
                <a:gd name="connsiteY2" fmla="*/ 377503 h 377502"/>
                <a:gd name="connsiteX3" fmla="*/ 377503 w 377502"/>
                <a:gd name="connsiteY3" fmla="*/ 188751 h 377502"/>
                <a:gd name="connsiteX4" fmla="*/ 188751 w 377502"/>
                <a:gd name="connsiteY4" fmla="*/ 0 h 377502"/>
                <a:gd name="connsiteX5" fmla="*/ 274269 w 377502"/>
                <a:gd name="connsiteY5" fmla="*/ 201528 h 377502"/>
                <a:gd name="connsiteX6" fmla="*/ 155831 w 377502"/>
                <a:gd name="connsiteY6" fmla="*/ 280359 h 377502"/>
                <a:gd name="connsiteX7" fmla="*/ 132024 w 377502"/>
                <a:gd name="connsiteY7" fmla="*/ 267625 h 377502"/>
                <a:gd name="connsiteX8" fmla="*/ 132024 w 377502"/>
                <a:gd name="connsiteY8" fmla="*/ 109963 h 377502"/>
                <a:gd name="connsiteX9" fmla="*/ 155831 w 377502"/>
                <a:gd name="connsiteY9" fmla="*/ 97229 h 377502"/>
                <a:gd name="connsiteX10" fmla="*/ 274269 w 377502"/>
                <a:gd name="connsiteY10" fmla="*/ 176103 h 377502"/>
                <a:gd name="connsiteX11" fmla="*/ 274269 w 377502"/>
                <a:gd name="connsiteY11" fmla="*/ 201571 h 37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502" h="377502">
                  <a:moveTo>
                    <a:pt x="188751" y="0"/>
                  </a:moveTo>
                  <a:cubicBezTo>
                    <a:pt x="84666" y="0"/>
                    <a:pt x="0" y="84708"/>
                    <a:pt x="0" y="188751"/>
                  </a:cubicBezTo>
                  <a:cubicBezTo>
                    <a:pt x="0" y="292795"/>
                    <a:pt x="84708" y="377503"/>
                    <a:pt x="188751" y="377503"/>
                  </a:cubicBezTo>
                  <a:cubicBezTo>
                    <a:pt x="292795" y="377503"/>
                    <a:pt x="377503" y="292837"/>
                    <a:pt x="377503" y="188751"/>
                  </a:cubicBezTo>
                  <a:cubicBezTo>
                    <a:pt x="377503" y="84666"/>
                    <a:pt x="292837" y="0"/>
                    <a:pt x="188751" y="0"/>
                  </a:cubicBezTo>
                  <a:close/>
                  <a:moveTo>
                    <a:pt x="274269" y="201528"/>
                  </a:moveTo>
                  <a:lnTo>
                    <a:pt x="155831" y="280359"/>
                  </a:lnTo>
                  <a:cubicBezTo>
                    <a:pt x="145652" y="287130"/>
                    <a:pt x="132024" y="279805"/>
                    <a:pt x="132024" y="267625"/>
                  </a:cubicBezTo>
                  <a:lnTo>
                    <a:pt x="132024" y="109963"/>
                  </a:lnTo>
                  <a:cubicBezTo>
                    <a:pt x="132024" y="97783"/>
                    <a:pt x="145652" y="90458"/>
                    <a:pt x="155831" y="97229"/>
                  </a:cubicBezTo>
                  <a:lnTo>
                    <a:pt x="274269" y="176103"/>
                  </a:lnTo>
                  <a:cubicBezTo>
                    <a:pt x="283383" y="182150"/>
                    <a:pt x="283383" y="195523"/>
                    <a:pt x="274269" y="2015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F94C65D5-0060-10DA-CD74-23615518D135}"/>
                </a:ext>
              </a:extLst>
            </p:cNvPr>
            <p:cNvGrpSpPr/>
            <p:nvPr/>
          </p:nvGrpSpPr>
          <p:grpSpPr>
            <a:xfrm>
              <a:off x="14987374" y="2163122"/>
              <a:ext cx="421806" cy="318482"/>
              <a:chOff x="15010931" y="2171788"/>
              <a:chExt cx="421806" cy="318482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EB3091EE-783E-83EF-7005-39A7E65865B4}"/>
                  </a:ext>
                </a:extLst>
              </p:cNvPr>
              <p:cNvSpPr/>
              <p:nvPr/>
            </p:nvSpPr>
            <p:spPr>
              <a:xfrm>
                <a:off x="15065274" y="2171788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6A7AA9C-A79D-8792-0AEE-0F1E39F62D57}"/>
                  </a:ext>
                </a:extLst>
              </p:cNvPr>
              <p:cNvSpPr/>
              <p:nvPr/>
            </p:nvSpPr>
            <p:spPr>
              <a:xfrm>
                <a:off x="15038103" y="2260202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72AA1E72-E283-2FDC-0C69-18FEAC222941}"/>
                  </a:ext>
                </a:extLst>
              </p:cNvPr>
              <p:cNvSpPr/>
              <p:nvPr/>
            </p:nvSpPr>
            <p:spPr>
              <a:xfrm>
                <a:off x="15010931" y="2348572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CE99B6D-1AE3-A9D4-BCCB-B9E3B794E9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1065" y="857250"/>
            <a:ext cx="7979151" cy="693562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6D8BB37-0AEE-F803-E819-84287B765B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5640" y="536159"/>
            <a:ext cx="5913087" cy="5951703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F7BBD79-0446-35A8-302B-D667642EC83E}"/>
              </a:ext>
            </a:extLst>
          </p:cNvPr>
          <p:cNvGrpSpPr/>
          <p:nvPr/>
        </p:nvGrpSpPr>
        <p:grpSpPr>
          <a:xfrm>
            <a:off x="4630038" y="3032204"/>
            <a:ext cx="6581189" cy="5861715"/>
            <a:chOff x="5920837" y="7640880"/>
            <a:chExt cx="6581189" cy="5861715"/>
          </a:xfr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461F902-B298-C13E-CBFB-991FA4993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20142"/>
            <a:stretch/>
          </p:blipFill>
          <p:spPr>
            <a:xfrm>
              <a:off x="5920837" y="7640880"/>
              <a:ext cx="6581189" cy="5861715"/>
            </a:xfrm>
            <a:prstGeom prst="rect">
              <a:avLst/>
            </a:prstGeom>
          </p:spPr>
        </p:pic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818518D-7DA5-AF8F-9396-77D4D3FEFA9B}"/>
                </a:ext>
              </a:extLst>
            </p:cNvPr>
            <p:cNvSpPr/>
            <p:nvPr/>
          </p:nvSpPr>
          <p:spPr>
            <a:xfrm>
              <a:off x="5980938" y="7787398"/>
              <a:ext cx="6293367" cy="18308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C2628152-647E-8D10-3B9B-B70A70F00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1227" t="20142" r="64809" b="72606"/>
            <a:stretch/>
          </p:blipFill>
          <p:spPr>
            <a:xfrm>
              <a:off x="6054089" y="7684815"/>
              <a:ext cx="1577139" cy="532366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F847B92-5EE8-36C4-F0BC-A85326540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9894" t="26573" r="63371" b="63533"/>
            <a:stretch/>
          </p:blipFill>
          <p:spPr>
            <a:xfrm>
              <a:off x="6083163" y="8164513"/>
              <a:ext cx="1759476" cy="726235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FC88CB33-4FA3-5718-4DEA-56218D1B2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2658" t="36106" b="59178"/>
            <a:stretch/>
          </p:blipFill>
          <p:spPr>
            <a:xfrm>
              <a:off x="6075223" y="8863285"/>
              <a:ext cx="5748179" cy="34618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E2912A7-C70D-CED5-FCAF-F6061EC58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41181" r="49620" b="54224"/>
            <a:stretch/>
          </p:blipFill>
          <p:spPr>
            <a:xfrm>
              <a:off x="5964815" y="9277590"/>
              <a:ext cx="3315641" cy="337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6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5;p38">
            <a:extLst>
              <a:ext uri="{FF2B5EF4-FFF2-40B4-BE49-F238E27FC236}">
                <a16:creationId xmlns:a16="http://schemas.microsoft.com/office/drawing/2014/main" id="{A20B001C-4686-7BE5-F7D5-3D1B8600C283}"/>
              </a:ext>
            </a:extLst>
          </p:cNvPr>
          <p:cNvSpPr/>
          <p:nvPr/>
        </p:nvSpPr>
        <p:spPr>
          <a:xfrm>
            <a:off x="3873254" y="4051076"/>
            <a:ext cx="4125015" cy="5092923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2" name="Google Shape;156;p38">
            <a:extLst>
              <a:ext uri="{FF2B5EF4-FFF2-40B4-BE49-F238E27FC236}">
                <a16:creationId xmlns:a16="http://schemas.microsoft.com/office/drawing/2014/main" id="{6A9E473E-F115-2B18-0380-1172BB7FB4EF}"/>
              </a:ext>
            </a:extLst>
          </p:cNvPr>
          <p:cNvSpPr/>
          <p:nvPr/>
        </p:nvSpPr>
        <p:spPr>
          <a:xfrm>
            <a:off x="7998269" y="3316923"/>
            <a:ext cx="4190698" cy="5827077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8" name="Google Shape;157;p38">
            <a:extLst>
              <a:ext uri="{FF2B5EF4-FFF2-40B4-BE49-F238E27FC236}">
                <a16:creationId xmlns:a16="http://schemas.microsoft.com/office/drawing/2014/main" id="{7BBA9DFA-1A43-9252-3EB1-35856F39DACC}"/>
              </a:ext>
            </a:extLst>
          </p:cNvPr>
          <p:cNvSpPr/>
          <p:nvPr/>
        </p:nvSpPr>
        <p:spPr>
          <a:xfrm>
            <a:off x="0" y="4420129"/>
            <a:ext cx="3865439" cy="4723871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BC1530B7-3652-E4F8-BEC2-D386E281FC63}"/>
              </a:ext>
            </a:extLst>
          </p:cNvPr>
          <p:cNvGrpSpPr/>
          <p:nvPr/>
        </p:nvGrpSpPr>
        <p:grpSpPr>
          <a:xfrm>
            <a:off x="9403" y="1796179"/>
            <a:ext cx="16241150" cy="6573081"/>
            <a:chOff x="9403" y="1796179"/>
            <a:chExt cx="16241150" cy="657308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E475A44-5243-0A10-56FF-142E5CB7C792}"/>
                </a:ext>
              </a:extLst>
            </p:cNvPr>
            <p:cNvSpPr/>
            <p:nvPr/>
          </p:nvSpPr>
          <p:spPr>
            <a:xfrm>
              <a:off x="2715602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4812935-747F-3F1E-4D66-BB809B34DD88}"/>
                </a:ext>
              </a:extLst>
            </p:cNvPr>
            <p:cNvSpPr/>
            <p:nvPr/>
          </p:nvSpPr>
          <p:spPr>
            <a:xfrm>
              <a:off x="5421801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7B08072-FD3A-C414-72FB-1D27FB8115EA}"/>
                </a:ext>
              </a:extLst>
            </p:cNvPr>
            <p:cNvSpPr/>
            <p:nvPr/>
          </p:nvSpPr>
          <p:spPr>
            <a:xfrm>
              <a:off x="8128000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31C0946-2B0C-45CB-1BA0-98120DC9D289}"/>
                </a:ext>
              </a:extLst>
            </p:cNvPr>
            <p:cNvSpPr/>
            <p:nvPr/>
          </p:nvSpPr>
          <p:spPr>
            <a:xfrm>
              <a:off x="10834198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523E7F-DE62-F84E-6D74-0F2CD89670A2}"/>
                </a:ext>
              </a:extLst>
            </p:cNvPr>
            <p:cNvSpPr/>
            <p:nvPr/>
          </p:nvSpPr>
          <p:spPr>
            <a:xfrm>
              <a:off x="13540397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AF971D4-5E8D-A8A9-1BD0-F54FBDCFA497}"/>
                </a:ext>
              </a:extLst>
            </p:cNvPr>
            <p:cNvSpPr/>
            <p:nvPr/>
          </p:nvSpPr>
          <p:spPr>
            <a:xfrm>
              <a:off x="16246635" y="1796179"/>
              <a:ext cx="3918" cy="6573081"/>
            </a:xfrm>
            <a:custGeom>
              <a:avLst/>
              <a:gdLst>
                <a:gd name="connsiteX0" fmla="*/ -1 w 3918"/>
                <a:gd name="connsiteY0" fmla="*/ 0 h 6573081"/>
                <a:gd name="connsiteX1" fmla="*/ -1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-1" y="0"/>
                  </a:moveTo>
                  <a:lnTo>
                    <a:pt x="-1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544E718-3BBC-49BF-3CC6-069603575CF7}"/>
                </a:ext>
              </a:extLst>
            </p:cNvPr>
            <p:cNvSpPr/>
            <p:nvPr/>
          </p:nvSpPr>
          <p:spPr>
            <a:xfrm>
              <a:off x="9403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87A733-AB41-879E-528C-E2F0A65A18C0}"/>
              </a:ext>
            </a:extLst>
          </p:cNvPr>
          <p:cNvGrpSpPr/>
          <p:nvPr/>
        </p:nvGrpSpPr>
        <p:grpSpPr>
          <a:xfrm>
            <a:off x="-15483" y="2239575"/>
            <a:ext cx="16269092" cy="2561024"/>
            <a:chOff x="-15483" y="3803960"/>
            <a:chExt cx="16269092" cy="393820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F378F9-6B36-BCD7-133D-98A50F2C3EAF}"/>
                </a:ext>
              </a:extLst>
            </p:cNvPr>
            <p:cNvSpPr/>
            <p:nvPr/>
          </p:nvSpPr>
          <p:spPr>
            <a:xfrm>
              <a:off x="-15483" y="6637261"/>
              <a:ext cx="2738098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9CE1E6-2886-AC60-64C3-DF18DC669351}"/>
                </a:ext>
              </a:extLst>
            </p:cNvPr>
            <p:cNvSpPr/>
            <p:nvPr/>
          </p:nvSpPr>
          <p:spPr>
            <a:xfrm>
              <a:off x="2715602" y="6070632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09BC067-9144-7D88-1BC4-BDD4405B0E05}"/>
                </a:ext>
              </a:extLst>
            </p:cNvPr>
            <p:cNvSpPr/>
            <p:nvPr/>
          </p:nvSpPr>
          <p:spPr>
            <a:xfrm>
              <a:off x="5421801" y="5503964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9E7E94-F1FD-9C55-9AD6-8090A667780D}"/>
                </a:ext>
              </a:extLst>
            </p:cNvPr>
            <p:cNvSpPr/>
            <p:nvPr/>
          </p:nvSpPr>
          <p:spPr>
            <a:xfrm>
              <a:off x="8128000" y="4937296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479A2E6-18ED-AA72-89DC-2E4CD918E89B}"/>
                </a:ext>
              </a:extLst>
            </p:cNvPr>
            <p:cNvSpPr/>
            <p:nvPr/>
          </p:nvSpPr>
          <p:spPr>
            <a:xfrm>
              <a:off x="10834198" y="4370628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2823889-4D81-E30A-C6CF-B072C9FAA381}"/>
                </a:ext>
              </a:extLst>
            </p:cNvPr>
            <p:cNvSpPr/>
            <p:nvPr/>
          </p:nvSpPr>
          <p:spPr>
            <a:xfrm>
              <a:off x="13540397" y="3803960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3 w 2713212"/>
                <a:gd name="connsiteY1" fmla="*/ 0 h 619953"/>
                <a:gd name="connsiteX2" fmla="*/ 2713213 w 2713212"/>
                <a:gd name="connsiteY2" fmla="*/ 619954 h 619953"/>
                <a:gd name="connsiteX3" fmla="*/ 1 w 2713212"/>
                <a:gd name="connsiteY3" fmla="*/ 619954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3" y="0"/>
                  </a:lnTo>
                  <a:lnTo>
                    <a:pt x="2713213" y="619954"/>
                  </a:lnTo>
                  <a:lnTo>
                    <a:pt x="1" y="619954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8045-429D-4107-510E-D458749EC6BE}"/>
                </a:ext>
              </a:extLst>
            </p:cNvPr>
            <p:cNvSpPr/>
            <p:nvPr/>
          </p:nvSpPr>
          <p:spPr>
            <a:xfrm>
              <a:off x="2448232" y="6070631"/>
              <a:ext cx="530019" cy="1671529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96000">
                  <a:schemeClr val="accent4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2258A7-BAF8-7BB1-CC6C-D138B56381F7}"/>
                </a:ext>
              </a:extLst>
            </p:cNvPr>
            <p:cNvSpPr/>
            <p:nvPr/>
          </p:nvSpPr>
          <p:spPr>
            <a:xfrm>
              <a:off x="5187309" y="5505973"/>
              <a:ext cx="530019" cy="1669560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95000">
                  <a:schemeClr val="accent6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D87E98-4EF2-C27D-1688-AC02473B8D69}"/>
                </a:ext>
              </a:extLst>
            </p:cNvPr>
            <p:cNvSpPr/>
            <p:nvPr/>
          </p:nvSpPr>
          <p:spPr>
            <a:xfrm>
              <a:off x="7650897" y="4937296"/>
              <a:ext cx="483070" cy="1671529"/>
            </a:xfrm>
            <a:prstGeom prst="rect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95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156546-36A4-F7A7-B710-5EF58DE2F047}"/>
                </a:ext>
              </a:extLst>
            </p:cNvPr>
            <p:cNvSpPr/>
            <p:nvPr/>
          </p:nvSpPr>
          <p:spPr>
            <a:xfrm>
              <a:off x="10343646" y="4370628"/>
              <a:ext cx="490046" cy="1671568"/>
            </a:xfrm>
            <a:prstGeom prst="rect">
              <a:avLst/>
            </a:prstGeom>
            <a:gradFill>
              <a:gsLst>
                <a:gs pos="95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1036E0-9AA7-C166-8A80-C7FED2E8F29B}"/>
                </a:ext>
              </a:extLst>
            </p:cNvPr>
            <p:cNvSpPr/>
            <p:nvPr/>
          </p:nvSpPr>
          <p:spPr>
            <a:xfrm>
              <a:off x="13055797" y="3804255"/>
              <a:ext cx="490046" cy="1671568"/>
            </a:xfrm>
            <a:prstGeom prst="rect">
              <a:avLst/>
            </a:prstGeom>
            <a:gradFill>
              <a:gsLst>
                <a:gs pos="95000">
                  <a:schemeClr val="accent2"/>
                </a:gs>
                <a:gs pos="0">
                  <a:schemeClr val="accent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53E8BD-8E93-911C-EEDF-82A99F8D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Pathway to Competency</a:t>
            </a: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39396F85-B1CE-EDD3-2ABC-A77CBF1D315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63600"/>
            <a:ext cx="4876800" cy="3735388"/>
          </a:xfrm>
        </p:spPr>
        <p:txBody>
          <a:bodyPr/>
          <a:lstStyle/>
          <a:p>
            <a:r>
              <a:rPr lang="en-US" dirty="0"/>
              <a:t>Engage Sellers</a:t>
            </a:r>
          </a:p>
          <a:p>
            <a:r>
              <a:rPr lang="en-US" dirty="0"/>
              <a:t>Create Awareness</a:t>
            </a:r>
          </a:p>
          <a:p>
            <a:r>
              <a:rPr lang="en-US" dirty="0"/>
              <a:t>Promote learning</a:t>
            </a:r>
          </a:p>
          <a:p>
            <a:r>
              <a:rPr lang="en-US" dirty="0"/>
              <a:t>Ensure Understanding</a:t>
            </a:r>
          </a:p>
          <a:p>
            <a:r>
              <a:rPr lang="en-US" dirty="0"/>
              <a:t>Facilitate Practice</a:t>
            </a:r>
          </a:p>
          <a:p>
            <a:r>
              <a:rPr lang="en-US" dirty="0"/>
              <a:t>Support Performance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044A70-B77C-4EFE-B550-2D5DB7265666}"/>
              </a:ext>
            </a:extLst>
          </p:cNvPr>
          <p:cNvGrpSpPr/>
          <p:nvPr/>
        </p:nvGrpSpPr>
        <p:grpSpPr>
          <a:xfrm>
            <a:off x="11555932" y="1570162"/>
            <a:ext cx="943213" cy="883059"/>
            <a:chOff x="11538153" y="2458244"/>
            <a:chExt cx="1353405" cy="126709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B1D98D8-B178-D3D6-FA28-1638D71F9450}"/>
                </a:ext>
              </a:extLst>
            </p:cNvPr>
            <p:cNvSpPr/>
            <p:nvPr/>
          </p:nvSpPr>
          <p:spPr>
            <a:xfrm>
              <a:off x="11538153" y="2458244"/>
              <a:ext cx="1134950" cy="922836"/>
            </a:xfrm>
            <a:custGeom>
              <a:avLst/>
              <a:gdLst>
                <a:gd name="connsiteX0" fmla="*/ 1019810 w 1134950"/>
                <a:gd name="connsiteY0" fmla="*/ 0 h 922836"/>
                <a:gd name="connsiteX1" fmla="*/ 114665 w 1134950"/>
                <a:gd name="connsiteY1" fmla="*/ 0 h 922836"/>
                <a:gd name="connsiteX2" fmla="*/ 0 w 1134950"/>
                <a:gd name="connsiteY2" fmla="*/ 114665 h 922836"/>
                <a:gd name="connsiteX3" fmla="*/ 0 w 1134950"/>
                <a:gd name="connsiteY3" fmla="*/ 808172 h 922836"/>
                <a:gd name="connsiteX4" fmla="*/ 114665 w 1134950"/>
                <a:gd name="connsiteY4" fmla="*/ 922837 h 922836"/>
                <a:gd name="connsiteX5" fmla="*/ 835233 w 1134950"/>
                <a:gd name="connsiteY5" fmla="*/ 922837 h 922836"/>
                <a:gd name="connsiteX6" fmla="*/ 813260 w 1134950"/>
                <a:gd name="connsiteY6" fmla="*/ 851736 h 922836"/>
                <a:gd name="connsiteX7" fmla="*/ 114665 w 1134950"/>
                <a:gd name="connsiteY7" fmla="*/ 851736 h 922836"/>
                <a:gd name="connsiteX8" fmla="*/ 71481 w 1134950"/>
                <a:gd name="connsiteY8" fmla="*/ 808172 h 922836"/>
                <a:gd name="connsiteX9" fmla="*/ 71481 w 1134950"/>
                <a:gd name="connsiteY9" fmla="*/ 267425 h 922836"/>
                <a:gd name="connsiteX10" fmla="*/ 1063421 w 1134950"/>
                <a:gd name="connsiteY10" fmla="*/ 267425 h 922836"/>
                <a:gd name="connsiteX11" fmla="*/ 1063421 w 1134950"/>
                <a:gd name="connsiteY11" fmla="*/ 779874 h 922836"/>
                <a:gd name="connsiteX12" fmla="*/ 1099566 w 1134950"/>
                <a:gd name="connsiteY12" fmla="*/ 790480 h 922836"/>
                <a:gd name="connsiteX13" fmla="*/ 1117258 w 1134950"/>
                <a:gd name="connsiteY13" fmla="*/ 783441 h 922836"/>
                <a:gd name="connsiteX14" fmla="*/ 1134950 w 1134950"/>
                <a:gd name="connsiteY14" fmla="*/ 779494 h 922836"/>
                <a:gd name="connsiteX15" fmla="*/ 1134950 w 1134950"/>
                <a:gd name="connsiteY15" fmla="*/ 114665 h 922836"/>
                <a:gd name="connsiteX16" fmla="*/ 1019905 w 1134950"/>
                <a:gd name="connsiteY16" fmla="*/ 0 h 922836"/>
                <a:gd name="connsiteX17" fmla="*/ 169643 w 1134950"/>
                <a:gd name="connsiteY17" fmla="*/ 173971 h 922836"/>
                <a:gd name="connsiteX18" fmla="*/ 129170 w 1134950"/>
                <a:gd name="connsiteY18" fmla="*/ 133546 h 922836"/>
                <a:gd name="connsiteX19" fmla="*/ 169643 w 1134950"/>
                <a:gd name="connsiteY19" fmla="*/ 93121 h 922836"/>
                <a:gd name="connsiteX20" fmla="*/ 210497 w 1134950"/>
                <a:gd name="connsiteY20" fmla="*/ 133546 h 922836"/>
                <a:gd name="connsiteX21" fmla="*/ 169643 w 1134950"/>
                <a:gd name="connsiteY21" fmla="*/ 173971 h 922836"/>
                <a:gd name="connsiteX22" fmla="*/ 289778 w 1134950"/>
                <a:gd name="connsiteY22" fmla="*/ 173971 h 922836"/>
                <a:gd name="connsiteX23" fmla="*/ 248924 w 1134950"/>
                <a:gd name="connsiteY23" fmla="*/ 133546 h 922836"/>
                <a:gd name="connsiteX24" fmla="*/ 289778 w 1134950"/>
                <a:gd name="connsiteY24" fmla="*/ 93121 h 922836"/>
                <a:gd name="connsiteX25" fmla="*/ 330203 w 1134950"/>
                <a:gd name="connsiteY25" fmla="*/ 133546 h 922836"/>
                <a:gd name="connsiteX26" fmla="*/ 289778 w 1134950"/>
                <a:gd name="connsiteY26" fmla="*/ 173971 h 922836"/>
                <a:gd name="connsiteX27" fmla="*/ 409531 w 1134950"/>
                <a:gd name="connsiteY27" fmla="*/ 173971 h 922836"/>
                <a:gd name="connsiteX28" fmla="*/ 368678 w 1134950"/>
                <a:gd name="connsiteY28" fmla="*/ 133546 h 922836"/>
                <a:gd name="connsiteX29" fmla="*/ 409531 w 1134950"/>
                <a:gd name="connsiteY29" fmla="*/ 93121 h 922836"/>
                <a:gd name="connsiteX30" fmla="*/ 449957 w 1134950"/>
                <a:gd name="connsiteY30" fmla="*/ 133546 h 922836"/>
                <a:gd name="connsiteX31" fmla="*/ 409531 w 1134950"/>
                <a:gd name="connsiteY31" fmla="*/ 173971 h 922836"/>
                <a:gd name="connsiteX32" fmla="*/ 956556 w 1134950"/>
                <a:gd name="connsiteY32" fmla="*/ 166504 h 922836"/>
                <a:gd name="connsiteX33" fmla="*/ 759043 w 1134950"/>
                <a:gd name="connsiteY33" fmla="*/ 166504 h 922836"/>
                <a:gd name="connsiteX34" fmla="*/ 726465 w 1134950"/>
                <a:gd name="connsiteY34" fmla="*/ 133546 h 922836"/>
                <a:gd name="connsiteX35" fmla="*/ 759043 w 1134950"/>
                <a:gd name="connsiteY35" fmla="*/ 100587 h 922836"/>
                <a:gd name="connsiteX36" fmla="*/ 956556 w 1134950"/>
                <a:gd name="connsiteY36" fmla="*/ 100587 h 922836"/>
                <a:gd name="connsiteX37" fmla="*/ 989562 w 1134950"/>
                <a:gd name="connsiteY37" fmla="*/ 133546 h 922836"/>
                <a:gd name="connsiteX38" fmla="*/ 956556 w 1134950"/>
                <a:gd name="connsiteY38" fmla="*/ 166504 h 92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34950" h="922836">
                  <a:moveTo>
                    <a:pt x="1019810" y="0"/>
                  </a:moveTo>
                  <a:lnTo>
                    <a:pt x="114665" y="0"/>
                  </a:lnTo>
                  <a:cubicBezTo>
                    <a:pt x="51411" y="0"/>
                    <a:pt x="0" y="51459"/>
                    <a:pt x="0" y="114665"/>
                  </a:cubicBezTo>
                  <a:lnTo>
                    <a:pt x="0" y="808172"/>
                  </a:lnTo>
                  <a:cubicBezTo>
                    <a:pt x="0" y="871378"/>
                    <a:pt x="51411" y="922837"/>
                    <a:pt x="114665" y="922837"/>
                  </a:cubicBezTo>
                  <a:lnTo>
                    <a:pt x="835233" y="922837"/>
                  </a:lnTo>
                  <a:lnTo>
                    <a:pt x="813260" y="851736"/>
                  </a:lnTo>
                  <a:lnTo>
                    <a:pt x="114665" y="851736"/>
                  </a:lnTo>
                  <a:cubicBezTo>
                    <a:pt x="90695" y="851736"/>
                    <a:pt x="71481" y="832094"/>
                    <a:pt x="71481" y="808172"/>
                  </a:cubicBezTo>
                  <a:lnTo>
                    <a:pt x="71481" y="267425"/>
                  </a:lnTo>
                  <a:lnTo>
                    <a:pt x="1063421" y="267425"/>
                  </a:lnTo>
                  <a:lnTo>
                    <a:pt x="1063421" y="779874"/>
                  </a:lnTo>
                  <a:cubicBezTo>
                    <a:pt x="1075977" y="781444"/>
                    <a:pt x="1088152" y="784963"/>
                    <a:pt x="1099566" y="790480"/>
                  </a:cubicBezTo>
                  <a:cubicBezTo>
                    <a:pt x="1105083" y="787721"/>
                    <a:pt x="1110933" y="785391"/>
                    <a:pt x="1117258" y="783441"/>
                  </a:cubicBezTo>
                  <a:cubicBezTo>
                    <a:pt x="1123155" y="781872"/>
                    <a:pt x="1129053" y="780302"/>
                    <a:pt x="1134950" y="779494"/>
                  </a:cubicBezTo>
                  <a:lnTo>
                    <a:pt x="1134950" y="114665"/>
                  </a:lnTo>
                  <a:cubicBezTo>
                    <a:pt x="1134950" y="51459"/>
                    <a:pt x="1083491" y="0"/>
                    <a:pt x="1019905" y="0"/>
                  </a:cubicBezTo>
                  <a:close/>
                  <a:moveTo>
                    <a:pt x="169643" y="173971"/>
                  </a:moveTo>
                  <a:cubicBezTo>
                    <a:pt x="147243" y="173971"/>
                    <a:pt x="129170" y="155899"/>
                    <a:pt x="129170" y="133546"/>
                  </a:cubicBezTo>
                  <a:cubicBezTo>
                    <a:pt x="129170" y="111193"/>
                    <a:pt x="147243" y="93121"/>
                    <a:pt x="169643" y="93121"/>
                  </a:cubicBezTo>
                  <a:cubicBezTo>
                    <a:pt x="192044" y="93121"/>
                    <a:pt x="210497" y="111193"/>
                    <a:pt x="210497" y="133546"/>
                  </a:cubicBezTo>
                  <a:cubicBezTo>
                    <a:pt x="210497" y="155899"/>
                    <a:pt x="192044" y="173971"/>
                    <a:pt x="169643" y="173971"/>
                  </a:cubicBezTo>
                  <a:close/>
                  <a:moveTo>
                    <a:pt x="289778" y="173971"/>
                  </a:moveTo>
                  <a:cubicBezTo>
                    <a:pt x="266997" y="173971"/>
                    <a:pt x="248924" y="155899"/>
                    <a:pt x="248924" y="133546"/>
                  </a:cubicBezTo>
                  <a:cubicBezTo>
                    <a:pt x="248924" y="111193"/>
                    <a:pt x="266997" y="93121"/>
                    <a:pt x="289778" y="93121"/>
                  </a:cubicBezTo>
                  <a:cubicBezTo>
                    <a:pt x="312558" y="93121"/>
                    <a:pt x="330203" y="111193"/>
                    <a:pt x="330203" y="133546"/>
                  </a:cubicBezTo>
                  <a:cubicBezTo>
                    <a:pt x="330203" y="155899"/>
                    <a:pt x="312130" y="173971"/>
                    <a:pt x="289778" y="173971"/>
                  </a:cubicBezTo>
                  <a:close/>
                  <a:moveTo>
                    <a:pt x="409531" y="173971"/>
                  </a:moveTo>
                  <a:cubicBezTo>
                    <a:pt x="387131" y="173971"/>
                    <a:pt x="368678" y="155899"/>
                    <a:pt x="368678" y="133546"/>
                  </a:cubicBezTo>
                  <a:cubicBezTo>
                    <a:pt x="368678" y="111193"/>
                    <a:pt x="387131" y="93121"/>
                    <a:pt x="409531" y="93121"/>
                  </a:cubicBezTo>
                  <a:cubicBezTo>
                    <a:pt x="431932" y="93121"/>
                    <a:pt x="449957" y="111193"/>
                    <a:pt x="449957" y="133546"/>
                  </a:cubicBezTo>
                  <a:cubicBezTo>
                    <a:pt x="449957" y="155899"/>
                    <a:pt x="431884" y="173971"/>
                    <a:pt x="409531" y="173971"/>
                  </a:cubicBezTo>
                  <a:close/>
                  <a:moveTo>
                    <a:pt x="956556" y="166504"/>
                  </a:moveTo>
                  <a:lnTo>
                    <a:pt x="759043" y="166504"/>
                  </a:lnTo>
                  <a:cubicBezTo>
                    <a:pt x="740971" y="166504"/>
                    <a:pt x="726465" y="151571"/>
                    <a:pt x="726465" y="133546"/>
                  </a:cubicBezTo>
                  <a:cubicBezTo>
                    <a:pt x="726465" y="115521"/>
                    <a:pt x="740971" y="100587"/>
                    <a:pt x="759043" y="100587"/>
                  </a:cubicBezTo>
                  <a:lnTo>
                    <a:pt x="956556" y="100587"/>
                  </a:lnTo>
                  <a:cubicBezTo>
                    <a:pt x="975009" y="100587"/>
                    <a:pt x="989562" y="115521"/>
                    <a:pt x="989562" y="133546"/>
                  </a:cubicBezTo>
                  <a:cubicBezTo>
                    <a:pt x="989562" y="151571"/>
                    <a:pt x="975009" y="166504"/>
                    <a:pt x="956556" y="166504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2A2B5D0-B349-E2E1-5EAD-FCF979056714}"/>
                </a:ext>
              </a:extLst>
            </p:cNvPr>
            <p:cNvSpPr/>
            <p:nvPr/>
          </p:nvSpPr>
          <p:spPr>
            <a:xfrm>
              <a:off x="12323759" y="3122566"/>
              <a:ext cx="567799" cy="602769"/>
            </a:xfrm>
            <a:custGeom>
              <a:avLst/>
              <a:gdLst>
                <a:gd name="connsiteX0" fmla="*/ 517370 w 567799"/>
                <a:gd name="connsiteY0" fmla="*/ 213476 h 602769"/>
                <a:gd name="connsiteX1" fmla="*/ 451596 w 567799"/>
                <a:gd name="connsiteY1" fmla="*/ 178662 h 602769"/>
                <a:gd name="connsiteX2" fmla="*/ 416165 w 567799"/>
                <a:gd name="connsiteY2" fmla="*/ 215521 h 602769"/>
                <a:gd name="connsiteX3" fmla="*/ 415737 w 567799"/>
                <a:gd name="connsiteY3" fmla="*/ 214189 h 602769"/>
                <a:gd name="connsiteX4" fmla="*/ 349820 w 567799"/>
                <a:gd name="connsiteY4" fmla="*/ 179233 h 602769"/>
                <a:gd name="connsiteX5" fmla="*/ 314388 w 567799"/>
                <a:gd name="connsiteY5" fmla="*/ 215949 h 602769"/>
                <a:gd name="connsiteX6" fmla="*/ 314008 w 567799"/>
                <a:gd name="connsiteY6" fmla="*/ 214712 h 602769"/>
                <a:gd name="connsiteX7" fmla="*/ 248091 w 567799"/>
                <a:gd name="connsiteY7" fmla="*/ 179756 h 602769"/>
                <a:gd name="connsiteX8" fmla="*/ 212659 w 567799"/>
                <a:gd name="connsiteY8" fmla="*/ 216472 h 602769"/>
                <a:gd name="connsiteX9" fmla="*/ 157681 w 567799"/>
                <a:gd name="connsiteY9" fmla="*/ 37269 h 602769"/>
                <a:gd name="connsiteX10" fmla="*/ 131904 w 567799"/>
                <a:gd name="connsiteY10" fmla="*/ 6118 h 602769"/>
                <a:gd name="connsiteX11" fmla="*/ 91764 w 567799"/>
                <a:gd name="connsiteY11" fmla="*/ 2361 h 602769"/>
                <a:gd name="connsiteX12" fmla="*/ 91621 w 567799"/>
                <a:gd name="connsiteY12" fmla="*/ 2361 h 602769"/>
                <a:gd name="connsiteX13" fmla="*/ 56808 w 567799"/>
                <a:gd name="connsiteY13" fmla="*/ 68230 h 602769"/>
                <a:gd name="connsiteX14" fmla="*/ 155541 w 567799"/>
                <a:gd name="connsiteY14" fmla="*/ 389920 h 602769"/>
                <a:gd name="connsiteX15" fmla="*/ 153210 w 567799"/>
                <a:gd name="connsiteY15" fmla="*/ 397672 h 602769"/>
                <a:gd name="connsiteX16" fmla="*/ 145173 w 567799"/>
                <a:gd name="connsiteY16" fmla="*/ 398528 h 602769"/>
                <a:gd name="connsiteX17" fmla="*/ 78400 w 567799"/>
                <a:gd name="connsiteY17" fmla="*/ 363382 h 602769"/>
                <a:gd name="connsiteX18" fmla="*/ 11865 w 567799"/>
                <a:gd name="connsiteY18" fmla="*/ 377126 h 602769"/>
                <a:gd name="connsiteX19" fmla="*/ 641 w 567799"/>
                <a:gd name="connsiteY19" fmla="*/ 418978 h 602769"/>
                <a:gd name="connsiteX20" fmla="*/ 24135 w 567799"/>
                <a:gd name="connsiteY20" fmla="*/ 455409 h 602769"/>
                <a:gd name="connsiteX21" fmla="*/ 198629 w 567799"/>
                <a:gd name="connsiteY21" fmla="*/ 570026 h 602769"/>
                <a:gd name="connsiteX22" fmla="*/ 365562 w 567799"/>
                <a:gd name="connsiteY22" fmla="*/ 593996 h 602769"/>
                <a:gd name="connsiteX23" fmla="*/ 444938 w 567799"/>
                <a:gd name="connsiteY23" fmla="*/ 569646 h 602769"/>
                <a:gd name="connsiteX24" fmla="*/ 547475 w 567799"/>
                <a:gd name="connsiteY24" fmla="*/ 484943 h 602769"/>
                <a:gd name="connsiteX25" fmla="*/ 560078 w 567799"/>
                <a:gd name="connsiteY25" fmla="*/ 352538 h 602769"/>
                <a:gd name="connsiteX26" fmla="*/ 517370 w 567799"/>
                <a:gd name="connsiteY26" fmla="*/ 213571 h 60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7799" h="602769">
                  <a:moveTo>
                    <a:pt x="517370" y="213476"/>
                  </a:moveTo>
                  <a:cubicBezTo>
                    <a:pt x="508857" y="185749"/>
                    <a:pt x="479323" y="170149"/>
                    <a:pt x="451596" y="178662"/>
                  </a:cubicBezTo>
                  <a:cubicBezTo>
                    <a:pt x="433619" y="184179"/>
                    <a:pt x="420730" y="198542"/>
                    <a:pt x="416165" y="215521"/>
                  </a:cubicBezTo>
                  <a:lnTo>
                    <a:pt x="415737" y="214189"/>
                  </a:lnTo>
                  <a:cubicBezTo>
                    <a:pt x="407223" y="186367"/>
                    <a:pt x="377642" y="170720"/>
                    <a:pt x="349820" y="179233"/>
                  </a:cubicBezTo>
                  <a:cubicBezTo>
                    <a:pt x="331842" y="184750"/>
                    <a:pt x="318954" y="199018"/>
                    <a:pt x="314388" y="215949"/>
                  </a:cubicBezTo>
                  <a:lnTo>
                    <a:pt x="314008" y="214712"/>
                  </a:lnTo>
                  <a:cubicBezTo>
                    <a:pt x="305495" y="186890"/>
                    <a:pt x="275913" y="171243"/>
                    <a:pt x="248091" y="179756"/>
                  </a:cubicBezTo>
                  <a:cubicBezTo>
                    <a:pt x="230113" y="185273"/>
                    <a:pt x="217225" y="199541"/>
                    <a:pt x="212659" y="216472"/>
                  </a:cubicBezTo>
                  <a:lnTo>
                    <a:pt x="157681" y="37269"/>
                  </a:lnTo>
                  <a:cubicBezTo>
                    <a:pt x="153543" y="23762"/>
                    <a:pt x="144364" y="12681"/>
                    <a:pt x="131904" y="6118"/>
                  </a:cubicBezTo>
                  <a:cubicBezTo>
                    <a:pt x="119491" y="-445"/>
                    <a:pt x="105223" y="-1777"/>
                    <a:pt x="91764" y="2361"/>
                  </a:cubicBezTo>
                  <a:cubicBezTo>
                    <a:pt x="91716" y="2361"/>
                    <a:pt x="91669" y="2361"/>
                    <a:pt x="91621" y="2361"/>
                  </a:cubicBezTo>
                  <a:cubicBezTo>
                    <a:pt x="63942" y="10921"/>
                    <a:pt x="48295" y="40503"/>
                    <a:pt x="56808" y="68230"/>
                  </a:cubicBezTo>
                  <a:lnTo>
                    <a:pt x="155541" y="389920"/>
                  </a:lnTo>
                  <a:cubicBezTo>
                    <a:pt x="156444" y="392821"/>
                    <a:pt x="155541" y="395722"/>
                    <a:pt x="153210" y="397672"/>
                  </a:cubicBezTo>
                  <a:cubicBezTo>
                    <a:pt x="150880" y="399622"/>
                    <a:pt x="147836" y="399955"/>
                    <a:pt x="145173" y="398528"/>
                  </a:cubicBezTo>
                  <a:lnTo>
                    <a:pt x="78400" y="363382"/>
                  </a:lnTo>
                  <a:cubicBezTo>
                    <a:pt x="55857" y="351540"/>
                    <a:pt x="27892" y="357294"/>
                    <a:pt x="11865" y="377126"/>
                  </a:cubicBezTo>
                  <a:cubicBezTo>
                    <a:pt x="2400" y="388873"/>
                    <a:pt x="-1690" y="404092"/>
                    <a:pt x="641" y="418978"/>
                  </a:cubicBezTo>
                  <a:cubicBezTo>
                    <a:pt x="2971" y="433864"/>
                    <a:pt x="11532" y="447133"/>
                    <a:pt x="24135" y="455409"/>
                  </a:cubicBezTo>
                  <a:lnTo>
                    <a:pt x="198629" y="570026"/>
                  </a:lnTo>
                  <a:cubicBezTo>
                    <a:pt x="248091" y="602652"/>
                    <a:pt x="308919" y="611403"/>
                    <a:pt x="365562" y="593996"/>
                  </a:cubicBezTo>
                  <a:lnTo>
                    <a:pt x="444938" y="569646"/>
                  </a:lnTo>
                  <a:cubicBezTo>
                    <a:pt x="489310" y="556044"/>
                    <a:pt x="525741" y="525939"/>
                    <a:pt x="547475" y="484943"/>
                  </a:cubicBezTo>
                  <a:cubicBezTo>
                    <a:pt x="569210" y="443947"/>
                    <a:pt x="573680" y="396911"/>
                    <a:pt x="560078" y="352538"/>
                  </a:cubicBezTo>
                  <a:lnTo>
                    <a:pt x="517370" y="213571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BE7C894-53C7-2B4C-3F18-843D7F4FBECA}"/>
                </a:ext>
              </a:extLst>
            </p:cNvPr>
            <p:cNvSpPr/>
            <p:nvPr/>
          </p:nvSpPr>
          <p:spPr>
            <a:xfrm>
              <a:off x="11707938" y="2964367"/>
              <a:ext cx="138920" cy="105771"/>
            </a:xfrm>
            <a:custGeom>
              <a:avLst/>
              <a:gdLst>
                <a:gd name="connsiteX0" fmla="*/ 52695 w 138920"/>
                <a:gd name="connsiteY0" fmla="*/ 105771 h 105771"/>
                <a:gd name="connsiteX1" fmla="*/ 38903 w 138920"/>
                <a:gd name="connsiteY1" fmla="*/ 100064 h 105771"/>
                <a:gd name="connsiteX2" fmla="*/ 5707 w 138920"/>
                <a:gd name="connsiteY2" fmla="*/ 66868 h 105771"/>
                <a:gd name="connsiteX3" fmla="*/ 5707 w 138920"/>
                <a:gd name="connsiteY3" fmla="*/ 39331 h 105771"/>
                <a:gd name="connsiteX4" fmla="*/ 33244 w 138920"/>
                <a:gd name="connsiteY4" fmla="*/ 39331 h 105771"/>
                <a:gd name="connsiteX5" fmla="*/ 52648 w 138920"/>
                <a:gd name="connsiteY5" fmla="*/ 58735 h 105771"/>
                <a:gd name="connsiteX6" fmla="*/ 105676 w 138920"/>
                <a:gd name="connsiteY6" fmla="*/ 5707 h 105771"/>
                <a:gd name="connsiteX7" fmla="*/ 133213 w 138920"/>
                <a:gd name="connsiteY7" fmla="*/ 5707 h 105771"/>
                <a:gd name="connsiteX8" fmla="*/ 133213 w 138920"/>
                <a:gd name="connsiteY8" fmla="*/ 33244 h 105771"/>
                <a:gd name="connsiteX9" fmla="*/ 66440 w 138920"/>
                <a:gd name="connsiteY9" fmla="*/ 100064 h 105771"/>
                <a:gd name="connsiteX10" fmla="*/ 52648 w 138920"/>
                <a:gd name="connsiteY10" fmla="*/ 105771 h 1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20" h="105771">
                  <a:moveTo>
                    <a:pt x="52695" y="105771"/>
                  </a:moveTo>
                  <a:cubicBezTo>
                    <a:pt x="47702" y="105771"/>
                    <a:pt x="42708" y="103869"/>
                    <a:pt x="38903" y="100064"/>
                  </a:cubicBezTo>
                  <a:lnTo>
                    <a:pt x="5707" y="66868"/>
                  </a:lnTo>
                  <a:cubicBezTo>
                    <a:pt x="-1902" y="59259"/>
                    <a:pt x="-1902" y="46941"/>
                    <a:pt x="5707" y="39331"/>
                  </a:cubicBezTo>
                  <a:cubicBezTo>
                    <a:pt x="13317" y="31722"/>
                    <a:pt x="25634" y="31722"/>
                    <a:pt x="33244" y="39331"/>
                  </a:cubicBezTo>
                  <a:lnTo>
                    <a:pt x="52648" y="58735"/>
                  </a:lnTo>
                  <a:lnTo>
                    <a:pt x="105676" y="5707"/>
                  </a:lnTo>
                  <a:cubicBezTo>
                    <a:pt x="113286" y="-1902"/>
                    <a:pt x="125604" y="-1902"/>
                    <a:pt x="133213" y="5707"/>
                  </a:cubicBezTo>
                  <a:cubicBezTo>
                    <a:pt x="140822" y="13317"/>
                    <a:pt x="140822" y="25634"/>
                    <a:pt x="133213" y="33244"/>
                  </a:cubicBezTo>
                  <a:lnTo>
                    <a:pt x="66440" y="100064"/>
                  </a:lnTo>
                  <a:cubicBezTo>
                    <a:pt x="62635" y="103869"/>
                    <a:pt x="57642" y="105771"/>
                    <a:pt x="52648" y="1057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ACC4BD-6B46-6277-00A4-39FEE52DC9E0}"/>
                </a:ext>
              </a:extLst>
            </p:cNvPr>
            <p:cNvSpPr/>
            <p:nvPr/>
          </p:nvSpPr>
          <p:spPr>
            <a:xfrm>
              <a:off x="11707938" y="3110992"/>
              <a:ext cx="138920" cy="105771"/>
            </a:xfrm>
            <a:custGeom>
              <a:avLst/>
              <a:gdLst>
                <a:gd name="connsiteX0" fmla="*/ 52695 w 138920"/>
                <a:gd name="connsiteY0" fmla="*/ 105771 h 105771"/>
                <a:gd name="connsiteX1" fmla="*/ 38903 w 138920"/>
                <a:gd name="connsiteY1" fmla="*/ 100064 h 105771"/>
                <a:gd name="connsiteX2" fmla="*/ 5707 w 138920"/>
                <a:gd name="connsiteY2" fmla="*/ 66868 h 105771"/>
                <a:gd name="connsiteX3" fmla="*/ 5707 w 138920"/>
                <a:gd name="connsiteY3" fmla="*/ 39331 h 105771"/>
                <a:gd name="connsiteX4" fmla="*/ 33244 w 138920"/>
                <a:gd name="connsiteY4" fmla="*/ 39331 h 105771"/>
                <a:gd name="connsiteX5" fmla="*/ 52648 w 138920"/>
                <a:gd name="connsiteY5" fmla="*/ 58735 h 105771"/>
                <a:gd name="connsiteX6" fmla="*/ 105676 w 138920"/>
                <a:gd name="connsiteY6" fmla="*/ 5707 h 105771"/>
                <a:gd name="connsiteX7" fmla="*/ 133213 w 138920"/>
                <a:gd name="connsiteY7" fmla="*/ 5707 h 105771"/>
                <a:gd name="connsiteX8" fmla="*/ 133213 w 138920"/>
                <a:gd name="connsiteY8" fmla="*/ 33244 h 105771"/>
                <a:gd name="connsiteX9" fmla="*/ 66440 w 138920"/>
                <a:gd name="connsiteY9" fmla="*/ 100064 h 105771"/>
                <a:gd name="connsiteX10" fmla="*/ 52648 w 138920"/>
                <a:gd name="connsiteY10" fmla="*/ 105771 h 1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20" h="105771">
                  <a:moveTo>
                    <a:pt x="52695" y="105771"/>
                  </a:moveTo>
                  <a:cubicBezTo>
                    <a:pt x="47702" y="105771"/>
                    <a:pt x="42708" y="103869"/>
                    <a:pt x="38903" y="100064"/>
                  </a:cubicBezTo>
                  <a:lnTo>
                    <a:pt x="5707" y="66868"/>
                  </a:lnTo>
                  <a:cubicBezTo>
                    <a:pt x="-1902" y="59259"/>
                    <a:pt x="-1902" y="46941"/>
                    <a:pt x="5707" y="39331"/>
                  </a:cubicBezTo>
                  <a:cubicBezTo>
                    <a:pt x="13317" y="31722"/>
                    <a:pt x="25634" y="31722"/>
                    <a:pt x="33244" y="39331"/>
                  </a:cubicBezTo>
                  <a:lnTo>
                    <a:pt x="52648" y="58735"/>
                  </a:lnTo>
                  <a:lnTo>
                    <a:pt x="105676" y="5707"/>
                  </a:lnTo>
                  <a:cubicBezTo>
                    <a:pt x="113286" y="-1902"/>
                    <a:pt x="125604" y="-1902"/>
                    <a:pt x="133213" y="5707"/>
                  </a:cubicBezTo>
                  <a:cubicBezTo>
                    <a:pt x="140822" y="13317"/>
                    <a:pt x="140822" y="25634"/>
                    <a:pt x="133213" y="33244"/>
                  </a:cubicBezTo>
                  <a:lnTo>
                    <a:pt x="66440" y="100064"/>
                  </a:lnTo>
                  <a:cubicBezTo>
                    <a:pt x="62635" y="103869"/>
                    <a:pt x="57642" y="105771"/>
                    <a:pt x="52648" y="1057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CA35487-DDF3-6645-C610-8502310EAABE}"/>
                </a:ext>
              </a:extLst>
            </p:cNvPr>
            <p:cNvSpPr/>
            <p:nvPr/>
          </p:nvSpPr>
          <p:spPr>
            <a:xfrm>
              <a:off x="11720268" y="2813332"/>
              <a:ext cx="114403" cy="114415"/>
            </a:xfrm>
            <a:custGeom>
              <a:avLst/>
              <a:gdLst>
                <a:gd name="connsiteX0" fmla="*/ 108661 w 114403"/>
                <a:gd name="connsiteY0" fmla="*/ 80886 h 114415"/>
                <a:gd name="connsiteX1" fmla="*/ 108661 w 114403"/>
                <a:gd name="connsiteY1" fmla="*/ 108661 h 114415"/>
                <a:gd name="connsiteX2" fmla="*/ 94773 w 114403"/>
                <a:gd name="connsiteY2" fmla="*/ 114415 h 114415"/>
                <a:gd name="connsiteX3" fmla="*/ 80886 w 114403"/>
                <a:gd name="connsiteY3" fmla="*/ 108661 h 114415"/>
                <a:gd name="connsiteX4" fmla="*/ 57202 w 114403"/>
                <a:gd name="connsiteY4" fmla="*/ 84976 h 114415"/>
                <a:gd name="connsiteX5" fmla="*/ 33517 w 114403"/>
                <a:gd name="connsiteY5" fmla="*/ 108661 h 114415"/>
                <a:gd name="connsiteX6" fmla="*/ 19630 w 114403"/>
                <a:gd name="connsiteY6" fmla="*/ 114415 h 114415"/>
                <a:gd name="connsiteX7" fmla="*/ 5743 w 114403"/>
                <a:gd name="connsiteY7" fmla="*/ 108661 h 114415"/>
                <a:gd name="connsiteX8" fmla="*/ 5743 w 114403"/>
                <a:gd name="connsiteY8" fmla="*/ 80886 h 114415"/>
                <a:gd name="connsiteX9" fmla="*/ 29427 w 114403"/>
                <a:gd name="connsiteY9" fmla="*/ 57202 h 114415"/>
                <a:gd name="connsiteX10" fmla="*/ 5743 w 114403"/>
                <a:gd name="connsiteY10" fmla="*/ 33517 h 114415"/>
                <a:gd name="connsiteX11" fmla="*/ 5743 w 114403"/>
                <a:gd name="connsiteY11" fmla="*/ 5743 h 114415"/>
                <a:gd name="connsiteX12" fmla="*/ 33517 w 114403"/>
                <a:gd name="connsiteY12" fmla="*/ 5743 h 114415"/>
                <a:gd name="connsiteX13" fmla="*/ 57202 w 114403"/>
                <a:gd name="connsiteY13" fmla="*/ 29427 h 114415"/>
                <a:gd name="connsiteX14" fmla="*/ 80886 w 114403"/>
                <a:gd name="connsiteY14" fmla="*/ 5743 h 114415"/>
                <a:gd name="connsiteX15" fmla="*/ 108661 w 114403"/>
                <a:gd name="connsiteY15" fmla="*/ 5743 h 114415"/>
                <a:gd name="connsiteX16" fmla="*/ 108661 w 114403"/>
                <a:gd name="connsiteY16" fmla="*/ 33517 h 114415"/>
                <a:gd name="connsiteX17" fmla="*/ 84976 w 114403"/>
                <a:gd name="connsiteY17" fmla="*/ 57202 h 114415"/>
                <a:gd name="connsiteX18" fmla="*/ 108661 w 114403"/>
                <a:gd name="connsiteY18" fmla="*/ 80886 h 11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403" h="114415">
                  <a:moveTo>
                    <a:pt x="108661" y="80886"/>
                  </a:moveTo>
                  <a:cubicBezTo>
                    <a:pt x="116318" y="88543"/>
                    <a:pt x="116318" y="101004"/>
                    <a:pt x="108661" y="108661"/>
                  </a:cubicBezTo>
                  <a:cubicBezTo>
                    <a:pt x="104808" y="112513"/>
                    <a:pt x="99767" y="114415"/>
                    <a:pt x="94773" y="114415"/>
                  </a:cubicBezTo>
                  <a:cubicBezTo>
                    <a:pt x="89780" y="114415"/>
                    <a:pt x="84738" y="112513"/>
                    <a:pt x="80886" y="108661"/>
                  </a:cubicBezTo>
                  <a:lnTo>
                    <a:pt x="57202" y="84976"/>
                  </a:lnTo>
                  <a:lnTo>
                    <a:pt x="33517" y="108661"/>
                  </a:lnTo>
                  <a:cubicBezTo>
                    <a:pt x="29665" y="112513"/>
                    <a:pt x="24624" y="114415"/>
                    <a:pt x="19630" y="114415"/>
                  </a:cubicBezTo>
                  <a:cubicBezTo>
                    <a:pt x="14636" y="114415"/>
                    <a:pt x="9595" y="112513"/>
                    <a:pt x="5743" y="108661"/>
                  </a:cubicBezTo>
                  <a:cubicBezTo>
                    <a:pt x="-1914" y="101004"/>
                    <a:pt x="-1914" y="88543"/>
                    <a:pt x="5743" y="80886"/>
                  </a:cubicBezTo>
                  <a:lnTo>
                    <a:pt x="29427" y="57202"/>
                  </a:lnTo>
                  <a:lnTo>
                    <a:pt x="5743" y="33517"/>
                  </a:lnTo>
                  <a:cubicBezTo>
                    <a:pt x="-1914" y="25860"/>
                    <a:pt x="-1914" y="13400"/>
                    <a:pt x="5743" y="5743"/>
                  </a:cubicBezTo>
                  <a:cubicBezTo>
                    <a:pt x="13400" y="-1914"/>
                    <a:pt x="25860" y="-1914"/>
                    <a:pt x="33517" y="5743"/>
                  </a:cubicBezTo>
                  <a:lnTo>
                    <a:pt x="57202" y="29427"/>
                  </a:lnTo>
                  <a:lnTo>
                    <a:pt x="80886" y="5743"/>
                  </a:lnTo>
                  <a:cubicBezTo>
                    <a:pt x="88543" y="-1914"/>
                    <a:pt x="101004" y="-1914"/>
                    <a:pt x="108661" y="5743"/>
                  </a:cubicBezTo>
                  <a:cubicBezTo>
                    <a:pt x="116318" y="13400"/>
                    <a:pt x="116318" y="25860"/>
                    <a:pt x="108661" y="33517"/>
                  </a:cubicBezTo>
                  <a:lnTo>
                    <a:pt x="84976" y="57202"/>
                  </a:lnTo>
                  <a:lnTo>
                    <a:pt x="108661" y="80886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145390F-40E3-91FB-E7ED-4DDEBE3C921C}"/>
                </a:ext>
              </a:extLst>
            </p:cNvPr>
            <p:cNvSpPr/>
            <p:nvPr/>
          </p:nvSpPr>
          <p:spPr>
            <a:xfrm>
              <a:off x="11887854" y="2843710"/>
              <a:ext cx="585595" cy="53741"/>
            </a:xfrm>
            <a:custGeom>
              <a:avLst/>
              <a:gdLst>
                <a:gd name="connsiteX0" fmla="*/ 558724 w 585595"/>
                <a:gd name="connsiteY0" fmla="*/ 53742 h 53741"/>
                <a:gd name="connsiteX1" fmla="*/ 26871 w 585595"/>
                <a:gd name="connsiteY1" fmla="*/ 53742 h 53741"/>
                <a:gd name="connsiteX2" fmla="*/ 0 w 585595"/>
                <a:gd name="connsiteY2" fmla="*/ 26871 h 53741"/>
                <a:gd name="connsiteX3" fmla="*/ 0 w 585595"/>
                <a:gd name="connsiteY3" fmla="*/ 26871 h 53741"/>
                <a:gd name="connsiteX4" fmla="*/ 26871 w 585595"/>
                <a:gd name="connsiteY4" fmla="*/ 0 h 53741"/>
                <a:gd name="connsiteX5" fmla="*/ 558724 w 585595"/>
                <a:gd name="connsiteY5" fmla="*/ 0 h 53741"/>
                <a:gd name="connsiteX6" fmla="*/ 585595 w 585595"/>
                <a:gd name="connsiteY6" fmla="*/ 26871 h 53741"/>
                <a:gd name="connsiteX7" fmla="*/ 585595 w 585595"/>
                <a:gd name="connsiteY7" fmla="*/ 26871 h 53741"/>
                <a:gd name="connsiteX8" fmla="*/ 558724 w 585595"/>
                <a:gd name="connsiteY8" fmla="*/ 53742 h 5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595" h="53741">
                  <a:moveTo>
                    <a:pt x="558724" y="53742"/>
                  </a:moveTo>
                  <a:lnTo>
                    <a:pt x="26871" y="53742"/>
                  </a:lnTo>
                  <a:cubicBezTo>
                    <a:pt x="12032" y="53742"/>
                    <a:pt x="0" y="41709"/>
                    <a:pt x="0" y="26871"/>
                  </a:cubicBezTo>
                  <a:lnTo>
                    <a:pt x="0" y="26871"/>
                  </a:lnTo>
                  <a:cubicBezTo>
                    <a:pt x="0" y="12032"/>
                    <a:pt x="12032" y="0"/>
                    <a:pt x="26871" y="0"/>
                  </a:cubicBezTo>
                  <a:lnTo>
                    <a:pt x="558724" y="0"/>
                  </a:lnTo>
                  <a:cubicBezTo>
                    <a:pt x="573563" y="0"/>
                    <a:pt x="585595" y="12032"/>
                    <a:pt x="585595" y="26871"/>
                  </a:cubicBezTo>
                  <a:lnTo>
                    <a:pt x="585595" y="26871"/>
                  </a:lnTo>
                  <a:cubicBezTo>
                    <a:pt x="585595" y="41709"/>
                    <a:pt x="573563" y="53742"/>
                    <a:pt x="558724" y="53742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3B4F4DD-0EB6-B579-22D8-9AECA06EB0B4}"/>
                </a:ext>
              </a:extLst>
            </p:cNvPr>
            <p:cNvSpPr/>
            <p:nvPr/>
          </p:nvSpPr>
          <p:spPr>
            <a:xfrm>
              <a:off x="11887854" y="2990382"/>
              <a:ext cx="585595" cy="53741"/>
            </a:xfrm>
            <a:custGeom>
              <a:avLst/>
              <a:gdLst>
                <a:gd name="connsiteX0" fmla="*/ 558724 w 585595"/>
                <a:gd name="connsiteY0" fmla="*/ 53742 h 53741"/>
                <a:gd name="connsiteX1" fmla="*/ 26871 w 585595"/>
                <a:gd name="connsiteY1" fmla="*/ 53742 h 53741"/>
                <a:gd name="connsiteX2" fmla="*/ 0 w 585595"/>
                <a:gd name="connsiteY2" fmla="*/ 26871 h 53741"/>
                <a:gd name="connsiteX3" fmla="*/ 0 w 585595"/>
                <a:gd name="connsiteY3" fmla="*/ 26871 h 53741"/>
                <a:gd name="connsiteX4" fmla="*/ 26871 w 585595"/>
                <a:gd name="connsiteY4" fmla="*/ 0 h 53741"/>
                <a:gd name="connsiteX5" fmla="*/ 558724 w 585595"/>
                <a:gd name="connsiteY5" fmla="*/ 0 h 53741"/>
                <a:gd name="connsiteX6" fmla="*/ 585595 w 585595"/>
                <a:gd name="connsiteY6" fmla="*/ 26871 h 53741"/>
                <a:gd name="connsiteX7" fmla="*/ 585595 w 585595"/>
                <a:gd name="connsiteY7" fmla="*/ 26871 h 53741"/>
                <a:gd name="connsiteX8" fmla="*/ 558724 w 585595"/>
                <a:gd name="connsiteY8" fmla="*/ 53742 h 5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595" h="53741">
                  <a:moveTo>
                    <a:pt x="558724" y="53742"/>
                  </a:moveTo>
                  <a:lnTo>
                    <a:pt x="26871" y="53742"/>
                  </a:lnTo>
                  <a:cubicBezTo>
                    <a:pt x="12032" y="53742"/>
                    <a:pt x="0" y="41709"/>
                    <a:pt x="0" y="26871"/>
                  </a:cubicBezTo>
                  <a:lnTo>
                    <a:pt x="0" y="26871"/>
                  </a:lnTo>
                  <a:cubicBezTo>
                    <a:pt x="0" y="12032"/>
                    <a:pt x="12032" y="0"/>
                    <a:pt x="26871" y="0"/>
                  </a:cubicBezTo>
                  <a:lnTo>
                    <a:pt x="558724" y="0"/>
                  </a:lnTo>
                  <a:cubicBezTo>
                    <a:pt x="573563" y="0"/>
                    <a:pt x="585595" y="12032"/>
                    <a:pt x="585595" y="26871"/>
                  </a:cubicBezTo>
                  <a:lnTo>
                    <a:pt x="585595" y="26871"/>
                  </a:lnTo>
                  <a:cubicBezTo>
                    <a:pt x="585595" y="41709"/>
                    <a:pt x="573563" y="53742"/>
                    <a:pt x="558724" y="53742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EB9297-C93F-0A64-D098-5E7F2F419331}"/>
                </a:ext>
              </a:extLst>
            </p:cNvPr>
            <p:cNvSpPr/>
            <p:nvPr/>
          </p:nvSpPr>
          <p:spPr>
            <a:xfrm>
              <a:off x="11887854" y="3137007"/>
              <a:ext cx="435926" cy="53789"/>
            </a:xfrm>
            <a:custGeom>
              <a:avLst/>
              <a:gdLst>
                <a:gd name="connsiteX0" fmla="*/ 409056 w 435926"/>
                <a:gd name="connsiteY0" fmla="*/ 0 h 53789"/>
                <a:gd name="connsiteX1" fmla="*/ 435927 w 435926"/>
                <a:gd name="connsiteY1" fmla="*/ 26871 h 53789"/>
                <a:gd name="connsiteX2" fmla="*/ 435927 w 435926"/>
                <a:gd name="connsiteY2" fmla="*/ 26918 h 53789"/>
                <a:gd name="connsiteX3" fmla="*/ 409056 w 435926"/>
                <a:gd name="connsiteY3" fmla="*/ 53789 h 53789"/>
                <a:gd name="connsiteX4" fmla="*/ 26871 w 435926"/>
                <a:gd name="connsiteY4" fmla="*/ 53789 h 53789"/>
                <a:gd name="connsiteX5" fmla="*/ 0 w 435926"/>
                <a:gd name="connsiteY5" fmla="*/ 26918 h 53789"/>
                <a:gd name="connsiteX6" fmla="*/ 0 w 435926"/>
                <a:gd name="connsiteY6" fmla="*/ 26871 h 53789"/>
                <a:gd name="connsiteX7" fmla="*/ 26871 w 435926"/>
                <a:gd name="connsiteY7" fmla="*/ 0 h 5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926" h="53789">
                  <a:moveTo>
                    <a:pt x="409056" y="0"/>
                  </a:moveTo>
                  <a:cubicBezTo>
                    <a:pt x="423896" y="0"/>
                    <a:pt x="435927" y="12030"/>
                    <a:pt x="435927" y="26871"/>
                  </a:cubicBezTo>
                  <a:lnTo>
                    <a:pt x="435927" y="26918"/>
                  </a:lnTo>
                  <a:cubicBezTo>
                    <a:pt x="435927" y="41759"/>
                    <a:pt x="423896" y="53789"/>
                    <a:pt x="409056" y="53789"/>
                  </a:cubicBezTo>
                  <a:lnTo>
                    <a:pt x="26871" y="53789"/>
                  </a:lnTo>
                  <a:cubicBezTo>
                    <a:pt x="12030" y="53789"/>
                    <a:pt x="0" y="41759"/>
                    <a:pt x="0" y="26918"/>
                  </a:cubicBezTo>
                  <a:lnTo>
                    <a:pt x="0" y="26871"/>
                  </a:lnTo>
                  <a:cubicBezTo>
                    <a:pt x="0" y="12030"/>
                    <a:pt x="12030" y="0"/>
                    <a:pt x="26871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2AB7-BD1E-A48E-75A0-C1A8674143A0}"/>
              </a:ext>
            </a:extLst>
          </p:cNvPr>
          <p:cNvGrpSpPr/>
          <p:nvPr/>
        </p:nvGrpSpPr>
        <p:grpSpPr>
          <a:xfrm>
            <a:off x="789059" y="2853796"/>
            <a:ext cx="955319" cy="1073524"/>
            <a:chOff x="722352" y="4295133"/>
            <a:chExt cx="1364354" cy="153317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DF9FF15-50B9-B1E4-C22F-F50A734BBED4}"/>
                </a:ext>
              </a:extLst>
            </p:cNvPr>
            <p:cNvSpPr/>
            <p:nvPr/>
          </p:nvSpPr>
          <p:spPr>
            <a:xfrm>
              <a:off x="722582" y="4688843"/>
              <a:ext cx="1364124" cy="1139460"/>
            </a:xfrm>
            <a:custGeom>
              <a:avLst/>
              <a:gdLst>
                <a:gd name="connsiteX0" fmla="*/ 1333232 w 1364124"/>
                <a:gd name="connsiteY0" fmla="*/ 0 h 1139460"/>
                <a:gd name="connsiteX1" fmla="*/ 823904 w 1364124"/>
                <a:gd name="connsiteY1" fmla="*/ 0 h 1139460"/>
                <a:gd name="connsiteX2" fmla="*/ 780735 w 1364124"/>
                <a:gd name="connsiteY2" fmla="*/ 75272 h 1139460"/>
                <a:gd name="connsiteX3" fmla="*/ 1288968 w 1364124"/>
                <a:gd name="connsiteY3" fmla="*/ 75272 h 1139460"/>
                <a:gd name="connsiteX4" fmla="*/ 1288968 w 1364124"/>
                <a:gd name="connsiteY4" fmla="*/ 716990 h 1139460"/>
                <a:gd name="connsiteX5" fmla="*/ 75330 w 1364124"/>
                <a:gd name="connsiteY5" fmla="*/ 716990 h 1139460"/>
                <a:gd name="connsiteX6" fmla="*/ 75330 w 1364124"/>
                <a:gd name="connsiteY6" fmla="*/ 162764 h 1139460"/>
                <a:gd name="connsiteX7" fmla="*/ 0 w 1364124"/>
                <a:gd name="connsiteY7" fmla="*/ 96886 h 1139460"/>
                <a:gd name="connsiteX8" fmla="*/ 0 w 1364124"/>
                <a:gd name="connsiteY8" fmla="*/ 846497 h 1139460"/>
                <a:gd name="connsiteX9" fmla="*/ 29913 w 1364124"/>
                <a:gd name="connsiteY9" fmla="*/ 876929 h 1139460"/>
                <a:gd name="connsiteX10" fmla="*/ 556993 w 1364124"/>
                <a:gd name="connsiteY10" fmla="*/ 876929 h 1139460"/>
                <a:gd name="connsiteX11" fmla="*/ 520451 w 1364124"/>
                <a:gd name="connsiteY11" fmla="*/ 1063323 h 1139460"/>
                <a:gd name="connsiteX12" fmla="*/ 431289 w 1364124"/>
                <a:gd name="connsiteY12" fmla="*/ 1063323 h 1139460"/>
                <a:gd name="connsiteX13" fmla="*/ 419646 w 1364124"/>
                <a:gd name="connsiteY13" fmla="*/ 1075542 h 1139460"/>
                <a:gd name="connsiteX14" fmla="*/ 419646 w 1364124"/>
                <a:gd name="connsiteY14" fmla="*/ 1127242 h 1139460"/>
                <a:gd name="connsiteX15" fmla="*/ 431289 w 1364124"/>
                <a:gd name="connsiteY15" fmla="*/ 1139460 h 1139460"/>
                <a:gd name="connsiteX16" fmla="*/ 932317 w 1364124"/>
                <a:gd name="connsiteY16" fmla="*/ 1139460 h 1139460"/>
                <a:gd name="connsiteX17" fmla="*/ 944478 w 1364124"/>
                <a:gd name="connsiteY17" fmla="*/ 1127242 h 1139460"/>
                <a:gd name="connsiteX18" fmla="*/ 944478 w 1364124"/>
                <a:gd name="connsiteY18" fmla="*/ 1075542 h 1139460"/>
                <a:gd name="connsiteX19" fmla="*/ 932317 w 1364124"/>
                <a:gd name="connsiteY19" fmla="*/ 1063323 h 1139460"/>
                <a:gd name="connsiteX20" fmla="*/ 843731 w 1364124"/>
                <a:gd name="connsiteY20" fmla="*/ 1063323 h 1139460"/>
                <a:gd name="connsiteX21" fmla="*/ 806613 w 1364124"/>
                <a:gd name="connsiteY21" fmla="*/ 876929 h 1139460"/>
                <a:gd name="connsiteX22" fmla="*/ 1333117 w 1364124"/>
                <a:gd name="connsiteY22" fmla="*/ 876929 h 1139460"/>
                <a:gd name="connsiteX23" fmla="*/ 1364125 w 1364124"/>
                <a:gd name="connsiteY23" fmla="*/ 845921 h 1139460"/>
                <a:gd name="connsiteX24" fmla="*/ 1364125 w 1364124"/>
                <a:gd name="connsiteY24" fmla="*/ 30432 h 1139460"/>
                <a:gd name="connsiteX25" fmla="*/ 1333117 w 1364124"/>
                <a:gd name="connsiteY25" fmla="*/ 0 h 1139460"/>
                <a:gd name="connsiteX26" fmla="*/ 690420 w 1364124"/>
                <a:gd name="connsiteY26" fmla="*/ 828803 h 1139460"/>
                <a:gd name="connsiteX27" fmla="*/ 673820 w 1364124"/>
                <a:gd name="connsiteY27" fmla="*/ 828803 h 1139460"/>
                <a:gd name="connsiteX28" fmla="*/ 642236 w 1364124"/>
                <a:gd name="connsiteY28" fmla="*/ 797795 h 1139460"/>
                <a:gd name="connsiteX29" fmla="*/ 673820 w 1364124"/>
                <a:gd name="connsiteY29" fmla="*/ 767306 h 1139460"/>
                <a:gd name="connsiteX30" fmla="*/ 690420 w 1364124"/>
                <a:gd name="connsiteY30" fmla="*/ 767306 h 1139460"/>
                <a:gd name="connsiteX31" fmla="*/ 721428 w 1364124"/>
                <a:gd name="connsiteY31" fmla="*/ 797795 h 1139460"/>
                <a:gd name="connsiteX32" fmla="*/ 690420 w 1364124"/>
                <a:gd name="connsiteY32" fmla="*/ 828803 h 113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64124" h="1139460">
                  <a:moveTo>
                    <a:pt x="1333232" y="0"/>
                  </a:moveTo>
                  <a:lnTo>
                    <a:pt x="823904" y="0"/>
                  </a:lnTo>
                  <a:cubicBezTo>
                    <a:pt x="813357" y="26570"/>
                    <a:pt x="799005" y="51526"/>
                    <a:pt x="780735" y="75272"/>
                  </a:cubicBezTo>
                  <a:lnTo>
                    <a:pt x="1288968" y="75272"/>
                  </a:lnTo>
                  <a:lnTo>
                    <a:pt x="1288968" y="716990"/>
                  </a:lnTo>
                  <a:lnTo>
                    <a:pt x="75330" y="716990"/>
                  </a:lnTo>
                  <a:lnTo>
                    <a:pt x="75330" y="162764"/>
                  </a:lnTo>
                  <a:cubicBezTo>
                    <a:pt x="46512" y="143974"/>
                    <a:pt x="21613" y="121266"/>
                    <a:pt x="0" y="96886"/>
                  </a:cubicBezTo>
                  <a:lnTo>
                    <a:pt x="0" y="846497"/>
                  </a:lnTo>
                  <a:cubicBezTo>
                    <a:pt x="0" y="863097"/>
                    <a:pt x="13314" y="876929"/>
                    <a:pt x="29913" y="876929"/>
                  </a:cubicBezTo>
                  <a:lnTo>
                    <a:pt x="556993" y="876929"/>
                  </a:lnTo>
                  <a:lnTo>
                    <a:pt x="520451" y="1063323"/>
                  </a:lnTo>
                  <a:lnTo>
                    <a:pt x="431289" y="1063323"/>
                  </a:lnTo>
                  <a:cubicBezTo>
                    <a:pt x="425179" y="1063323"/>
                    <a:pt x="419646" y="1068338"/>
                    <a:pt x="419646" y="1075542"/>
                  </a:cubicBezTo>
                  <a:lnTo>
                    <a:pt x="419646" y="1127242"/>
                  </a:lnTo>
                  <a:cubicBezTo>
                    <a:pt x="419646" y="1133870"/>
                    <a:pt x="425179" y="1139460"/>
                    <a:pt x="431289" y="1139460"/>
                  </a:cubicBezTo>
                  <a:lnTo>
                    <a:pt x="932317" y="1139460"/>
                  </a:lnTo>
                  <a:cubicBezTo>
                    <a:pt x="938945" y="1139460"/>
                    <a:pt x="944478" y="1133927"/>
                    <a:pt x="944478" y="1127242"/>
                  </a:cubicBezTo>
                  <a:lnTo>
                    <a:pt x="944478" y="1075542"/>
                  </a:lnTo>
                  <a:cubicBezTo>
                    <a:pt x="944478" y="1068338"/>
                    <a:pt x="938945" y="1063323"/>
                    <a:pt x="932317" y="1063323"/>
                  </a:cubicBezTo>
                  <a:lnTo>
                    <a:pt x="843731" y="1063323"/>
                  </a:lnTo>
                  <a:lnTo>
                    <a:pt x="806613" y="876929"/>
                  </a:lnTo>
                  <a:lnTo>
                    <a:pt x="1333117" y="876929"/>
                  </a:lnTo>
                  <a:cubicBezTo>
                    <a:pt x="1350292" y="876929"/>
                    <a:pt x="1364125" y="863097"/>
                    <a:pt x="1364125" y="845921"/>
                  </a:cubicBezTo>
                  <a:lnTo>
                    <a:pt x="1364125" y="30432"/>
                  </a:lnTo>
                  <a:cubicBezTo>
                    <a:pt x="1364125" y="13833"/>
                    <a:pt x="1350292" y="0"/>
                    <a:pt x="1333117" y="0"/>
                  </a:cubicBezTo>
                  <a:close/>
                  <a:moveTo>
                    <a:pt x="690420" y="828803"/>
                  </a:moveTo>
                  <a:lnTo>
                    <a:pt x="673820" y="828803"/>
                  </a:lnTo>
                  <a:cubicBezTo>
                    <a:pt x="656126" y="828803"/>
                    <a:pt x="642236" y="814971"/>
                    <a:pt x="642236" y="797795"/>
                  </a:cubicBezTo>
                  <a:cubicBezTo>
                    <a:pt x="642236" y="780620"/>
                    <a:pt x="656069" y="767306"/>
                    <a:pt x="673820" y="767306"/>
                  </a:cubicBezTo>
                  <a:lnTo>
                    <a:pt x="690420" y="767306"/>
                  </a:lnTo>
                  <a:cubicBezTo>
                    <a:pt x="707595" y="767306"/>
                    <a:pt x="721428" y="781138"/>
                    <a:pt x="721428" y="797795"/>
                  </a:cubicBezTo>
                  <a:cubicBezTo>
                    <a:pt x="721428" y="814452"/>
                    <a:pt x="707595" y="828803"/>
                    <a:pt x="690420" y="828803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AE42B75-D864-7AF1-0117-00989E399C75}"/>
                </a:ext>
              </a:extLst>
            </p:cNvPr>
            <p:cNvSpPr/>
            <p:nvPr/>
          </p:nvSpPr>
          <p:spPr>
            <a:xfrm>
              <a:off x="1454788" y="5096040"/>
              <a:ext cx="423738" cy="238612"/>
            </a:xfrm>
            <a:custGeom>
              <a:avLst/>
              <a:gdLst>
                <a:gd name="connsiteX0" fmla="*/ 58 w 423738"/>
                <a:gd name="connsiteY0" fmla="*/ 145991 h 238612"/>
                <a:gd name="connsiteX1" fmla="*/ 58 w 423738"/>
                <a:gd name="connsiteY1" fmla="*/ 211005 h 238612"/>
                <a:gd name="connsiteX2" fmla="*/ 27608 w 423738"/>
                <a:gd name="connsiteY2" fmla="*/ 238612 h 238612"/>
                <a:gd name="connsiteX3" fmla="*/ 396189 w 423738"/>
                <a:gd name="connsiteY3" fmla="*/ 238612 h 238612"/>
                <a:gd name="connsiteX4" fmla="*/ 423739 w 423738"/>
                <a:gd name="connsiteY4" fmla="*/ 211005 h 238612"/>
                <a:gd name="connsiteX5" fmla="*/ 423739 w 423738"/>
                <a:gd name="connsiteY5" fmla="*/ 145991 h 238612"/>
                <a:gd name="connsiteX6" fmla="*/ 322818 w 423738"/>
                <a:gd name="connsiteY6" fmla="*/ 2651 h 238612"/>
                <a:gd name="connsiteX7" fmla="*/ 315383 w 423738"/>
                <a:gd name="connsiteY7" fmla="*/ 0 h 238612"/>
                <a:gd name="connsiteX8" fmla="*/ 308928 w 423738"/>
                <a:gd name="connsiteY8" fmla="*/ 4496 h 238612"/>
                <a:gd name="connsiteX9" fmla="*/ 212042 w 423738"/>
                <a:gd name="connsiteY9" fmla="*/ 34870 h 238612"/>
                <a:gd name="connsiteX10" fmla="*/ 115156 w 423738"/>
                <a:gd name="connsiteY10" fmla="*/ 4496 h 238612"/>
                <a:gd name="connsiteX11" fmla="*/ 108759 w 423738"/>
                <a:gd name="connsiteY11" fmla="*/ 58 h 238612"/>
                <a:gd name="connsiteX12" fmla="*/ 101381 w 423738"/>
                <a:gd name="connsiteY12" fmla="*/ 2651 h 238612"/>
                <a:gd name="connsiteX13" fmla="*/ 0 w 423738"/>
                <a:gd name="connsiteY13" fmla="*/ 145991 h 23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3738" h="238612">
                  <a:moveTo>
                    <a:pt x="58" y="145991"/>
                  </a:moveTo>
                  <a:lnTo>
                    <a:pt x="58" y="211005"/>
                  </a:lnTo>
                  <a:cubicBezTo>
                    <a:pt x="58" y="226221"/>
                    <a:pt x="12449" y="238612"/>
                    <a:pt x="27608" y="238612"/>
                  </a:cubicBezTo>
                  <a:lnTo>
                    <a:pt x="396189" y="238612"/>
                  </a:lnTo>
                  <a:cubicBezTo>
                    <a:pt x="411405" y="238612"/>
                    <a:pt x="423739" y="226221"/>
                    <a:pt x="423739" y="211005"/>
                  </a:cubicBezTo>
                  <a:lnTo>
                    <a:pt x="423739" y="145991"/>
                  </a:lnTo>
                  <a:cubicBezTo>
                    <a:pt x="423739" y="82016"/>
                    <a:pt x="383163" y="24438"/>
                    <a:pt x="322818" y="2651"/>
                  </a:cubicBezTo>
                  <a:lnTo>
                    <a:pt x="315383" y="0"/>
                  </a:lnTo>
                  <a:lnTo>
                    <a:pt x="308928" y="4496"/>
                  </a:lnTo>
                  <a:cubicBezTo>
                    <a:pt x="280398" y="24322"/>
                    <a:pt x="246912" y="34870"/>
                    <a:pt x="212042" y="34870"/>
                  </a:cubicBezTo>
                  <a:cubicBezTo>
                    <a:pt x="177173" y="34870"/>
                    <a:pt x="143513" y="24380"/>
                    <a:pt x="115156" y="4496"/>
                  </a:cubicBezTo>
                  <a:lnTo>
                    <a:pt x="108759" y="58"/>
                  </a:lnTo>
                  <a:lnTo>
                    <a:pt x="101381" y="2651"/>
                  </a:lnTo>
                  <a:cubicBezTo>
                    <a:pt x="40748" y="24034"/>
                    <a:pt x="0" y="81612"/>
                    <a:pt x="0" y="14599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B8BA491-C0BA-6AB4-B5D3-48E11AA5A30A}"/>
                </a:ext>
              </a:extLst>
            </p:cNvPr>
            <p:cNvSpPr/>
            <p:nvPr/>
          </p:nvSpPr>
          <p:spPr>
            <a:xfrm>
              <a:off x="1541587" y="4835295"/>
              <a:ext cx="250254" cy="250312"/>
            </a:xfrm>
            <a:custGeom>
              <a:avLst/>
              <a:gdLst>
                <a:gd name="connsiteX0" fmla="*/ 125127 w 250254"/>
                <a:gd name="connsiteY0" fmla="*/ 250312 h 250312"/>
                <a:gd name="connsiteX1" fmla="*/ 250255 w 250254"/>
                <a:gd name="connsiteY1" fmla="*/ 125127 h 250312"/>
                <a:gd name="connsiteX2" fmla="*/ 125127 w 250254"/>
                <a:gd name="connsiteY2" fmla="*/ 0 h 250312"/>
                <a:gd name="connsiteX3" fmla="*/ 0 w 250254"/>
                <a:gd name="connsiteY3" fmla="*/ 125127 h 250312"/>
                <a:gd name="connsiteX4" fmla="*/ 125127 w 250254"/>
                <a:gd name="connsiteY4" fmla="*/ 250312 h 25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254" h="250312">
                  <a:moveTo>
                    <a:pt x="125127" y="250312"/>
                  </a:moveTo>
                  <a:cubicBezTo>
                    <a:pt x="194233" y="250312"/>
                    <a:pt x="250255" y="194290"/>
                    <a:pt x="250255" y="125127"/>
                  </a:cubicBezTo>
                  <a:cubicBezTo>
                    <a:pt x="250255" y="55964"/>
                    <a:pt x="194233" y="0"/>
                    <a:pt x="125127" y="0"/>
                  </a:cubicBezTo>
                  <a:cubicBezTo>
                    <a:pt x="56022" y="0"/>
                    <a:pt x="0" y="56022"/>
                    <a:pt x="0" y="125127"/>
                  </a:cubicBezTo>
                  <a:cubicBezTo>
                    <a:pt x="0" y="194233"/>
                    <a:pt x="56022" y="250312"/>
                    <a:pt x="125127" y="250312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43B06AE-BDD2-DE90-E321-0EAF5F4939CA}"/>
                </a:ext>
              </a:extLst>
            </p:cNvPr>
            <p:cNvSpPr/>
            <p:nvPr/>
          </p:nvSpPr>
          <p:spPr>
            <a:xfrm>
              <a:off x="722352" y="4295133"/>
              <a:ext cx="762637" cy="637125"/>
            </a:xfrm>
            <a:custGeom>
              <a:avLst/>
              <a:gdLst>
                <a:gd name="connsiteX0" fmla="*/ 381376 w 762637"/>
                <a:gd name="connsiteY0" fmla="*/ 564543 h 637125"/>
                <a:gd name="connsiteX1" fmla="*/ 515956 w 762637"/>
                <a:gd name="connsiteY1" fmla="*/ 546099 h 637125"/>
                <a:gd name="connsiteX2" fmla="*/ 689267 w 762637"/>
                <a:gd name="connsiteY2" fmla="*/ 634859 h 637125"/>
                <a:gd name="connsiteX3" fmla="*/ 716067 w 762637"/>
                <a:gd name="connsiteY3" fmla="*/ 608519 h 637125"/>
                <a:gd name="connsiteX4" fmla="*/ 652956 w 762637"/>
                <a:gd name="connsiteY4" fmla="*/ 480279 h 637125"/>
                <a:gd name="connsiteX5" fmla="*/ 762637 w 762637"/>
                <a:gd name="connsiteY5" fmla="*/ 282358 h 637125"/>
                <a:gd name="connsiteX6" fmla="*/ 381376 w 762637"/>
                <a:gd name="connsiteY6" fmla="*/ 0 h 637125"/>
                <a:gd name="connsiteX7" fmla="*/ 0 w 762637"/>
                <a:gd name="connsiteY7" fmla="*/ 282300 h 637125"/>
                <a:gd name="connsiteX8" fmla="*/ 381376 w 762637"/>
                <a:gd name="connsiteY8" fmla="*/ 564543 h 637125"/>
                <a:gd name="connsiteX9" fmla="*/ 509558 w 762637"/>
                <a:gd name="connsiteY9" fmla="*/ 446620 h 637125"/>
                <a:gd name="connsiteX10" fmla="*/ 253194 w 762637"/>
                <a:gd name="connsiteY10" fmla="*/ 446620 h 637125"/>
                <a:gd name="connsiteX11" fmla="*/ 223166 w 762637"/>
                <a:gd name="connsiteY11" fmla="*/ 416592 h 637125"/>
                <a:gd name="connsiteX12" fmla="*/ 253194 w 762637"/>
                <a:gd name="connsiteY12" fmla="*/ 386564 h 637125"/>
                <a:gd name="connsiteX13" fmla="*/ 509558 w 762637"/>
                <a:gd name="connsiteY13" fmla="*/ 386564 h 637125"/>
                <a:gd name="connsiteX14" fmla="*/ 539587 w 762637"/>
                <a:gd name="connsiteY14" fmla="*/ 416592 h 637125"/>
                <a:gd name="connsiteX15" fmla="*/ 509558 w 762637"/>
                <a:gd name="connsiteY15" fmla="*/ 446620 h 637125"/>
                <a:gd name="connsiteX16" fmla="*/ 253194 w 762637"/>
                <a:gd name="connsiteY16" fmla="*/ 117923 h 637125"/>
                <a:gd name="connsiteX17" fmla="*/ 509558 w 762637"/>
                <a:gd name="connsiteY17" fmla="*/ 117923 h 637125"/>
                <a:gd name="connsiteX18" fmla="*/ 539587 w 762637"/>
                <a:gd name="connsiteY18" fmla="*/ 147951 h 637125"/>
                <a:gd name="connsiteX19" fmla="*/ 509558 w 762637"/>
                <a:gd name="connsiteY19" fmla="*/ 177979 h 637125"/>
                <a:gd name="connsiteX20" fmla="*/ 253194 w 762637"/>
                <a:gd name="connsiteY20" fmla="*/ 177979 h 637125"/>
                <a:gd name="connsiteX21" fmla="*/ 223166 w 762637"/>
                <a:gd name="connsiteY21" fmla="*/ 147951 h 637125"/>
                <a:gd name="connsiteX22" fmla="*/ 253194 w 762637"/>
                <a:gd name="connsiteY22" fmla="*/ 117923 h 637125"/>
                <a:gd name="connsiteX23" fmla="*/ 181899 w 762637"/>
                <a:gd name="connsiteY23" fmla="*/ 252272 h 637125"/>
                <a:gd name="connsiteX24" fmla="*/ 580854 w 762637"/>
                <a:gd name="connsiteY24" fmla="*/ 252272 h 637125"/>
                <a:gd name="connsiteX25" fmla="*/ 610882 w 762637"/>
                <a:gd name="connsiteY25" fmla="*/ 282300 h 637125"/>
                <a:gd name="connsiteX26" fmla="*/ 580854 w 762637"/>
                <a:gd name="connsiteY26" fmla="*/ 312329 h 637125"/>
                <a:gd name="connsiteX27" fmla="*/ 181841 w 762637"/>
                <a:gd name="connsiteY27" fmla="*/ 312329 h 637125"/>
                <a:gd name="connsiteX28" fmla="*/ 151813 w 762637"/>
                <a:gd name="connsiteY28" fmla="*/ 282300 h 637125"/>
                <a:gd name="connsiteX29" fmla="*/ 181841 w 762637"/>
                <a:gd name="connsiteY29" fmla="*/ 252272 h 63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62637" h="637125">
                  <a:moveTo>
                    <a:pt x="381376" y="564543"/>
                  </a:moveTo>
                  <a:cubicBezTo>
                    <a:pt x="428811" y="564543"/>
                    <a:pt x="474055" y="557800"/>
                    <a:pt x="515956" y="546099"/>
                  </a:cubicBezTo>
                  <a:lnTo>
                    <a:pt x="689267" y="634859"/>
                  </a:lnTo>
                  <a:cubicBezTo>
                    <a:pt x="706212" y="643562"/>
                    <a:pt x="724482" y="625579"/>
                    <a:pt x="716067" y="608519"/>
                  </a:cubicBezTo>
                  <a:lnTo>
                    <a:pt x="652956" y="480279"/>
                  </a:lnTo>
                  <a:cubicBezTo>
                    <a:pt x="720736" y="429329"/>
                    <a:pt x="762637" y="359475"/>
                    <a:pt x="762637" y="282358"/>
                  </a:cubicBezTo>
                  <a:cubicBezTo>
                    <a:pt x="762637" y="126395"/>
                    <a:pt x="591920" y="0"/>
                    <a:pt x="381376" y="0"/>
                  </a:cubicBezTo>
                  <a:cubicBezTo>
                    <a:pt x="170833" y="0"/>
                    <a:pt x="0" y="126395"/>
                    <a:pt x="0" y="282300"/>
                  </a:cubicBezTo>
                  <a:cubicBezTo>
                    <a:pt x="0" y="438205"/>
                    <a:pt x="170775" y="564543"/>
                    <a:pt x="381376" y="564543"/>
                  </a:cubicBezTo>
                  <a:close/>
                  <a:moveTo>
                    <a:pt x="509558" y="446620"/>
                  </a:moveTo>
                  <a:lnTo>
                    <a:pt x="253194" y="446620"/>
                  </a:lnTo>
                  <a:cubicBezTo>
                    <a:pt x="236595" y="446620"/>
                    <a:pt x="223166" y="433191"/>
                    <a:pt x="223166" y="416592"/>
                  </a:cubicBezTo>
                  <a:cubicBezTo>
                    <a:pt x="223166" y="399993"/>
                    <a:pt x="236595" y="386564"/>
                    <a:pt x="253194" y="386564"/>
                  </a:cubicBezTo>
                  <a:lnTo>
                    <a:pt x="509558" y="386564"/>
                  </a:lnTo>
                  <a:cubicBezTo>
                    <a:pt x="526157" y="386564"/>
                    <a:pt x="539587" y="399993"/>
                    <a:pt x="539587" y="416592"/>
                  </a:cubicBezTo>
                  <a:cubicBezTo>
                    <a:pt x="539587" y="433191"/>
                    <a:pt x="526157" y="446620"/>
                    <a:pt x="509558" y="446620"/>
                  </a:cubicBezTo>
                  <a:close/>
                  <a:moveTo>
                    <a:pt x="253194" y="117923"/>
                  </a:moveTo>
                  <a:lnTo>
                    <a:pt x="509558" y="117923"/>
                  </a:lnTo>
                  <a:cubicBezTo>
                    <a:pt x="526157" y="117923"/>
                    <a:pt x="539587" y="131352"/>
                    <a:pt x="539587" y="147951"/>
                  </a:cubicBezTo>
                  <a:cubicBezTo>
                    <a:pt x="539587" y="164550"/>
                    <a:pt x="526157" y="177979"/>
                    <a:pt x="509558" y="177979"/>
                  </a:cubicBezTo>
                  <a:lnTo>
                    <a:pt x="253194" y="177979"/>
                  </a:lnTo>
                  <a:cubicBezTo>
                    <a:pt x="236595" y="177979"/>
                    <a:pt x="223166" y="164550"/>
                    <a:pt x="223166" y="147951"/>
                  </a:cubicBezTo>
                  <a:cubicBezTo>
                    <a:pt x="223166" y="131352"/>
                    <a:pt x="236595" y="117923"/>
                    <a:pt x="253194" y="117923"/>
                  </a:cubicBezTo>
                  <a:close/>
                  <a:moveTo>
                    <a:pt x="181899" y="252272"/>
                  </a:moveTo>
                  <a:lnTo>
                    <a:pt x="580854" y="252272"/>
                  </a:lnTo>
                  <a:cubicBezTo>
                    <a:pt x="597453" y="252272"/>
                    <a:pt x="610882" y="265701"/>
                    <a:pt x="610882" y="282300"/>
                  </a:cubicBezTo>
                  <a:cubicBezTo>
                    <a:pt x="610882" y="298899"/>
                    <a:pt x="597453" y="312329"/>
                    <a:pt x="580854" y="312329"/>
                  </a:cubicBezTo>
                  <a:lnTo>
                    <a:pt x="181841" y="312329"/>
                  </a:lnTo>
                  <a:cubicBezTo>
                    <a:pt x="165242" y="312329"/>
                    <a:pt x="151813" y="298842"/>
                    <a:pt x="151813" y="282300"/>
                  </a:cubicBezTo>
                  <a:cubicBezTo>
                    <a:pt x="151813" y="265759"/>
                    <a:pt x="165242" y="252272"/>
                    <a:pt x="181841" y="252272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0E25E0B-6A26-D21B-F652-D9652AC3CAA6}"/>
                </a:ext>
              </a:extLst>
            </p:cNvPr>
            <p:cNvSpPr/>
            <p:nvPr/>
          </p:nvSpPr>
          <p:spPr>
            <a:xfrm>
              <a:off x="897910" y="4957022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ABAB270-3FCF-0B7C-4A12-3B966DE82304}"/>
                </a:ext>
              </a:extLst>
            </p:cNvPr>
            <p:cNvSpPr/>
            <p:nvPr/>
          </p:nvSpPr>
          <p:spPr>
            <a:xfrm>
              <a:off x="1028974" y="4973449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E7F924E-E1D3-347A-85C5-997C4657CD76}"/>
                </a:ext>
              </a:extLst>
            </p:cNvPr>
            <p:cNvSpPr/>
            <p:nvPr/>
          </p:nvSpPr>
          <p:spPr>
            <a:xfrm>
              <a:off x="897910" y="5096098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F4FD27C-196F-326A-2836-D6B81F978B88}"/>
                </a:ext>
              </a:extLst>
            </p:cNvPr>
            <p:cNvSpPr/>
            <p:nvPr/>
          </p:nvSpPr>
          <p:spPr>
            <a:xfrm>
              <a:off x="1028974" y="5112524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6A2D29B-A591-3387-F4FD-19212E326B48}"/>
                </a:ext>
              </a:extLst>
            </p:cNvPr>
            <p:cNvSpPr/>
            <p:nvPr/>
          </p:nvSpPr>
          <p:spPr>
            <a:xfrm>
              <a:off x="897910" y="5235173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4FEEA6A-C448-F0F0-954C-76CC09DC12AB}"/>
                </a:ext>
              </a:extLst>
            </p:cNvPr>
            <p:cNvSpPr/>
            <p:nvPr/>
          </p:nvSpPr>
          <p:spPr>
            <a:xfrm>
              <a:off x="1028974" y="5251599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Google Shape;186;p38">
            <a:extLst>
              <a:ext uri="{FF2B5EF4-FFF2-40B4-BE49-F238E27FC236}">
                <a16:creationId xmlns:a16="http://schemas.microsoft.com/office/drawing/2014/main" id="{2303A2A5-F913-5489-5AF2-9A4856276974}"/>
              </a:ext>
            </a:extLst>
          </p:cNvPr>
          <p:cNvSpPr txBox="1"/>
          <p:nvPr/>
        </p:nvSpPr>
        <p:spPr>
          <a:xfrm>
            <a:off x="0" y="4109810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ENGAGE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SELLERS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5" name="Google Shape;186;p38">
            <a:extLst>
              <a:ext uri="{FF2B5EF4-FFF2-40B4-BE49-F238E27FC236}">
                <a16:creationId xmlns:a16="http://schemas.microsoft.com/office/drawing/2014/main" id="{D03B8139-B033-F329-E8FE-320545000915}"/>
              </a:ext>
            </a:extLst>
          </p:cNvPr>
          <p:cNvSpPr txBox="1"/>
          <p:nvPr/>
        </p:nvSpPr>
        <p:spPr>
          <a:xfrm>
            <a:off x="2709522" y="3746108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CREATE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AWARENESS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6" name="Google Shape;186;p38">
            <a:extLst>
              <a:ext uri="{FF2B5EF4-FFF2-40B4-BE49-F238E27FC236}">
                <a16:creationId xmlns:a16="http://schemas.microsoft.com/office/drawing/2014/main" id="{54287167-1311-D471-FA54-0C3F513D9C36}"/>
              </a:ext>
            </a:extLst>
          </p:cNvPr>
          <p:cNvSpPr txBox="1"/>
          <p:nvPr/>
        </p:nvSpPr>
        <p:spPr>
          <a:xfrm>
            <a:off x="5418705" y="3382178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PROMOTE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LEARNING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8" name="Google Shape;186;p38">
            <a:extLst>
              <a:ext uri="{FF2B5EF4-FFF2-40B4-BE49-F238E27FC236}">
                <a16:creationId xmlns:a16="http://schemas.microsoft.com/office/drawing/2014/main" id="{3791FE2C-5ECB-82A9-97F3-8566A0FCEA11}"/>
              </a:ext>
            </a:extLst>
          </p:cNvPr>
          <p:cNvSpPr txBox="1"/>
          <p:nvPr/>
        </p:nvSpPr>
        <p:spPr>
          <a:xfrm>
            <a:off x="10652011" y="2639357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FACILITATE PRACTICE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9" name="Google Shape;186;p38">
            <a:extLst>
              <a:ext uri="{FF2B5EF4-FFF2-40B4-BE49-F238E27FC236}">
                <a16:creationId xmlns:a16="http://schemas.microsoft.com/office/drawing/2014/main" id="{A86DE317-9A06-834E-4CDB-268CBE01535B}"/>
              </a:ext>
            </a:extLst>
          </p:cNvPr>
          <p:cNvSpPr txBox="1"/>
          <p:nvPr/>
        </p:nvSpPr>
        <p:spPr>
          <a:xfrm>
            <a:off x="13559458" y="2257007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SUPPORT PERFORMANCE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81CEC2A-8387-8E36-32BD-4FECDD09D205}"/>
              </a:ext>
            </a:extLst>
          </p:cNvPr>
          <p:cNvGrpSpPr/>
          <p:nvPr/>
        </p:nvGrpSpPr>
        <p:grpSpPr>
          <a:xfrm>
            <a:off x="3671063" y="2494353"/>
            <a:ext cx="835524" cy="1048583"/>
            <a:chOff x="3485310" y="3689970"/>
            <a:chExt cx="1198884" cy="150460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C9BBDF3-CF56-7887-EEFD-34D6F7362A9E}"/>
                </a:ext>
              </a:extLst>
            </p:cNvPr>
            <p:cNvSpPr/>
            <p:nvPr/>
          </p:nvSpPr>
          <p:spPr>
            <a:xfrm>
              <a:off x="3892930" y="4918827"/>
              <a:ext cx="383643" cy="35966"/>
            </a:xfrm>
            <a:custGeom>
              <a:avLst/>
              <a:gdLst>
                <a:gd name="connsiteX0" fmla="*/ 0 w 383643"/>
                <a:gd name="connsiteY0" fmla="*/ 0 h 35966"/>
                <a:gd name="connsiteX1" fmla="*/ 383643 w 383643"/>
                <a:gd name="connsiteY1" fmla="*/ 0 h 35966"/>
                <a:gd name="connsiteX2" fmla="*/ 383643 w 383643"/>
                <a:gd name="connsiteY2" fmla="*/ 35967 h 35966"/>
                <a:gd name="connsiteX3" fmla="*/ 0 w 383643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43" h="35966">
                  <a:moveTo>
                    <a:pt x="0" y="0"/>
                  </a:moveTo>
                  <a:lnTo>
                    <a:pt x="383643" y="0"/>
                  </a:lnTo>
                  <a:lnTo>
                    <a:pt x="383643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2E44B4A-69A5-AED8-A433-205948FBEDFD}"/>
                </a:ext>
              </a:extLst>
            </p:cNvPr>
            <p:cNvSpPr/>
            <p:nvPr/>
          </p:nvSpPr>
          <p:spPr>
            <a:xfrm>
              <a:off x="3892930" y="4990761"/>
              <a:ext cx="383643" cy="35966"/>
            </a:xfrm>
            <a:custGeom>
              <a:avLst/>
              <a:gdLst>
                <a:gd name="connsiteX0" fmla="*/ 0 w 383643"/>
                <a:gd name="connsiteY0" fmla="*/ 0 h 35966"/>
                <a:gd name="connsiteX1" fmla="*/ 383643 w 383643"/>
                <a:gd name="connsiteY1" fmla="*/ 0 h 35966"/>
                <a:gd name="connsiteX2" fmla="*/ 383643 w 383643"/>
                <a:gd name="connsiteY2" fmla="*/ 35967 h 35966"/>
                <a:gd name="connsiteX3" fmla="*/ 0 w 383643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43" h="35966">
                  <a:moveTo>
                    <a:pt x="0" y="0"/>
                  </a:moveTo>
                  <a:lnTo>
                    <a:pt x="383643" y="0"/>
                  </a:lnTo>
                  <a:lnTo>
                    <a:pt x="383643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ED09FD8-3FF3-928B-6C4F-E67EB9671446}"/>
                </a:ext>
              </a:extLst>
            </p:cNvPr>
            <p:cNvSpPr/>
            <p:nvPr/>
          </p:nvSpPr>
          <p:spPr>
            <a:xfrm>
              <a:off x="3899011" y="5062933"/>
              <a:ext cx="371450" cy="131637"/>
            </a:xfrm>
            <a:custGeom>
              <a:avLst/>
              <a:gdLst>
                <a:gd name="connsiteX0" fmla="*/ 185741 w 371450"/>
                <a:gd name="connsiteY0" fmla="*/ 131638 h 131637"/>
                <a:gd name="connsiteX1" fmla="*/ 118604 w 371450"/>
                <a:gd name="connsiteY1" fmla="*/ 110537 h 131637"/>
                <a:gd name="connsiteX2" fmla="*/ 7587 w 371450"/>
                <a:gd name="connsiteY2" fmla="*/ 32610 h 131637"/>
                <a:gd name="connsiteX3" fmla="*/ 873 w 371450"/>
                <a:gd name="connsiteY3" fmla="*/ 12468 h 131637"/>
                <a:gd name="connsiteX4" fmla="*/ 17897 w 371450"/>
                <a:gd name="connsiteY4" fmla="*/ 0 h 131637"/>
                <a:gd name="connsiteX5" fmla="*/ 353585 w 371450"/>
                <a:gd name="connsiteY5" fmla="*/ 0 h 131637"/>
                <a:gd name="connsiteX6" fmla="*/ 370609 w 371450"/>
                <a:gd name="connsiteY6" fmla="*/ 12468 h 131637"/>
                <a:gd name="connsiteX7" fmla="*/ 363896 w 371450"/>
                <a:gd name="connsiteY7" fmla="*/ 32610 h 131637"/>
                <a:gd name="connsiteX8" fmla="*/ 252879 w 371450"/>
                <a:gd name="connsiteY8" fmla="*/ 110537 h 131637"/>
                <a:gd name="connsiteX9" fmla="*/ 185741 w 371450"/>
                <a:gd name="connsiteY9" fmla="*/ 131638 h 131637"/>
                <a:gd name="connsiteX10" fmla="*/ 74725 w 371450"/>
                <a:gd name="connsiteY10" fmla="*/ 35727 h 131637"/>
                <a:gd name="connsiteX11" fmla="*/ 139225 w 371450"/>
                <a:gd name="connsiteY11" fmla="*/ 81045 h 131637"/>
                <a:gd name="connsiteX12" fmla="*/ 232018 w 371450"/>
                <a:gd name="connsiteY12" fmla="*/ 81045 h 131637"/>
                <a:gd name="connsiteX13" fmla="*/ 296518 w 371450"/>
                <a:gd name="connsiteY13" fmla="*/ 35727 h 131637"/>
                <a:gd name="connsiteX14" fmla="*/ 74725 w 371450"/>
                <a:gd name="connsiteY14" fmla="*/ 35727 h 13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1450" h="131637">
                  <a:moveTo>
                    <a:pt x="185741" y="131638"/>
                  </a:moveTo>
                  <a:cubicBezTo>
                    <a:pt x="161524" y="131638"/>
                    <a:pt x="138505" y="124444"/>
                    <a:pt x="118604" y="110537"/>
                  </a:cubicBezTo>
                  <a:lnTo>
                    <a:pt x="7587" y="32610"/>
                  </a:lnTo>
                  <a:cubicBezTo>
                    <a:pt x="1113" y="28054"/>
                    <a:pt x="-1525" y="19902"/>
                    <a:pt x="873" y="12468"/>
                  </a:cubicBezTo>
                  <a:cubicBezTo>
                    <a:pt x="3271" y="5035"/>
                    <a:pt x="10225" y="0"/>
                    <a:pt x="17897" y="0"/>
                  </a:cubicBezTo>
                  <a:lnTo>
                    <a:pt x="353585" y="0"/>
                  </a:lnTo>
                  <a:cubicBezTo>
                    <a:pt x="361498" y="0"/>
                    <a:pt x="368451" y="5035"/>
                    <a:pt x="370609" y="12468"/>
                  </a:cubicBezTo>
                  <a:cubicBezTo>
                    <a:pt x="373007" y="19902"/>
                    <a:pt x="370130" y="28054"/>
                    <a:pt x="363896" y="32610"/>
                  </a:cubicBezTo>
                  <a:lnTo>
                    <a:pt x="252879" y="110537"/>
                  </a:lnTo>
                  <a:cubicBezTo>
                    <a:pt x="233217" y="124444"/>
                    <a:pt x="209959" y="131638"/>
                    <a:pt x="185741" y="131638"/>
                  </a:cubicBezTo>
                  <a:close/>
                  <a:moveTo>
                    <a:pt x="74725" y="35727"/>
                  </a:moveTo>
                  <a:lnTo>
                    <a:pt x="139225" y="81045"/>
                  </a:lnTo>
                  <a:cubicBezTo>
                    <a:pt x="166319" y="99987"/>
                    <a:pt x="204684" y="100227"/>
                    <a:pt x="232018" y="81045"/>
                  </a:cubicBezTo>
                  <a:lnTo>
                    <a:pt x="296518" y="35727"/>
                  </a:lnTo>
                  <a:lnTo>
                    <a:pt x="74725" y="3572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003AEE1-3753-A976-95A2-DFC80A4D0A6C}"/>
                </a:ext>
              </a:extLst>
            </p:cNvPr>
            <p:cNvGrpSpPr/>
            <p:nvPr/>
          </p:nvGrpSpPr>
          <p:grpSpPr>
            <a:xfrm>
              <a:off x="3485310" y="3689970"/>
              <a:ext cx="1198884" cy="893167"/>
              <a:chOff x="3485310" y="3689970"/>
              <a:chExt cx="1198884" cy="893167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0225A9E-7F9F-A2E1-948E-EB0781753447}"/>
                  </a:ext>
                </a:extLst>
              </p:cNvPr>
              <p:cNvSpPr/>
              <p:nvPr/>
            </p:nvSpPr>
            <p:spPr>
              <a:xfrm>
                <a:off x="4066769" y="3689970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D4313F3-5588-67CB-AFD0-AF0E797E5868}"/>
                  </a:ext>
                </a:extLst>
              </p:cNvPr>
              <p:cNvSpPr/>
              <p:nvPr/>
            </p:nvSpPr>
            <p:spPr>
              <a:xfrm rot="18000001">
                <a:off x="4312526" y="3793795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1919737-F357-0ED4-B342-EB3076DB7D84}"/>
                  </a:ext>
                </a:extLst>
              </p:cNvPr>
              <p:cNvSpPr/>
              <p:nvPr/>
            </p:nvSpPr>
            <p:spPr>
              <a:xfrm rot="19800600">
                <a:off x="3791067" y="3763866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EBB38F27-7BFD-2279-4D54-FC57A1FA8B21}"/>
                  </a:ext>
                </a:extLst>
              </p:cNvPr>
              <p:cNvSpPr/>
              <p:nvPr/>
            </p:nvSpPr>
            <p:spPr>
              <a:xfrm rot="19799999">
                <a:off x="4514477" y="3995717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E8B5E953-5029-F38C-E2A9-E19A9993121C}"/>
                  </a:ext>
                </a:extLst>
              </p:cNvPr>
              <p:cNvSpPr/>
              <p:nvPr/>
            </p:nvSpPr>
            <p:spPr>
              <a:xfrm rot="18000600">
                <a:off x="3589155" y="3965787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0682EC0-EAAB-693B-88A4-0FED7D4ECA1A}"/>
                  </a:ext>
                </a:extLst>
              </p:cNvPr>
              <p:cNvSpPr/>
              <p:nvPr/>
            </p:nvSpPr>
            <p:spPr>
              <a:xfrm>
                <a:off x="4588284" y="4271429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7C66325-9477-5531-3532-753A99C03E12}"/>
                  </a:ext>
                </a:extLst>
              </p:cNvPr>
              <p:cNvSpPr/>
              <p:nvPr/>
            </p:nvSpPr>
            <p:spPr>
              <a:xfrm>
                <a:off x="3485310" y="4271429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EB079E3-C583-4C41-6CAE-A5221B3D6AFD}"/>
                  </a:ext>
                </a:extLst>
              </p:cNvPr>
              <p:cNvSpPr/>
              <p:nvPr/>
            </p:nvSpPr>
            <p:spPr>
              <a:xfrm rot="17999400">
                <a:off x="4544317" y="4517169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FAE8B57-0E55-80F1-0FDC-490F8B51FE76}"/>
                  </a:ext>
                </a:extLst>
              </p:cNvPr>
              <p:cNvSpPr/>
              <p:nvPr/>
            </p:nvSpPr>
            <p:spPr>
              <a:xfrm rot="19799999">
                <a:off x="3559147" y="4547171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A72E093-1497-70FC-6F12-337BC5207863}"/>
                </a:ext>
              </a:extLst>
            </p:cNvPr>
            <p:cNvSpPr/>
            <p:nvPr/>
          </p:nvSpPr>
          <p:spPr>
            <a:xfrm>
              <a:off x="4036797" y="4415295"/>
              <a:ext cx="95910" cy="35966"/>
            </a:xfrm>
            <a:custGeom>
              <a:avLst/>
              <a:gdLst>
                <a:gd name="connsiteX0" fmla="*/ 0 w 95910"/>
                <a:gd name="connsiteY0" fmla="*/ 0 h 35966"/>
                <a:gd name="connsiteX1" fmla="*/ 95911 w 95910"/>
                <a:gd name="connsiteY1" fmla="*/ 0 h 35966"/>
                <a:gd name="connsiteX2" fmla="*/ 95911 w 95910"/>
                <a:gd name="connsiteY2" fmla="*/ 35967 h 35966"/>
                <a:gd name="connsiteX3" fmla="*/ 0 w 95910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910" h="35966">
                  <a:moveTo>
                    <a:pt x="0" y="0"/>
                  </a:moveTo>
                  <a:lnTo>
                    <a:pt x="95911" y="0"/>
                  </a:lnTo>
                  <a:lnTo>
                    <a:pt x="95911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DE67874-C0D3-9401-F6E4-8C7CCB772DAB}"/>
                </a:ext>
              </a:extLst>
            </p:cNvPr>
            <p:cNvSpPr/>
            <p:nvPr/>
          </p:nvSpPr>
          <p:spPr>
            <a:xfrm rot="17277600">
              <a:off x="4078759" y="4581192"/>
              <a:ext cx="155615" cy="35966"/>
            </a:xfrm>
            <a:custGeom>
              <a:avLst/>
              <a:gdLst>
                <a:gd name="connsiteX0" fmla="*/ 0 w 155615"/>
                <a:gd name="connsiteY0" fmla="*/ 0 h 35966"/>
                <a:gd name="connsiteX1" fmla="*/ 155615 w 155615"/>
                <a:gd name="connsiteY1" fmla="*/ 0 h 35966"/>
                <a:gd name="connsiteX2" fmla="*/ 155615 w 155615"/>
                <a:gd name="connsiteY2" fmla="*/ 35967 h 35966"/>
                <a:gd name="connsiteX3" fmla="*/ 0 w 155615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15" h="35966">
                  <a:moveTo>
                    <a:pt x="0" y="0"/>
                  </a:moveTo>
                  <a:lnTo>
                    <a:pt x="155615" y="0"/>
                  </a:lnTo>
                  <a:lnTo>
                    <a:pt x="155615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B0BA4A3-EC16-3B87-E22A-A6E05D4CBA54}"/>
                </a:ext>
              </a:extLst>
            </p:cNvPr>
            <p:cNvSpPr/>
            <p:nvPr/>
          </p:nvSpPr>
          <p:spPr>
            <a:xfrm rot="20529000">
              <a:off x="3995133" y="4521234"/>
              <a:ext cx="35966" cy="155615"/>
            </a:xfrm>
            <a:custGeom>
              <a:avLst/>
              <a:gdLst>
                <a:gd name="connsiteX0" fmla="*/ 0 w 35966"/>
                <a:gd name="connsiteY0" fmla="*/ 0 h 155615"/>
                <a:gd name="connsiteX1" fmla="*/ 35967 w 35966"/>
                <a:gd name="connsiteY1" fmla="*/ 0 h 155615"/>
                <a:gd name="connsiteX2" fmla="*/ 35967 w 35966"/>
                <a:gd name="connsiteY2" fmla="*/ 155615 h 155615"/>
                <a:gd name="connsiteX3" fmla="*/ 0 w 35966"/>
                <a:gd name="connsiteY3" fmla="*/ 155615 h 15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66" h="155615">
                  <a:moveTo>
                    <a:pt x="0" y="0"/>
                  </a:moveTo>
                  <a:lnTo>
                    <a:pt x="35967" y="0"/>
                  </a:lnTo>
                  <a:lnTo>
                    <a:pt x="35967" y="155615"/>
                  </a:lnTo>
                  <a:lnTo>
                    <a:pt x="0" y="155615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FB968B-C44B-24B0-79CA-EC7D6C077825}"/>
                </a:ext>
              </a:extLst>
            </p:cNvPr>
            <p:cNvSpPr/>
            <p:nvPr/>
          </p:nvSpPr>
          <p:spPr>
            <a:xfrm>
              <a:off x="3970858" y="4655073"/>
              <a:ext cx="227788" cy="209805"/>
            </a:xfrm>
            <a:custGeom>
              <a:avLst/>
              <a:gdLst>
                <a:gd name="connsiteX0" fmla="*/ 227788 w 227788"/>
                <a:gd name="connsiteY0" fmla="*/ 209805 h 209805"/>
                <a:gd name="connsiteX1" fmla="*/ 191822 w 227788"/>
                <a:gd name="connsiteY1" fmla="*/ 209805 h 209805"/>
                <a:gd name="connsiteX2" fmla="*/ 191822 w 227788"/>
                <a:gd name="connsiteY2" fmla="*/ 65939 h 209805"/>
                <a:gd name="connsiteX3" fmla="*/ 161849 w 227788"/>
                <a:gd name="connsiteY3" fmla="*/ 35967 h 209805"/>
                <a:gd name="connsiteX4" fmla="*/ 65939 w 227788"/>
                <a:gd name="connsiteY4" fmla="*/ 35967 h 209805"/>
                <a:gd name="connsiteX5" fmla="*/ 35967 w 227788"/>
                <a:gd name="connsiteY5" fmla="*/ 65939 h 209805"/>
                <a:gd name="connsiteX6" fmla="*/ 35967 w 227788"/>
                <a:gd name="connsiteY6" fmla="*/ 209805 h 209805"/>
                <a:gd name="connsiteX7" fmla="*/ 0 w 227788"/>
                <a:gd name="connsiteY7" fmla="*/ 209805 h 209805"/>
                <a:gd name="connsiteX8" fmla="*/ 0 w 227788"/>
                <a:gd name="connsiteY8" fmla="*/ 65939 h 209805"/>
                <a:gd name="connsiteX9" fmla="*/ 65939 w 227788"/>
                <a:gd name="connsiteY9" fmla="*/ 0 h 209805"/>
                <a:gd name="connsiteX10" fmla="*/ 161849 w 227788"/>
                <a:gd name="connsiteY10" fmla="*/ 0 h 209805"/>
                <a:gd name="connsiteX11" fmla="*/ 227788 w 227788"/>
                <a:gd name="connsiteY11" fmla="*/ 65939 h 209805"/>
                <a:gd name="connsiteX12" fmla="*/ 227788 w 227788"/>
                <a:gd name="connsiteY12" fmla="*/ 209805 h 20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7788" h="209805">
                  <a:moveTo>
                    <a:pt x="227788" y="209805"/>
                  </a:moveTo>
                  <a:lnTo>
                    <a:pt x="191822" y="209805"/>
                  </a:lnTo>
                  <a:lnTo>
                    <a:pt x="191822" y="65939"/>
                  </a:lnTo>
                  <a:cubicBezTo>
                    <a:pt x="191822" y="49394"/>
                    <a:pt x="178394" y="35967"/>
                    <a:pt x="161849" y="35967"/>
                  </a:cubicBezTo>
                  <a:lnTo>
                    <a:pt x="65939" y="35967"/>
                  </a:lnTo>
                  <a:cubicBezTo>
                    <a:pt x="49394" y="35967"/>
                    <a:pt x="35967" y="49394"/>
                    <a:pt x="35967" y="65939"/>
                  </a:cubicBezTo>
                  <a:lnTo>
                    <a:pt x="35967" y="209805"/>
                  </a:lnTo>
                  <a:lnTo>
                    <a:pt x="0" y="209805"/>
                  </a:lnTo>
                  <a:lnTo>
                    <a:pt x="0" y="65939"/>
                  </a:lnTo>
                  <a:cubicBezTo>
                    <a:pt x="0" y="29493"/>
                    <a:pt x="29493" y="0"/>
                    <a:pt x="65939" y="0"/>
                  </a:cubicBezTo>
                  <a:lnTo>
                    <a:pt x="161849" y="0"/>
                  </a:lnTo>
                  <a:cubicBezTo>
                    <a:pt x="198296" y="0"/>
                    <a:pt x="227788" y="29493"/>
                    <a:pt x="227788" y="65939"/>
                  </a:cubicBezTo>
                  <a:lnTo>
                    <a:pt x="227788" y="209805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553FDA9-6193-6B41-372E-EF29CDFAB912}"/>
                </a:ext>
              </a:extLst>
            </p:cNvPr>
            <p:cNvGrpSpPr/>
            <p:nvPr/>
          </p:nvGrpSpPr>
          <p:grpSpPr>
            <a:xfrm>
              <a:off x="3731081" y="3983697"/>
              <a:ext cx="707102" cy="563476"/>
              <a:chOff x="3731081" y="3983697"/>
              <a:chExt cx="707102" cy="563476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78339F4-2E47-370B-C94A-C7B13E193695}"/>
                  </a:ext>
                </a:extLst>
              </p:cNvPr>
              <p:cNvSpPr/>
              <p:nvPr/>
            </p:nvSpPr>
            <p:spPr>
              <a:xfrm>
                <a:off x="4114724" y="4223474"/>
                <a:ext cx="131877" cy="65938"/>
              </a:xfrm>
              <a:custGeom>
                <a:avLst/>
                <a:gdLst>
                  <a:gd name="connsiteX0" fmla="*/ 131877 w 131877"/>
                  <a:gd name="connsiteY0" fmla="*/ 65939 h 65938"/>
                  <a:gd name="connsiteX1" fmla="*/ 95911 w 131877"/>
                  <a:gd name="connsiteY1" fmla="*/ 65939 h 65938"/>
                  <a:gd name="connsiteX2" fmla="*/ 65939 w 131877"/>
                  <a:gd name="connsiteY2" fmla="*/ 35967 h 65938"/>
                  <a:gd name="connsiteX3" fmla="*/ 35967 w 131877"/>
                  <a:gd name="connsiteY3" fmla="*/ 65939 h 65938"/>
                  <a:gd name="connsiteX4" fmla="*/ 0 w 131877"/>
                  <a:gd name="connsiteY4" fmla="*/ 65939 h 65938"/>
                  <a:gd name="connsiteX5" fmla="*/ 65939 w 131877"/>
                  <a:gd name="connsiteY5" fmla="*/ 0 h 65938"/>
                  <a:gd name="connsiteX6" fmla="*/ 131877 w 131877"/>
                  <a:gd name="connsiteY6" fmla="*/ 65939 h 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77" h="65938">
                    <a:moveTo>
                      <a:pt x="131877" y="65939"/>
                    </a:moveTo>
                    <a:lnTo>
                      <a:pt x="95911" y="65939"/>
                    </a:lnTo>
                    <a:cubicBezTo>
                      <a:pt x="95911" y="49394"/>
                      <a:pt x="82483" y="35967"/>
                      <a:pt x="65939" y="35967"/>
                    </a:cubicBezTo>
                    <a:cubicBezTo>
                      <a:pt x="49394" y="35967"/>
                      <a:pt x="35967" y="49394"/>
                      <a:pt x="35967" y="65939"/>
                    </a:cubicBezTo>
                    <a:lnTo>
                      <a:pt x="0" y="65939"/>
                    </a:lnTo>
                    <a:cubicBezTo>
                      <a:pt x="0" y="29493"/>
                      <a:pt x="29493" y="0"/>
                      <a:pt x="65939" y="0"/>
                    </a:cubicBezTo>
                    <a:cubicBezTo>
                      <a:pt x="102385" y="0"/>
                      <a:pt x="131877" y="29493"/>
                      <a:pt x="131877" y="659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4A73AAE-5761-D3D5-10FF-3E08D54F2A22}"/>
                  </a:ext>
                </a:extLst>
              </p:cNvPr>
              <p:cNvSpPr/>
              <p:nvPr/>
            </p:nvSpPr>
            <p:spPr>
              <a:xfrm>
                <a:off x="3922903" y="4223474"/>
                <a:ext cx="131877" cy="65938"/>
              </a:xfrm>
              <a:custGeom>
                <a:avLst/>
                <a:gdLst>
                  <a:gd name="connsiteX0" fmla="*/ 131877 w 131877"/>
                  <a:gd name="connsiteY0" fmla="*/ 65939 h 65938"/>
                  <a:gd name="connsiteX1" fmla="*/ 95911 w 131877"/>
                  <a:gd name="connsiteY1" fmla="*/ 65939 h 65938"/>
                  <a:gd name="connsiteX2" fmla="*/ 65939 w 131877"/>
                  <a:gd name="connsiteY2" fmla="*/ 35967 h 65938"/>
                  <a:gd name="connsiteX3" fmla="*/ 35967 w 131877"/>
                  <a:gd name="connsiteY3" fmla="*/ 65939 h 65938"/>
                  <a:gd name="connsiteX4" fmla="*/ 0 w 131877"/>
                  <a:gd name="connsiteY4" fmla="*/ 65939 h 65938"/>
                  <a:gd name="connsiteX5" fmla="*/ 65939 w 131877"/>
                  <a:gd name="connsiteY5" fmla="*/ 0 h 65938"/>
                  <a:gd name="connsiteX6" fmla="*/ 131877 w 131877"/>
                  <a:gd name="connsiteY6" fmla="*/ 65939 h 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77" h="65938">
                    <a:moveTo>
                      <a:pt x="131877" y="65939"/>
                    </a:moveTo>
                    <a:lnTo>
                      <a:pt x="95911" y="65939"/>
                    </a:lnTo>
                    <a:cubicBezTo>
                      <a:pt x="95911" y="49394"/>
                      <a:pt x="82483" y="35967"/>
                      <a:pt x="65939" y="35967"/>
                    </a:cubicBezTo>
                    <a:cubicBezTo>
                      <a:pt x="49394" y="35967"/>
                      <a:pt x="35967" y="49394"/>
                      <a:pt x="35967" y="65939"/>
                    </a:cubicBezTo>
                    <a:lnTo>
                      <a:pt x="0" y="65939"/>
                    </a:lnTo>
                    <a:cubicBezTo>
                      <a:pt x="0" y="29493"/>
                      <a:pt x="29493" y="0"/>
                      <a:pt x="65939" y="0"/>
                    </a:cubicBezTo>
                    <a:cubicBezTo>
                      <a:pt x="102385" y="0"/>
                      <a:pt x="131877" y="29493"/>
                      <a:pt x="131877" y="659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14F357A-81DE-C056-25EA-6830E01B6B16}"/>
                  </a:ext>
                </a:extLst>
              </p:cNvPr>
              <p:cNvSpPr/>
              <p:nvPr/>
            </p:nvSpPr>
            <p:spPr>
              <a:xfrm>
                <a:off x="4270100" y="4055390"/>
                <a:ext cx="120607" cy="150340"/>
              </a:xfrm>
              <a:custGeom>
                <a:avLst/>
                <a:gdLst>
                  <a:gd name="connsiteX0" fmla="*/ 97110 w 120607"/>
                  <a:gd name="connsiteY0" fmla="*/ 150340 h 150340"/>
                  <a:gd name="connsiteX1" fmla="*/ 70494 w 120607"/>
                  <a:gd name="connsiteY1" fmla="*/ 126123 h 150340"/>
                  <a:gd name="connsiteX2" fmla="*/ 84641 w 120607"/>
                  <a:gd name="connsiteY2" fmla="*/ 89916 h 150340"/>
                  <a:gd name="connsiteX3" fmla="*/ 30691 w 120607"/>
                  <a:gd name="connsiteY3" fmla="*/ 35967 h 150340"/>
                  <a:gd name="connsiteX4" fmla="*/ 12948 w 120607"/>
                  <a:gd name="connsiteY4" fmla="*/ 39084 h 150340"/>
                  <a:gd name="connsiteX5" fmla="*/ 0 w 120607"/>
                  <a:gd name="connsiteY5" fmla="*/ 5515 h 150340"/>
                  <a:gd name="connsiteX6" fmla="*/ 30691 w 120607"/>
                  <a:gd name="connsiteY6" fmla="*/ 0 h 150340"/>
                  <a:gd name="connsiteX7" fmla="*/ 120608 w 120607"/>
                  <a:gd name="connsiteY7" fmla="*/ 89916 h 150340"/>
                  <a:gd name="connsiteX8" fmla="*/ 97349 w 120607"/>
                  <a:gd name="connsiteY8" fmla="*/ 150101 h 15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50340">
                    <a:moveTo>
                      <a:pt x="97110" y="150340"/>
                    </a:moveTo>
                    <a:lnTo>
                      <a:pt x="70494" y="126123"/>
                    </a:lnTo>
                    <a:cubicBezTo>
                      <a:pt x="79606" y="116052"/>
                      <a:pt x="84641" y="103344"/>
                      <a:pt x="84641" y="89916"/>
                    </a:cubicBezTo>
                    <a:cubicBezTo>
                      <a:pt x="84641" y="60184"/>
                      <a:pt x="60424" y="35967"/>
                      <a:pt x="30691" y="35967"/>
                    </a:cubicBezTo>
                    <a:cubicBezTo>
                      <a:pt x="24218" y="35967"/>
                      <a:pt x="18223" y="36926"/>
                      <a:pt x="12948" y="39084"/>
                    </a:cubicBezTo>
                    <a:lnTo>
                      <a:pt x="0" y="5515"/>
                    </a:lnTo>
                    <a:cubicBezTo>
                      <a:pt x="9591" y="1918"/>
                      <a:pt x="19902" y="0"/>
                      <a:pt x="30691" y="0"/>
                    </a:cubicBezTo>
                    <a:cubicBezTo>
                      <a:pt x="80325" y="0"/>
                      <a:pt x="120608" y="40283"/>
                      <a:pt x="120608" y="89916"/>
                    </a:cubicBezTo>
                    <a:cubicBezTo>
                      <a:pt x="120608" y="112216"/>
                      <a:pt x="112216" y="133556"/>
                      <a:pt x="97349" y="15010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F4D7B10-4656-DC9F-01A9-64F659014C71}"/>
                  </a:ext>
                </a:extLst>
              </p:cNvPr>
              <p:cNvSpPr/>
              <p:nvPr/>
            </p:nvSpPr>
            <p:spPr>
              <a:xfrm>
                <a:off x="3779036" y="4055630"/>
                <a:ext cx="120607" cy="150340"/>
              </a:xfrm>
              <a:custGeom>
                <a:avLst/>
                <a:gdLst>
                  <a:gd name="connsiteX0" fmla="*/ 23258 w 120607"/>
                  <a:gd name="connsiteY0" fmla="*/ 150101 h 150340"/>
                  <a:gd name="connsiteX1" fmla="*/ 0 w 120607"/>
                  <a:gd name="connsiteY1" fmla="*/ 89916 h 150340"/>
                  <a:gd name="connsiteX2" fmla="*/ 89916 w 120607"/>
                  <a:gd name="connsiteY2" fmla="*/ 0 h 150340"/>
                  <a:gd name="connsiteX3" fmla="*/ 120608 w 120607"/>
                  <a:gd name="connsiteY3" fmla="*/ 5515 h 150340"/>
                  <a:gd name="connsiteX4" fmla="*/ 107660 w 120607"/>
                  <a:gd name="connsiteY4" fmla="*/ 39084 h 150340"/>
                  <a:gd name="connsiteX5" fmla="*/ 89916 w 120607"/>
                  <a:gd name="connsiteY5" fmla="*/ 35967 h 150340"/>
                  <a:gd name="connsiteX6" fmla="*/ 35967 w 120607"/>
                  <a:gd name="connsiteY6" fmla="*/ 89916 h 150340"/>
                  <a:gd name="connsiteX7" fmla="*/ 50113 w 120607"/>
                  <a:gd name="connsiteY7" fmla="*/ 126123 h 150340"/>
                  <a:gd name="connsiteX8" fmla="*/ 23498 w 120607"/>
                  <a:gd name="connsiteY8" fmla="*/ 150340 h 15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50340">
                    <a:moveTo>
                      <a:pt x="23258" y="150101"/>
                    </a:moveTo>
                    <a:cubicBezTo>
                      <a:pt x="8152" y="133556"/>
                      <a:pt x="0" y="111976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00706" y="0"/>
                      <a:pt x="111017" y="1918"/>
                      <a:pt x="120608" y="5515"/>
                    </a:cubicBezTo>
                    <a:lnTo>
                      <a:pt x="107660" y="39084"/>
                    </a:lnTo>
                    <a:cubicBezTo>
                      <a:pt x="102385" y="36926"/>
                      <a:pt x="96390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03104"/>
                      <a:pt x="41002" y="116052"/>
                      <a:pt x="50113" y="126123"/>
                    </a:cubicBezTo>
                    <a:lnTo>
                      <a:pt x="23498" y="150340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8C8E42B-8204-C979-68B7-77FB0A196D47}"/>
                  </a:ext>
                </a:extLst>
              </p:cNvPr>
              <p:cNvSpPr/>
              <p:nvPr/>
            </p:nvSpPr>
            <p:spPr>
              <a:xfrm>
                <a:off x="4281609" y="4175998"/>
                <a:ext cx="156574" cy="179593"/>
              </a:xfrm>
              <a:custGeom>
                <a:avLst/>
                <a:gdLst>
                  <a:gd name="connsiteX0" fmla="*/ 73372 w 156574"/>
                  <a:gd name="connsiteY0" fmla="*/ 179114 h 179593"/>
                  <a:gd name="connsiteX1" fmla="*/ 70734 w 156574"/>
                  <a:gd name="connsiteY1" fmla="*/ 143147 h 179593"/>
                  <a:gd name="connsiteX2" fmla="*/ 120608 w 156574"/>
                  <a:gd name="connsiteY2" fmla="*/ 89437 h 179593"/>
                  <a:gd name="connsiteX3" fmla="*/ 70734 w 156574"/>
                  <a:gd name="connsiteY3" fmla="*/ 35727 h 179593"/>
                  <a:gd name="connsiteX4" fmla="*/ 66658 w 156574"/>
                  <a:gd name="connsiteY4" fmla="*/ 35727 h 179593"/>
                  <a:gd name="connsiteX5" fmla="*/ 26855 w 156574"/>
                  <a:gd name="connsiteY5" fmla="*/ 53470 h 179593"/>
                  <a:gd name="connsiteX6" fmla="*/ 0 w 156574"/>
                  <a:gd name="connsiteY6" fmla="*/ 29732 h 179593"/>
                  <a:gd name="connsiteX7" fmla="*/ 66658 w 156574"/>
                  <a:gd name="connsiteY7" fmla="*/ 0 h 179593"/>
                  <a:gd name="connsiteX8" fmla="*/ 74331 w 156574"/>
                  <a:gd name="connsiteY8" fmla="*/ 480 h 179593"/>
                  <a:gd name="connsiteX9" fmla="*/ 156574 w 156574"/>
                  <a:gd name="connsiteY9" fmla="*/ 89916 h 179593"/>
                  <a:gd name="connsiteX10" fmla="*/ 73132 w 156574"/>
                  <a:gd name="connsiteY10" fmla="*/ 179593 h 17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574" h="179593">
                    <a:moveTo>
                      <a:pt x="73372" y="179114"/>
                    </a:moveTo>
                    <a:lnTo>
                      <a:pt x="70734" y="143147"/>
                    </a:lnTo>
                    <a:cubicBezTo>
                      <a:pt x="99268" y="141229"/>
                      <a:pt x="120608" y="117970"/>
                      <a:pt x="120608" y="89437"/>
                    </a:cubicBezTo>
                    <a:cubicBezTo>
                      <a:pt x="120608" y="60903"/>
                      <a:pt x="99028" y="37645"/>
                      <a:pt x="70734" y="35727"/>
                    </a:cubicBezTo>
                    <a:cubicBezTo>
                      <a:pt x="68576" y="35727"/>
                      <a:pt x="67617" y="35727"/>
                      <a:pt x="66658" y="35727"/>
                    </a:cubicBezTo>
                    <a:cubicBezTo>
                      <a:pt x="51312" y="35727"/>
                      <a:pt x="36926" y="42201"/>
                      <a:pt x="26855" y="53470"/>
                    </a:cubicBezTo>
                    <a:lnTo>
                      <a:pt x="0" y="29732"/>
                    </a:lnTo>
                    <a:cubicBezTo>
                      <a:pt x="16784" y="10790"/>
                      <a:pt x="41002" y="0"/>
                      <a:pt x="66658" y="0"/>
                    </a:cubicBezTo>
                    <a:cubicBezTo>
                      <a:pt x="69056" y="0"/>
                      <a:pt x="71933" y="0"/>
                      <a:pt x="74331" y="480"/>
                    </a:cubicBezTo>
                    <a:cubicBezTo>
                      <a:pt x="119889" y="3597"/>
                      <a:pt x="156574" y="42920"/>
                      <a:pt x="156574" y="89916"/>
                    </a:cubicBezTo>
                    <a:cubicBezTo>
                      <a:pt x="156574" y="136913"/>
                      <a:pt x="119889" y="176236"/>
                      <a:pt x="73132" y="17959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2D64E754-1553-8D5F-222E-2CFD956D199C}"/>
                  </a:ext>
                </a:extLst>
              </p:cNvPr>
              <p:cNvSpPr/>
              <p:nvPr/>
            </p:nvSpPr>
            <p:spPr>
              <a:xfrm>
                <a:off x="3731081" y="4175518"/>
                <a:ext cx="156574" cy="179593"/>
              </a:xfrm>
              <a:custGeom>
                <a:avLst/>
                <a:gdLst>
                  <a:gd name="connsiteX0" fmla="*/ 83442 w 156574"/>
                  <a:gd name="connsiteY0" fmla="*/ 179593 h 179593"/>
                  <a:gd name="connsiteX1" fmla="*/ 0 w 156574"/>
                  <a:gd name="connsiteY1" fmla="*/ 89916 h 179593"/>
                  <a:gd name="connsiteX2" fmla="*/ 83442 w 156574"/>
                  <a:gd name="connsiteY2" fmla="*/ 240 h 179593"/>
                  <a:gd name="connsiteX3" fmla="*/ 89916 w 156574"/>
                  <a:gd name="connsiteY3" fmla="*/ 0 h 179593"/>
                  <a:gd name="connsiteX4" fmla="*/ 156574 w 156574"/>
                  <a:gd name="connsiteY4" fmla="*/ 29732 h 179593"/>
                  <a:gd name="connsiteX5" fmla="*/ 129719 w 156574"/>
                  <a:gd name="connsiteY5" fmla="*/ 53470 h 179593"/>
                  <a:gd name="connsiteX6" fmla="*/ 88717 w 156574"/>
                  <a:gd name="connsiteY6" fmla="*/ 35727 h 179593"/>
                  <a:gd name="connsiteX7" fmla="*/ 87279 w 156574"/>
                  <a:gd name="connsiteY7" fmla="*/ 35727 h 179593"/>
                  <a:gd name="connsiteX8" fmla="*/ 36206 w 156574"/>
                  <a:gd name="connsiteY8" fmla="*/ 89677 h 179593"/>
                  <a:gd name="connsiteX9" fmla="*/ 86080 w 156574"/>
                  <a:gd name="connsiteY9" fmla="*/ 143387 h 179593"/>
                  <a:gd name="connsiteX10" fmla="*/ 83442 w 156574"/>
                  <a:gd name="connsiteY10" fmla="*/ 179353 h 17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574" h="179593">
                    <a:moveTo>
                      <a:pt x="83442" y="179593"/>
                    </a:moveTo>
                    <a:cubicBezTo>
                      <a:pt x="36686" y="176236"/>
                      <a:pt x="0" y="136913"/>
                      <a:pt x="0" y="89916"/>
                    </a:cubicBezTo>
                    <a:cubicBezTo>
                      <a:pt x="0" y="42920"/>
                      <a:pt x="36686" y="3597"/>
                      <a:pt x="83442" y="240"/>
                    </a:cubicBezTo>
                    <a:cubicBezTo>
                      <a:pt x="84641" y="240"/>
                      <a:pt x="87519" y="0"/>
                      <a:pt x="89916" y="0"/>
                    </a:cubicBezTo>
                    <a:cubicBezTo>
                      <a:pt x="115573" y="0"/>
                      <a:pt x="139790" y="10790"/>
                      <a:pt x="156574" y="29732"/>
                    </a:cubicBezTo>
                    <a:lnTo>
                      <a:pt x="129719" y="53470"/>
                    </a:lnTo>
                    <a:cubicBezTo>
                      <a:pt x="119409" y="41961"/>
                      <a:pt x="105502" y="35967"/>
                      <a:pt x="88717" y="35727"/>
                    </a:cubicBezTo>
                    <a:cubicBezTo>
                      <a:pt x="88238" y="35727"/>
                      <a:pt x="87758" y="35727"/>
                      <a:pt x="87279" y="35727"/>
                    </a:cubicBezTo>
                    <a:cubicBezTo>
                      <a:pt x="57546" y="37885"/>
                      <a:pt x="36206" y="60903"/>
                      <a:pt x="36206" y="89677"/>
                    </a:cubicBezTo>
                    <a:cubicBezTo>
                      <a:pt x="36206" y="118450"/>
                      <a:pt x="57786" y="141469"/>
                      <a:pt x="86080" y="143387"/>
                    </a:cubicBezTo>
                    <a:lnTo>
                      <a:pt x="83442" y="179353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99690EB-E970-4EE6-D5A7-91F779B2E4E3}"/>
                  </a:ext>
                </a:extLst>
              </p:cNvPr>
              <p:cNvSpPr/>
              <p:nvPr/>
            </p:nvSpPr>
            <p:spPr>
              <a:xfrm>
                <a:off x="4269860" y="4295407"/>
                <a:ext cx="120607" cy="179832"/>
              </a:xfrm>
              <a:custGeom>
                <a:avLst/>
                <a:gdLst>
                  <a:gd name="connsiteX0" fmla="*/ 30691 w 120607"/>
                  <a:gd name="connsiteY0" fmla="*/ 179833 h 179832"/>
                  <a:gd name="connsiteX1" fmla="*/ 0 w 120607"/>
                  <a:gd name="connsiteY1" fmla="*/ 174318 h 179832"/>
                  <a:gd name="connsiteX2" fmla="*/ 12948 w 120607"/>
                  <a:gd name="connsiteY2" fmla="*/ 140749 h 179832"/>
                  <a:gd name="connsiteX3" fmla="*/ 30691 w 120607"/>
                  <a:gd name="connsiteY3" fmla="*/ 143866 h 179832"/>
                  <a:gd name="connsiteX4" fmla="*/ 84641 w 120607"/>
                  <a:gd name="connsiteY4" fmla="*/ 89916 h 179832"/>
                  <a:gd name="connsiteX5" fmla="*/ 30691 w 120607"/>
                  <a:gd name="connsiteY5" fmla="*/ 35967 h 179832"/>
                  <a:gd name="connsiteX6" fmla="*/ 30691 w 120607"/>
                  <a:gd name="connsiteY6" fmla="*/ 0 h 179832"/>
                  <a:gd name="connsiteX7" fmla="*/ 120608 w 120607"/>
                  <a:gd name="connsiteY7" fmla="*/ 89916 h 179832"/>
                  <a:gd name="connsiteX8" fmla="*/ 30691 w 120607"/>
                  <a:gd name="connsiteY8" fmla="*/ 179833 h 17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79832">
                    <a:moveTo>
                      <a:pt x="30691" y="179833"/>
                    </a:moveTo>
                    <a:cubicBezTo>
                      <a:pt x="19662" y="179833"/>
                      <a:pt x="9351" y="177915"/>
                      <a:pt x="0" y="174318"/>
                    </a:cubicBezTo>
                    <a:lnTo>
                      <a:pt x="12948" y="140749"/>
                    </a:lnTo>
                    <a:cubicBezTo>
                      <a:pt x="18223" y="142907"/>
                      <a:pt x="24217" y="143866"/>
                      <a:pt x="30691" y="143866"/>
                    </a:cubicBezTo>
                    <a:cubicBezTo>
                      <a:pt x="60424" y="143866"/>
                      <a:pt x="84641" y="119649"/>
                      <a:pt x="84641" y="89916"/>
                    </a:cubicBezTo>
                    <a:cubicBezTo>
                      <a:pt x="84641" y="60184"/>
                      <a:pt x="60424" y="35967"/>
                      <a:pt x="30691" y="35967"/>
                    </a:cubicBezTo>
                    <a:lnTo>
                      <a:pt x="30691" y="0"/>
                    </a:lnTo>
                    <a:cubicBezTo>
                      <a:pt x="80325" y="0"/>
                      <a:pt x="120608" y="40283"/>
                      <a:pt x="120608" y="89916"/>
                    </a:cubicBezTo>
                    <a:cubicBezTo>
                      <a:pt x="120608" y="139550"/>
                      <a:pt x="80325" y="179833"/>
                      <a:pt x="30691" y="1798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FFBE5B3-BB66-5BAC-682B-FA124D088C95}"/>
                  </a:ext>
                </a:extLst>
              </p:cNvPr>
              <p:cNvSpPr/>
              <p:nvPr/>
            </p:nvSpPr>
            <p:spPr>
              <a:xfrm>
                <a:off x="3779036" y="4295407"/>
                <a:ext cx="120607" cy="179832"/>
              </a:xfrm>
              <a:custGeom>
                <a:avLst/>
                <a:gdLst>
                  <a:gd name="connsiteX0" fmla="*/ 89916 w 120607"/>
                  <a:gd name="connsiteY0" fmla="*/ 179833 h 179832"/>
                  <a:gd name="connsiteX1" fmla="*/ 0 w 120607"/>
                  <a:gd name="connsiteY1" fmla="*/ 89916 h 179832"/>
                  <a:gd name="connsiteX2" fmla="*/ 89916 w 120607"/>
                  <a:gd name="connsiteY2" fmla="*/ 0 h 179832"/>
                  <a:gd name="connsiteX3" fmla="*/ 89916 w 120607"/>
                  <a:gd name="connsiteY3" fmla="*/ 35967 h 179832"/>
                  <a:gd name="connsiteX4" fmla="*/ 35967 w 120607"/>
                  <a:gd name="connsiteY4" fmla="*/ 89916 h 179832"/>
                  <a:gd name="connsiteX5" fmla="*/ 89916 w 120607"/>
                  <a:gd name="connsiteY5" fmla="*/ 143866 h 179832"/>
                  <a:gd name="connsiteX6" fmla="*/ 107660 w 120607"/>
                  <a:gd name="connsiteY6" fmla="*/ 140749 h 179832"/>
                  <a:gd name="connsiteX7" fmla="*/ 120608 w 120607"/>
                  <a:gd name="connsiteY7" fmla="*/ 174318 h 179832"/>
                  <a:gd name="connsiteX8" fmla="*/ 89916 w 120607"/>
                  <a:gd name="connsiteY8" fmla="*/ 179833 h 17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79832">
                    <a:moveTo>
                      <a:pt x="89916" y="179833"/>
                    </a:moveTo>
                    <a:cubicBezTo>
                      <a:pt x="40283" y="179833"/>
                      <a:pt x="0" y="139550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lnTo>
                      <a:pt x="89916" y="35967"/>
                    </a:ln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19649"/>
                      <a:pt x="60184" y="143866"/>
                      <a:pt x="89916" y="143866"/>
                    </a:cubicBezTo>
                    <a:cubicBezTo>
                      <a:pt x="96390" y="143866"/>
                      <a:pt x="102385" y="142907"/>
                      <a:pt x="107660" y="140749"/>
                    </a:cubicBezTo>
                    <a:lnTo>
                      <a:pt x="120608" y="174318"/>
                    </a:lnTo>
                    <a:cubicBezTo>
                      <a:pt x="111257" y="177915"/>
                      <a:pt x="100706" y="179833"/>
                      <a:pt x="89916" y="1798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4B96506-FE49-3D8D-BBB7-DCF5CF0F93AF}"/>
                  </a:ext>
                </a:extLst>
              </p:cNvPr>
              <p:cNvSpPr/>
              <p:nvPr/>
            </p:nvSpPr>
            <p:spPr>
              <a:xfrm>
                <a:off x="4114724" y="3983697"/>
                <a:ext cx="179832" cy="563476"/>
              </a:xfrm>
              <a:custGeom>
                <a:avLst/>
                <a:gdLst>
                  <a:gd name="connsiteX0" fmla="*/ 89916 w 179832"/>
                  <a:gd name="connsiteY0" fmla="*/ 563476 h 563476"/>
                  <a:gd name="connsiteX1" fmla="*/ 0 w 179832"/>
                  <a:gd name="connsiteY1" fmla="*/ 473560 h 563476"/>
                  <a:gd name="connsiteX2" fmla="*/ 0 w 179832"/>
                  <a:gd name="connsiteY2" fmla="*/ 89916 h 563476"/>
                  <a:gd name="connsiteX3" fmla="*/ 89916 w 179832"/>
                  <a:gd name="connsiteY3" fmla="*/ 0 h 563476"/>
                  <a:gd name="connsiteX4" fmla="*/ 179833 w 179832"/>
                  <a:gd name="connsiteY4" fmla="*/ 89916 h 563476"/>
                  <a:gd name="connsiteX5" fmla="*/ 89916 w 179832"/>
                  <a:gd name="connsiteY5" fmla="*/ 179833 h 563476"/>
                  <a:gd name="connsiteX6" fmla="*/ 89916 w 179832"/>
                  <a:gd name="connsiteY6" fmla="*/ 143866 h 563476"/>
                  <a:gd name="connsiteX7" fmla="*/ 143866 w 179832"/>
                  <a:gd name="connsiteY7" fmla="*/ 89916 h 563476"/>
                  <a:gd name="connsiteX8" fmla="*/ 89916 w 179832"/>
                  <a:gd name="connsiteY8" fmla="*/ 35967 h 563476"/>
                  <a:gd name="connsiteX9" fmla="*/ 35967 w 179832"/>
                  <a:gd name="connsiteY9" fmla="*/ 89916 h 563476"/>
                  <a:gd name="connsiteX10" fmla="*/ 35967 w 179832"/>
                  <a:gd name="connsiteY10" fmla="*/ 473560 h 563476"/>
                  <a:gd name="connsiteX11" fmla="*/ 89916 w 179832"/>
                  <a:gd name="connsiteY11" fmla="*/ 527510 h 563476"/>
                  <a:gd name="connsiteX12" fmla="*/ 143866 w 179832"/>
                  <a:gd name="connsiteY12" fmla="*/ 473560 h 563476"/>
                  <a:gd name="connsiteX13" fmla="*/ 89916 w 179832"/>
                  <a:gd name="connsiteY13" fmla="*/ 419610 h 563476"/>
                  <a:gd name="connsiteX14" fmla="*/ 89916 w 179832"/>
                  <a:gd name="connsiteY14" fmla="*/ 383643 h 563476"/>
                  <a:gd name="connsiteX15" fmla="*/ 179833 w 179832"/>
                  <a:gd name="connsiteY15" fmla="*/ 473560 h 563476"/>
                  <a:gd name="connsiteX16" fmla="*/ 89916 w 179832"/>
                  <a:gd name="connsiteY16" fmla="*/ 563476 h 56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9832" h="563476">
                    <a:moveTo>
                      <a:pt x="89916" y="563476"/>
                    </a:moveTo>
                    <a:cubicBezTo>
                      <a:pt x="40283" y="563476"/>
                      <a:pt x="0" y="523194"/>
                      <a:pt x="0" y="473560"/>
                    </a:cubicBezTo>
                    <a:lnTo>
                      <a:pt x="0" y="89916"/>
                    </a:ln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39550" y="0"/>
                      <a:pt x="179833" y="40283"/>
                      <a:pt x="179833" y="89916"/>
                    </a:cubicBezTo>
                    <a:cubicBezTo>
                      <a:pt x="179833" y="139550"/>
                      <a:pt x="139550" y="179833"/>
                      <a:pt x="89916" y="179833"/>
                    </a:cubicBezTo>
                    <a:lnTo>
                      <a:pt x="89916" y="143866"/>
                    </a:lnTo>
                    <a:cubicBezTo>
                      <a:pt x="119649" y="143866"/>
                      <a:pt x="143866" y="119649"/>
                      <a:pt x="143866" y="89916"/>
                    </a:cubicBezTo>
                    <a:cubicBezTo>
                      <a:pt x="143866" y="60184"/>
                      <a:pt x="119649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lnTo>
                      <a:pt x="35967" y="473560"/>
                    </a:lnTo>
                    <a:cubicBezTo>
                      <a:pt x="35967" y="503292"/>
                      <a:pt x="60184" y="527510"/>
                      <a:pt x="89916" y="527510"/>
                    </a:cubicBezTo>
                    <a:cubicBezTo>
                      <a:pt x="119649" y="527510"/>
                      <a:pt x="143866" y="503292"/>
                      <a:pt x="143866" y="473560"/>
                    </a:cubicBezTo>
                    <a:cubicBezTo>
                      <a:pt x="143866" y="443828"/>
                      <a:pt x="119649" y="419610"/>
                      <a:pt x="89916" y="419610"/>
                    </a:cubicBezTo>
                    <a:lnTo>
                      <a:pt x="89916" y="383643"/>
                    </a:lnTo>
                    <a:cubicBezTo>
                      <a:pt x="139550" y="383643"/>
                      <a:pt x="179833" y="423926"/>
                      <a:pt x="179833" y="473560"/>
                    </a:cubicBezTo>
                    <a:cubicBezTo>
                      <a:pt x="179833" y="523194"/>
                      <a:pt x="139550" y="563476"/>
                      <a:pt x="89916" y="5634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9979613-039D-C516-E0C6-9E4149C0C678}"/>
                  </a:ext>
                </a:extLst>
              </p:cNvPr>
              <p:cNvSpPr/>
              <p:nvPr/>
            </p:nvSpPr>
            <p:spPr>
              <a:xfrm>
                <a:off x="3874947" y="3983697"/>
                <a:ext cx="179832" cy="563476"/>
              </a:xfrm>
              <a:custGeom>
                <a:avLst/>
                <a:gdLst>
                  <a:gd name="connsiteX0" fmla="*/ 89916 w 179832"/>
                  <a:gd name="connsiteY0" fmla="*/ 563476 h 563476"/>
                  <a:gd name="connsiteX1" fmla="*/ 0 w 179832"/>
                  <a:gd name="connsiteY1" fmla="*/ 473560 h 563476"/>
                  <a:gd name="connsiteX2" fmla="*/ 89916 w 179832"/>
                  <a:gd name="connsiteY2" fmla="*/ 383643 h 563476"/>
                  <a:gd name="connsiteX3" fmla="*/ 89916 w 179832"/>
                  <a:gd name="connsiteY3" fmla="*/ 419610 h 563476"/>
                  <a:gd name="connsiteX4" fmla="*/ 35967 w 179832"/>
                  <a:gd name="connsiteY4" fmla="*/ 473560 h 563476"/>
                  <a:gd name="connsiteX5" fmla="*/ 89916 w 179832"/>
                  <a:gd name="connsiteY5" fmla="*/ 527510 h 563476"/>
                  <a:gd name="connsiteX6" fmla="*/ 143866 w 179832"/>
                  <a:gd name="connsiteY6" fmla="*/ 473560 h 563476"/>
                  <a:gd name="connsiteX7" fmla="*/ 143866 w 179832"/>
                  <a:gd name="connsiteY7" fmla="*/ 89916 h 563476"/>
                  <a:gd name="connsiteX8" fmla="*/ 89916 w 179832"/>
                  <a:gd name="connsiteY8" fmla="*/ 35967 h 563476"/>
                  <a:gd name="connsiteX9" fmla="*/ 35967 w 179832"/>
                  <a:gd name="connsiteY9" fmla="*/ 89916 h 563476"/>
                  <a:gd name="connsiteX10" fmla="*/ 89916 w 179832"/>
                  <a:gd name="connsiteY10" fmla="*/ 143866 h 563476"/>
                  <a:gd name="connsiteX11" fmla="*/ 89916 w 179832"/>
                  <a:gd name="connsiteY11" fmla="*/ 179833 h 563476"/>
                  <a:gd name="connsiteX12" fmla="*/ 0 w 179832"/>
                  <a:gd name="connsiteY12" fmla="*/ 89916 h 563476"/>
                  <a:gd name="connsiteX13" fmla="*/ 89916 w 179832"/>
                  <a:gd name="connsiteY13" fmla="*/ 0 h 563476"/>
                  <a:gd name="connsiteX14" fmla="*/ 179833 w 179832"/>
                  <a:gd name="connsiteY14" fmla="*/ 89916 h 563476"/>
                  <a:gd name="connsiteX15" fmla="*/ 179833 w 179832"/>
                  <a:gd name="connsiteY15" fmla="*/ 473560 h 563476"/>
                  <a:gd name="connsiteX16" fmla="*/ 89916 w 179832"/>
                  <a:gd name="connsiteY16" fmla="*/ 563476 h 56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9832" h="563476">
                    <a:moveTo>
                      <a:pt x="89916" y="563476"/>
                    </a:moveTo>
                    <a:cubicBezTo>
                      <a:pt x="40283" y="563476"/>
                      <a:pt x="0" y="523194"/>
                      <a:pt x="0" y="473560"/>
                    </a:cubicBezTo>
                    <a:cubicBezTo>
                      <a:pt x="0" y="423926"/>
                      <a:pt x="40283" y="383643"/>
                      <a:pt x="89916" y="383643"/>
                    </a:cubicBezTo>
                    <a:lnTo>
                      <a:pt x="89916" y="419610"/>
                    </a:lnTo>
                    <a:cubicBezTo>
                      <a:pt x="60184" y="419610"/>
                      <a:pt x="35967" y="443828"/>
                      <a:pt x="35967" y="473560"/>
                    </a:cubicBezTo>
                    <a:cubicBezTo>
                      <a:pt x="35967" y="503292"/>
                      <a:pt x="60184" y="527510"/>
                      <a:pt x="89916" y="527510"/>
                    </a:cubicBezTo>
                    <a:cubicBezTo>
                      <a:pt x="119649" y="527510"/>
                      <a:pt x="143866" y="503292"/>
                      <a:pt x="143866" y="473560"/>
                    </a:cubicBezTo>
                    <a:lnTo>
                      <a:pt x="143866" y="89916"/>
                    </a:lnTo>
                    <a:cubicBezTo>
                      <a:pt x="143866" y="60184"/>
                      <a:pt x="119649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19649"/>
                      <a:pt x="60184" y="143866"/>
                      <a:pt x="89916" y="143866"/>
                    </a:cubicBezTo>
                    <a:lnTo>
                      <a:pt x="89916" y="179833"/>
                    </a:lnTo>
                    <a:cubicBezTo>
                      <a:pt x="40283" y="179833"/>
                      <a:pt x="0" y="139550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39550" y="0"/>
                      <a:pt x="179833" y="40283"/>
                      <a:pt x="179833" y="89916"/>
                    </a:cubicBezTo>
                    <a:lnTo>
                      <a:pt x="179833" y="473560"/>
                    </a:lnTo>
                    <a:cubicBezTo>
                      <a:pt x="179833" y="523194"/>
                      <a:pt x="139550" y="563476"/>
                      <a:pt x="89916" y="5634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BA0C6E0-2B2A-B185-8F03-5E39EF1C47C7}"/>
                </a:ext>
              </a:extLst>
            </p:cNvPr>
            <p:cNvSpPr/>
            <p:nvPr/>
          </p:nvSpPr>
          <p:spPr>
            <a:xfrm>
              <a:off x="3635170" y="3839830"/>
              <a:ext cx="899163" cy="1043030"/>
            </a:xfrm>
            <a:custGeom>
              <a:avLst/>
              <a:gdLst>
                <a:gd name="connsiteX0" fmla="*/ 617426 w 899163"/>
                <a:gd name="connsiteY0" fmla="*/ 1043031 h 1043030"/>
                <a:gd name="connsiteX1" fmla="*/ 281738 w 899163"/>
                <a:gd name="connsiteY1" fmla="*/ 1043031 h 1043030"/>
                <a:gd name="connsiteX2" fmla="*/ 215799 w 899163"/>
                <a:gd name="connsiteY2" fmla="*/ 977092 h 1043030"/>
                <a:gd name="connsiteX3" fmla="*/ 215799 w 899163"/>
                <a:gd name="connsiteY3" fmla="*/ 898685 h 1043030"/>
                <a:gd name="connsiteX4" fmla="*/ 168563 w 899163"/>
                <a:gd name="connsiteY4" fmla="*/ 800376 h 1043030"/>
                <a:gd name="connsiteX5" fmla="*/ 0 w 899163"/>
                <a:gd name="connsiteY5" fmla="*/ 449582 h 1043030"/>
                <a:gd name="connsiteX6" fmla="*/ 449582 w 899163"/>
                <a:gd name="connsiteY6" fmla="*/ 0 h 1043030"/>
                <a:gd name="connsiteX7" fmla="*/ 899164 w 899163"/>
                <a:gd name="connsiteY7" fmla="*/ 449582 h 1043030"/>
                <a:gd name="connsiteX8" fmla="*/ 730601 w 899163"/>
                <a:gd name="connsiteY8" fmla="*/ 800376 h 1043030"/>
                <a:gd name="connsiteX9" fmla="*/ 683364 w 899163"/>
                <a:gd name="connsiteY9" fmla="*/ 898685 h 1043030"/>
                <a:gd name="connsiteX10" fmla="*/ 683364 w 899163"/>
                <a:gd name="connsiteY10" fmla="*/ 977092 h 1043030"/>
                <a:gd name="connsiteX11" fmla="*/ 617426 w 899163"/>
                <a:gd name="connsiteY11" fmla="*/ 1043031 h 1043030"/>
                <a:gd name="connsiteX12" fmla="*/ 449582 w 899163"/>
                <a:gd name="connsiteY12" fmla="*/ 35967 h 1043030"/>
                <a:gd name="connsiteX13" fmla="*/ 35967 w 899163"/>
                <a:gd name="connsiteY13" fmla="*/ 449582 h 1043030"/>
                <a:gd name="connsiteX14" fmla="*/ 190863 w 899163"/>
                <a:gd name="connsiteY14" fmla="*/ 772322 h 1043030"/>
                <a:gd name="connsiteX15" fmla="*/ 251766 w 899163"/>
                <a:gd name="connsiteY15" fmla="*/ 898685 h 1043030"/>
                <a:gd name="connsiteX16" fmla="*/ 251766 w 899163"/>
                <a:gd name="connsiteY16" fmla="*/ 977092 h 1043030"/>
                <a:gd name="connsiteX17" fmla="*/ 281738 w 899163"/>
                <a:gd name="connsiteY17" fmla="*/ 1007064 h 1043030"/>
                <a:gd name="connsiteX18" fmla="*/ 617426 w 899163"/>
                <a:gd name="connsiteY18" fmla="*/ 1007064 h 1043030"/>
                <a:gd name="connsiteX19" fmla="*/ 647398 w 899163"/>
                <a:gd name="connsiteY19" fmla="*/ 977092 h 1043030"/>
                <a:gd name="connsiteX20" fmla="*/ 647398 w 899163"/>
                <a:gd name="connsiteY20" fmla="*/ 898685 h 1043030"/>
                <a:gd name="connsiteX21" fmla="*/ 708301 w 899163"/>
                <a:gd name="connsiteY21" fmla="*/ 772322 h 1043030"/>
                <a:gd name="connsiteX22" fmla="*/ 863197 w 899163"/>
                <a:gd name="connsiteY22" fmla="*/ 449582 h 1043030"/>
                <a:gd name="connsiteX23" fmla="*/ 449582 w 899163"/>
                <a:gd name="connsiteY23" fmla="*/ 35967 h 104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9163" h="1043030">
                  <a:moveTo>
                    <a:pt x="617426" y="1043031"/>
                  </a:moveTo>
                  <a:lnTo>
                    <a:pt x="281738" y="1043031"/>
                  </a:lnTo>
                  <a:cubicBezTo>
                    <a:pt x="245292" y="1043031"/>
                    <a:pt x="215799" y="1013538"/>
                    <a:pt x="215799" y="977092"/>
                  </a:cubicBezTo>
                  <a:lnTo>
                    <a:pt x="215799" y="898685"/>
                  </a:lnTo>
                  <a:cubicBezTo>
                    <a:pt x="215799" y="860320"/>
                    <a:pt x="198535" y="824354"/>
                    <a:pt x="168563" y="800376"/>
                  </a:cubicBezTo>
                  <a:cubicBezTo>
                    <a:pt x="61383" y="714536"/>
                    <a:pt x="0" y="586735"/>
                    <a:pt x="0" y="449582"/>
                  </a:cubicBezTo>
                  <a:cubicBezTo>
                    <a:pt x="0" y="201653"/>
                    <a:pt x="201652" y="0"/>
                    <a:pt x="449582" y="0"/>
                  </a:cubicBezTo>
                  <a:cubicBezTo>
                    <a:pt x="697511" y="0"/>
                    <a:pt x="899164" y="201653"/>
                    <a:pt x="899164" y="449582"/>
                  </a:cubicBezTo>
                  <a:cubicBezTo>
                    <a:pt x="899164" y="586735"/>
                    <a:pt x="837781" y="714536"/>
                    <a:pt x="730601" y="800376"/>
                  </a:cubicBezTo>
                  <a:cubicBezTo>
                    <a:pt x="700628" y="824354"/>
                    <a:pt x="683364" y="860320"/>
                    <a:pt x="683364" y="898685"/>
                  </a:cubicBezTo>
                  <a:lnTo>
                    <a:pt x="683364" y="977092"/>
                  </a:lnTo>
                  <a:cubicBezTo>
                    <a:pt x="683364" y="1013538"/>
                    <a:pt x="653872" y="1043031"/>
                    <a:pt x="617426" y="1043031"/>
                  </a:cubicBezTo>
                  <a:close/>
                  <a:moveTo>
                    <a:pt x="449582" y="35967"/>
                  </a:moveTo>
                  <a:cubicBezTo>
                    <a:pt x="221554" y="35967"/>
                    <a:pt x="35967" y="221554"/>
                    <a:pt x="35967" y="449582"/>
                  </a:cubicBezTo>
                  <a:cubicBezTo>
                    <a:pt x="35967" y="575705"/>
                    <a:pt x="92554" y="693435"/>
                    <a:pt x="190863" y="772322"/>
                  </a:cubicBezTo>
                  <a:cubicBezTo>
                    <a:pt x="229467" y="803253"/>
                    <a:pt x="251766" y="849291"/>
                    <a:pt x="251766" y="898685"/>
                  </a:cubicBezTo>
                  <a:lnTo>
                    <a:pt x="251766" y="977092"/>
                  </a:lnTo>
                  <a:cubicBezTo>
                    <a:pt x="251766" y="993636"/>
                    <a:pt x="265193" y="1007064"/>
                    <a:pt x="281738" y="1007064"/>
                  </a:cubicBezTo>
                  <a:lnTo>
                    <a:pt x="617426" y="1007064"/>
                  </a:lnTo>
                  <a:cubicBezTo>
                    <a:pt x="633970" y="1007064"/>
                    <a:pt x="647398" y="993636"/>
                    <a:pt x="647398" y="977092"/>
                  </a:cubicBezTo>
                  <a:lnTo>
                    <a:pt x="647398" y="898685"/>
                  </a:lnTo>
                  <a:cubicBezTo>
                    <a:pt x="647398" y="849291"/>
                    <a:pt x="669457" y="803253"/>
                    <a:pt x="708301" y="772322"/>
                  </a:cubicBezTo>
                  <a:cubicBezTo>
                    <a:pt x="806850" y="693435"/>
                    <a:pt x="863197" y="575945"/>
                    <a:pt x="863197" y="449582"/>
                  </a:cubicBezTo>
                  <a:cubicBezTo>
                    <a:pt x="863197" y="221554"/>
                    <a:pt x="677610" y="35967"/>
                    <a:pt x="449582" y="35967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9FFC476-3FBF-586D-5A19-CB940A08BE5B}"/>
              </a:ext>
            </a:extLst>
          </p:cNvPr>
          <p:cNvGrpSpPr/>
          <p:nvPr/>
        </p:nvGrpSpPr>
        <p:grpSpPr>
          <a:xfrm>
            <a:off x="5984091" y="2302977"/>
            <a:ext cx="1141763" cy="868641"/>
            <a:chOff x="6121381" y="3767707"/>
            <a:chExt cx="1638302" cy="1246402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B78B900-744E-417B-B9F3-2345E2D678A8}"/>
                </a:ext>
              </a:extLst>
            </p:cNvPr>
            <p:cNvGrpSpPr/>
            <p:nvPr/>
          </p:nvGrpSpPr>
          <p:grpSpPr>
            <a:xfrm>
              <a:off x="6121381" y="4065828"/>
              <a:ext cx="948288" cy="948281"/>
              <a:chOff x="6183652" y="3928005"/>
              <a:chExt cx="948288" cy="948281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F8803DC-8F1B-C8BB-96CB-BAE7542ED5D0}"/>
                  </a:ext>
                </a:extLst>
              </p:cNvPr>
              <p:cNvSpPr/>
              <p:nvPr/>
            </p:nvSpPr>
            <p:spPr>
              <a:xfrm>
                <a:off x="6270978" y="3928005"/>
                <a:ext cx="657691" cy="413877"/>
              </a:xfrm>
              <a:custGeom>
                <a:avLst/>
                <a:gdLst>
                  <a:gd name="connsiteX0" fmla="*/ 253678 w 657691"/>
                  <a:gd name="connsiteY0" fmla="*/ 14219 h 413877"/>
                  <a:gd name="connsiteX1" fmla="*/ 229384 w 657691"/>
                  <a:gd name="connsiteY1" fmla="*/ 21151 h 413877"/>
                  <a:gd name="connsiteX2" fmla="*/ 158281 w 657691"/>
                  <a:gd name="connsiteY2" fmla="*/ 136990 h 413877"/>
                  <a:gd name="connsiteX3" fmla="*/ 24015 w 657691"/>
                  <a:gd name="connsiteY3" fmla="*/ 160928 h 413877"/>
                  <a:gd name="connsiteX4" fmla="*/ 24785 w 657691"/>
                  <a:gd name="connsiteY4" fmla="*/ 285063 h 413877"/>
                  <a:gd name="connsiteX5" fmla="*/ 115678 w 657691"/>
                  <a:gd name="connsiteY5" fmla="*/ 332346 h 413877"/>
                  <a:gd name="connsiteX6" fmla="*/ 124922 w 657691"/>
                  <a:gd name="connsiteY6" fmla="*/ 314156 h 413877"/>
                  <a:gd name="connsiteX7" fmla="*/ 122137 w 657691"/>
                  <a:gd name="connsiteY7" fmla="*/ 293417 h 413877"/>
                  <a:gd name="connsiteX8" fmla="*/ 126462 w 657691"/>
                  <a:gd name="connsiteY8" fmla="*/ 244356 h 413877"/>
                  <a:gd name="connsiteX9" fmla="*/ 163910 w 657691"/>
                  <a:gd name="connsiteY9" fmla="*/ 206079 h 413877"/>
                  <a:gd name="connsiteX10" fmla="*/ 227133 w 657691"/>
                  <a:gd name="connsiteY10" fmla="*/ 210286 h 413877"/>
                  <a:gd name="connsiteX11" fmla="*/ 268846 w 657691"/>
                  <a:gd name="connsiteY11" fmla="*/ 259051 h 413877"/>
                  <a:gd name="connsiteX12" fmla="*/ 259899 w 657691"/>
                  <a:gd name="connsiteY12" fmla="*/ 312023 h 413877"/>
                  <a:gd name="connsiteX13" fmla="*/ 225118 w 657691"/>
                  <a:gd name="connsiteY13" fmla="*/ 344197 h 413877"/>
                  <a:gd name="connsiteX14" fmla="*/ 209772 w 657691"/>
                  <a:gd name="connsiteY14" fmla="*/ 353203 h 413877"/>
                  <a:gd name="connsiteX15" fmla="*/ 198514 w 657691"/>
                  <a:gd name="connsiteY15" fmla="*/ 375482 h 413877"/>
                  <a:gd name="connsiteX16" fmla="*/ 272283 w 657691"/>
                  <a:gd name="connsiteY16" fmla="*/ 413878 h 413877"/>
                  <a:gd name="connsiteX17" fmla="*/ 358140 w 657691"/>
                  <a:gd name="connsiteY17" fmla="*/ 347752 h 413877"/>
                  <a:gd name="connsiteX18" fmla="*/ 418578 w 657691"/>
                  <a:gd name="connsiteY18" fmla="*/ 348463 h 413877"/>
                  <a:gd name="connsiteX19" fmla="*/ 437065 w 657691"/>
                  <a:gd name="connsiteY19" fmla="*/ 354803 h 413877"/>
                  <a:gd name="connsiteX20" fmla="*/ 493532 w 657691"/>
                  <a:gd name="connsiteY20" fmla="*/ 257510 h 413877"/>
                  <a:gd name="connsiteX21" fmla="*/ 548104 w 657691"/>
                  <a:gd name="connsiteY21" fmla="*/ 285181 h 413877"/>
                  <a:gd name="connsiteX22" fmla="*/ 570028 w 657691"/>
                  <a:gd name="connsiteY22" fmla="*/ 313504 h 413877"/>
                  <a:gd name="connsiteX23" fmla="*/ 589403 w 657691"/>
                  <a:gd name="connsiteY23" fmla="*/ 335546 h 413877"/>
                  <a:gd name="connsiteX24" fmla="*/ 622881 w 657691"/>
                  <a:gd name="connsiteY24" fmla="*/ 341767 h 413877"/>
                  <a:gd name="connsiteX25" fmla="*/ 651026 w 657691"/>
                  <a:gd name="connsiteY25" fmla="*/ 316229 h 413877"/>
                  <a:gd name="connsiteX26" fmla="*/ 654818 w 657691"/>
                  <a:gd name="connsiteY26" fmla="*/ 277775 h 413877"/>
                  <a:gd name="connsiteX27" fmla="*/ 630347 w 657691"/>
                  <a:gd name="connsiteY27" fmla="*/ 254844 h 413877"/>
                  <a:gd name="connsiteX28" fmla="*/ 600543 w 657691"/>
                  <a:gd name="connsiteY28" fmla="*/ 253066 h 413877"/>
                  <a:gd name="connsiteX29" fmla="*/ 562976 w 657691"/>
                  <a:gd name="connsiteY29" fmla="*/ 254547 h 413877"/>
                  <a:gd name="connsiteX30" fmla="*/ 561969 w 657691"/>
                  <a:gd name="connsiteY30" fmla="*/ 254014 h 413877"/>
                  <a:gd name="connsiteX31" fmla="*/ 510775 w 657691"/>
                  <a:gd name="connsiteY31" fmla="*/ 228062 h 413877"/>
                  <a:gd name="connsiteX32" fmla="*/ 577671 w 657691"/>
                  <a:gd name="connsiteY32" fmla="*/ 112815 h 413877"/>
                  <a:gd name="connsiteX33" fmla="*/ 564636 w 657691"/>
                  <a:gd name="connsiteY33" fmla="*/ 107186 h 413877"/>
                  <a:gd name="connsiteX34" fmla="*/ 494421 w 657691"/>
                  <a:gd name="connsiteY34" fmla="*/ 7227 h 413877"/>
                  <a:gd name="connsiteX35" fmla="*/ 476586 w 657691"/>
                  <a:gd name="connsiteY35" fmla="*/ 3435 h 413877"/>
                  <a:gd name="connsiteX36" fmla="*/ 357133 w 657691"/>
                  <a:gd name="connsiteY36" fmla="*/ 68020 h 413877"/>
                  <a:gd name="connsiteX37" fmla="*/ 253856 w 657691"/>
                  <a:gd name="connsiteY37" fmla="*/ 14278 h 413877"/>
                  <a:gd name="connsiteX38" fmla="*/ 253856 w 657691"/>
                  <a:gd name="connsiteY38" fmla="*/ 14278 h 41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691" h="413877">
                    <a:moveTo>
                      <a:pt x="253678" y="14219"/>
                    </a:moveTo>
                    <a:cubicBezTo>
                      <a:pt x="247041" y="15522"/>
                      <a:pt x="239042" y="17774"/>
                      <a:pt x="229384" y="21151"/>
                    </a:cubicBezTo>
                    <a:cubicBezTo>
                      <a:pt x="126699" y="56881"/>
                      <a:pt x="248226" y="75960"/>
                      <a:pt x="158281" y="136990"/>
                    </a:cubicBezTo>
                    <a:cubicBezTo>
                      <a:pt x="68336" y="198080"/>
                      <a:pt x="95058" y="78626"/>
                      <a:pt x="24015" y="160928"/>
                    </a:cubicBezTo>
                    <a:cubicBezTo>
                      <a:pt x="-44126" y="239794"/>
                      <a:pt x="57848" y="202168"/>
                      <a:pt x="24785" y="285063"/>
                    </a:cubicBezTo>
                    <a:lnTo>
                      <a:pt x="115678" y="332346"/>
                    </a:lnTo>
                    <a:lnTo>
                      <a:pt x="124922" y="314156"/>
                    </a:lnTo>
                    <a:cubicBezTo>
                      <a:pt x="126048" y="311193"/>
                      <a:pt x="125040" y="307934"/>
                      <a:pt x="122137" y="293417"/>
                    </a:cubicBezTo>
                    <a:cubicBezTo>
                      <a:pt x="119589" y="280915"/>
                      <a:pt x="117456" y="262013"/>
                      <a:pt x="126462" y="244356"/>
                    </a:cubicBezTo>
                    <a:cubicBezTo>
                      <a:pt x="134284" y="228891"/>
                      <a:pt x="145838" y="214019"/>
                      <a:pt x="163910" y="206079"/>
                    </a:cubicBezTo>
                    <a:cubicBezTo>
                      <a:pt x="180797" y="198613"/>
                      <a:pt x="204676" y="199383"/>
                      <a:pt x="227133" y="210286"/>
                    </a:cubicBezTo>
                    <a:cubicBezTo>
                      <a:pt x="249708" y="221248"/>
                      <a:pt x="265113" y="240979"/>
                      <a:pt x="268846" y="259051"/>
                    </a:cubicBezTo>
                    <a:cubicBezTo>
                      <a:pt x="272994" y="278841"/>
                      <a:pt x="267661" y="296676"/>
                      <a:pt x="259899" y="312023"/>
                    </a:cubicBezTo>
                    <a:cubicBezTo>
                      <a:pt x="251189" y="329206"/>
                      <a:pt x="236020" y="338568"/>
                      <a:pt x="225118" y="344197"/>
                    </a:cubicBezTo>
                    <a:cubicBezTo>
                      <a:pt x="212260" y="350833"/>
                      <a:pt x="210779" y="351189"/>
                      <a:pt x="209772" y="353203"/>
                    </a:cubicBezTo>
                    <a:lnTo>
                      <a:pt x="198514" y="375482"/>
                    </a:lnTo>
                    <a:lnTo>
                      <a:pt x="272283" y="413878"/>
                    </a:lnTo>
                    <a:cubicBezTo>
                      <a:pt x="289881" y="380341"/>
                      <a:pt x="321226" y="356225"/>
                      <a:pt x="358140" y="347752"/>
                    </a:cubicBezTo>
                    <a:cubicBezTo>
                      <a:pt x="378049" y="343249"/>
                      <a:pt x="398787" y="343486"/>
                      <a:pt x="418578" y="348463"/>
                    </a:cubicBezTo>
                    <a:cubicBezTo>
                      <a:pt x="424918" y="350122"/>
                      <a:pt x="431080" y="352255"/>
                      <a:pt x="437065" y="354803"/>
                    </a:cubicBezTo>
                    <a:lnTo>
                      <a:pt x="493532" y="257510"/>
                    </a:lnTo>
                    <a:lnTo>
                      <a:pt x="548104" y="285181"/>
                    </a:lnTo>
                    <a:cubicBezTo>
                      <a:pt x="561080" y="291758"/>
                      <a:pt x="565110" y="303964"/>
                      <a:pt x="570028" y="313504"/>
                    </a:cubicBezTo>
                    <a:cubicBezTo>
                      <a:pt x="574945" y="323044"/>
                      <a:pt x="579863" y="330687"/>
                      <a:pt x="589403" y="335546"/>
                    </a:cubicBezTo>
                    <a:cubicBezTo>
                      <a:pt x="600483" y="341175"/>
                      <a:pt x="612571" y="343900"/>
                      <a:pt x="622881" y="341767"/>
                    </a:cubicBezTo>
                    <a:cubicBezTo>
                      <a:pt x="633191" y="339634"/>
                      <a:pt x="642671" y="333353"/>
                      <a:pt x="651026" y="316229"/>
                    </a:cubicBezTo>
                    <a:cubicBezTo>
                      <a:pt x="659440" y="298928"/>
                      <a:pt x="658906" y="287196"/>
                      <a:pt x="654818" y="277775"/>
                    </a:cubicBezTo>
                    <a:cubicBezTo>
                      <a:pt x="650670" y="268413"/>
                      <a:pt x="641842" y="260651"/>
                      <a:pt x="630347" y="254844"/>
                    </a:cubicBezTo>
                    <a:cubicBezTo>
                      <a:pt x="620629" y="249926"/>
                      <a:pt x="611504" y="250815"/>
                      <a:pt x="600543" y="253066"/>
                    </a:cubicBezTo>
                    <a:cubicBezTo>
                      <a:pt x="589581" y="255259"/>
                      <a:pt x="576960" y="259999"/>
                      <a:pt x="562976" y="254547"/>
                    </a:cubicBezTo>
                    <a:cubicBezTo>
                      <a:pt x="562621" y="254370"/>
                      <a:pt x="562265" y="254192"/>
                      <a:pt x="561969" y="254014"/>
                    </a:cubicBezTo>
                    <a:lnTo>
                      <a:pt x="510775" y="228062"/>
                    </a:lnTo>
                    <a:lnTo>
                      <a:pt x="577671" y="112815"/>
                    </a:lnTo>
                    <a:cubicBezTo>
                      <a:pt x="573583" y="111275"/>
                      <a:pt x="569316" y="109438"/>
                      <a:pt x="564636" y="107186"/>
                    </a:cubicBezTo>
                    <a:cubicBezTo>
                      <a:pt x="472853" y="62806"/>
                      <a:pt x="569909" y="28202"/>
                      <a:pt x="494421" y="7227"/>
                    </a:cubicBezTo>
                    <a:cubicBezTo>
                      <a:pt x="489385" y="5805"/>
                      <a:pt x="483222" y="4679"/>
                      <a:pt x="476586" y="3435"/>
                    </a:cubicBezTo>
                    <a:cubicBezTo>
                      <a:pt x="369813" y="-17007"/>
                      <a:pt x="465565" y="60140"/>
                      <a:pt x="357133" y="68020"/>
                    </a:cubicBezTo>
                    <a:cubicBezTo>
                      <a:pt x="258833" y="75190"/>
                      <a:pt x="318263" y="1539"/>
                      <a:pt x="253856" y="14278"/>
                    </a:cubicBezTo>
                    <a:lnTo>
                      <a:pt x="253856" y="14278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0885591-307C-B341-3A8F-EABC75505D4D}"/>
                  </a:ext>
                </a:extLst>
              </p:cNvPr>
              <p:cNvSpPr/>
              <p:nvPr/>
            </p:nvSpPr>
            <p:spPr>
              <a:xfrm>
                <a:off x="6673446" y="4015490"/>
                <a:ext cx="458494" cy="729947"/>
              </a:xfrm>
              <a:custGeom>
                <a:avLst/>
                <a:gdLst>
                  <a:gd name="connsiteX0" fmla="*/ 252291 w 458494"/>
                  <a:gd name="connsiteY0" fmla="*/ 207 h 729947"/>
                  <a:gd name="connsiteX1" fmla="*/ 213303 w 458494"/>
                  <a:gd name="connsiteY1" fmla="*/ 30189 h 729947"/>
                  <a:gd name="connsiteX2" fmla="*/ 154761 w 458494"/>
                  <a:gd name="connsiteY2" fmla="*/ 131037 h 729947"/>
                  <a:gd name="connsiteX3" fmla="*/ 171352 w 458494"/>
                  <a:gd name="connsiteY3" fmla="*/ 139451 h 729947"/>
                  <a:gd name="connsiteX4" fmla="*/ 192090 w 458494"/>
                  <a:gd name="connsiteY4" fmla="*/ 136666 h 729947"/>
                  <a:gd name="connsiteX5" fmla="*/ 241151 w 458494"/>
                  <a:gd name="connsiteY5" fmla="*/ 140991 h 729947"/>
                  <a:gd name="connsiteX6" fmla="*/ 279429 w 458494"/>
                  <a:gd name="connsiteY6" fmla="*/ 178498 h 729947"/>
                  <a:gd name="connsiteX7" fmla="*/ 275162 w 458494"/>
                  <a:gd name="connsiteY7" fmla="*/ 241721 h 729947"/>
                  <a:gd name="connsiteX8" fmla="*/ 226397 w 458494"/>
                  <a:gd name="connsiteY8" fmla="*/ 283434 h 729947"/>
                  <a:gd name="connsiteX9" fmla="*/ 173426 w 458494"/>
                  <a:gd name="connsiteY9" fmla="*/ 274428 h 729947"/>
                  <a:gd name="connsiteX10" fmla="*/ 141251 w 458494"/>
                  <a:gd name="connsiteY10" fmla="*/ 239647 h 729947"/>
                  <a:gd name="connsiteX11" fmla="*/ 132245 w 458494"/>
                  <a:gd name="connsiteY11" fmla="*/ 224300 h 729947"/>
                  <a:gd name="connsiteX12" fmla="*/ 107833 w 458494"/>
                  <a:gd name="connsiteY12" fmla="*/ 211916 h 729947"/>
                  <a:gd name="connsiteX13" fmla="*/ 65171 w 458494"/>
                  <a:gd name="connsiteY13" fmla="*/ 285449 h 729947"/>
                  <a:gd name="connsiteX14" fmla="*/ 110025 w 458494"/>
                  <a:gd name="connsiteY14" fmla="*/ 418353 h 729947"/>
                  <a:gd name="connsiteX15" fmla="*/ 74948 w 458494"/>
                  <a:gd name="connsiteY15" fmla="*/ 479087 h 729947"/>
                  <a:gd name="connsiteX16" fmla="*/ 136274 w 458494"/>
                  <a:gd name="connsiteY16" fmla="*/ 566306 h 729947"/>
                  <a:gd name="connsiteX17" fmla="*/ 87628 w 458494"/>
                  <a:gd name="connsiteY17" fmla="*/ 598658 h 729947"/>
                  <a:gd name="connsiteX18" fmla="*/ 52195 w 458494"/>
                  <a:gd name="connsiteY18" fmla="*/ 603813 h 729947"/>
                  <a:gd name="connsiteX19" fmla="*/ 23516 w 458494"/>
                  <a:gd name="connsiteY19" fmla="*/ 609857 h 729947"/>
                  <a:gd name="connsiteX20" fmla="*/ 1652 w 458494"/>
                  <a:gd name="connsiteY20" fmla="*/ 635928 h 729947"/>
                  <a:gd name="connsiteX21" fmla="*/ 10066 w 458494"/>
                  <a:gd name="connsiteY21" fmla="*/ 672961 h 729947"/>
                  <a:gd name="connsiteX22" fmla="*/ 41648 w 458494"/>
                  <a:gd name="connsiteY22" fmla="*/ 695122 h 729947"/>
                  <a:gd name="connsiteX23" fmla="*/ 73644 w 458494"/>
                  <a:gd name="connsiteY23" fmla="*/ 685108 h 729947"/>
                  <a:gd name="connsiteX24" fmla="*/ 89879 w 458494"/>
                  <a:gd name="connsiteY24" fmla="*/ 660044 h 729947"/>
                  <a:gd name="connsiteX25" fmla="*/ 107063 w 458494"/>
                  <a:gd name="connsiteY25" fmla="*/ 626626 h 729947"/>
                  <a:gd name="connsiteX26" fmla="*/ 108011 w 458494"/>
                  <a:gd name="connsiteY26" fmla="*/ 625974 h 729947"/>
                  <a:gd name="connsiteX27" fmla="*/ 155887 w 458494"/>
                  <a:gd name="connsiteY27" fmla="*/ 594096 h 729947"/>
                  <a:gd name="connsiteX28" fmla="*/ 237241 w 458494"/>
                  <a:gd name="connsiteY28" fmla="*/ 709816 h 729947"/>
                  <a:gd name="connsiteX29" fmla="*/ 347154 w 458494"/>
                  <a:gd name="connsiteY29" fmla="*/ 699980 h 729947"/>
                  <a:gd name="connsiteX30" fmla="*/ 351421 w 458494"/>
                  <a:gd name="connsiteY30" fmla="*/ 564470 h 729947"/>
                  <a:gd name="connsiteX31" fmla="*/ 455053 w 458494"/>
                  <a:gd name="connsiteY31" fmla="*/ 477072 h 729947"/>
                  <a:gd name="connsiteX32" fmla="*/ 390587 w 458494"/>
                  <a:gd name="connsiteY32" fmla="*/ 356967 h 729947"/>
                  <a:gd name="connsiteX33" fmla="*/ 436804 w 458494"/>
                  <a:gd name="connsiteY33" fmla="*/ 229218 h 729947"/>
                  <a:gd name="connsiteX34" fmla="*/ 321083 w 458494"/>
                  <a:gd name="connsiteY34" fmla="*/ 157463 h 729947"/>
                  <a:gd name="connsiteX35" fmla="*/ 297619 w 458494"/>
                  <a:gd name="connsiteY35" fmla="*/ 23967 h 729947"/>
                  <a:gd name="connsiteX36" fmla="*/ 252291 w 458494"/>
                  <a:gd name="connsiteY36" fmla="*/ 266 h 729947"/>
                  <a:gd name="connsiteX37" fmla="*/ 252291 w 458494"/>
                  <a:gd name="connsiteY37" fmla="*/ 266 h 7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8494" h="729947">
                    <a:moveTo>
                      <a:pt x="252291" y="207"/>
                    </a:moveTo>
                    <a:cubicBezTo>
                      <a:pt x="237300" y="2873"/>
                      <a:pt x="233330" y="24500"/>
                      <a:pt x="213303" y="30189"/>
                    </a:cubicBezTo>
                    <a:lnTo>
                      <a:pt x="154761" y="131037"/>
                    </a:lnTo>
                    <a:lnTo>
                      <a:pt x="171352" y="139451"/>
                    </a:lnTo>
                    <a:cubicBezTo>
                      <a:pt x="174314" y="140576"/>
                      <a:pt x="177573" y="139569"/>
                      <a:pt x="192090" y="136666"/>
                    </a:cubicBezTo>
                    <a:cubicBezTo>
                      <a:pt x="204593" y="134118"/>
                      <a:pt x="223494" y="132044"/>
                      <a:pt x="241151" y="140991"/>
                    </a:cubicBezTo>
                    <a:cubicBezTo>
                      <a:pt x="256616" y="148872"/>
                      <a:pt x="271489" y="160367"/>
                      <a:pt x="279429" y="178498"/>
                    </a:cubicBezTo>
                    <a:cubicBezTo>
                      <a:pt x="286894" y="195385"/>
                      <a:pt x="286065" y="219264"/>
                      <a:pt x="275162" y="241721"/>
                    </a:cubicBezTo>
                    <a:cubicBezTo>
                      <a:pt x="264201" y="264237"/>
                      <a:pt x="244410" y="279701"/>
                      <a:pt x="226397" y="283434"/>
                    </a:cubicBezTo>
                    <a:cubicBezTo>
                      <a:pt x="206607" y="287582"/>
                      <a:pt x="188772" y="282190"/>
                      <a:pt x="173426" y="274428"/>
                    </a:cubicBezTo>
                    <a:cubicBezTo>
                      <a:pt x="156302" y="265718"/>
                      <a:pt x="146880" y="250490"/>
                      <a:pt x="141251" y="239647"/>
                    </a:cubicBezTo>
                    <a:cubicBezTo>
                      <a:pt x="134615" y="226789"/>
                      <a:pt x="134260" y="225308"/>
                      <a:pt x="132245" y="224300"/>
                    </a:cubicBezTo>
                    <a:lnTo>
                      <a:pt x="107833" y="211916"/>
                    </a:lnTo>
                    <a:lnTo>
                      <a:pt x="65171" y="285449"/>
                    </a:lnTo>
                    <a:cubicBezTo>
                      <a:pt x="104870" y="317149"/>
                      <a:pt x="122409" y="369114"/>
                      <a:pt x="110025" y="418353"/>
                    </a:cubicBezTo>
                    <a:cubicBezTo>
                      <a:pt x="104159" y="441461"/>
                      <a:pt x="92013" y="462437"/>
                      <a:pt x="74948" y="479087"/>
                    </a:cubicBezTo>
                    <a:lnTo>
                      <a:pt x="136274" y="566306"/>
                    </a:lnTo>
                    <a:lnTo>
                      <a:pt x="87628" y="598658"/>
                    </a:lnTo>
                    <a:cubicBezTo>
                      <a:pt x="75481" y="606717"/>
                      <a:pt x="62919" y="604228"/>
                      <a:pt x="52195" y="603813"/>
                    </a:cubicBezTo>
                    <a:cubicBezTo>
                      <a:pt x="41470" y="603399"/>
                      <a:pt x="32404" y="603932"/>
                      <a:pt x="23516" y="609857"/>
                    </a:cubicBezTo>
                    <a:cubicBezTo>
                      <a:pt x="13147" y="616730"/>
                      <a:pt x="4852" y="625915"/>
                      <a:pt x="1652" y="635928"/>
                    </a:cubicBezTo>
                    <a:cubicBezTo>
                      <a:pt x="-1547" y="645942"/>
                      <a:pt x="-777" y="657318"/>
                      <a:pt x="10066" y="672961"/>
                    </a:cubicBezTo>
                    <a:cubicBezTo>
                      <a:pt x="21028" y="688782"/>
                      <a:pt x="31456" y="694114"/>
                      <a:pt x="41648" y="695122"/>
                    </a:cubicBezTo>
                    <a:cubicBezTo>
                      <a:pt x="51839" y="696129"/>
                      <a:pt x="62919" y="692278"/>
                      <a:pt x="73644" y="685108"/>
                    </a:cubicBezTo>
                    <a:cubicBezTo>
                      <a:pt x="82710" y="679064"/>
                      <a:pt x="86383" y="670710"/>
                      <a:pt x="89879" y="660044"/>
                    </a:cubicBezTo>
                    <a:cubicBezTo>
                      <a:pt x="93375" y="649379"/>
                      <a:pt x="95449" y="636106"/>
                      <a:pt x="107063" y="626626"/>
                    </a:cubicBezTo>
                    <a:cubicBezTo>
                      <a:pt x="107359" y="626389"/>
                      <a:pt x="107655" y="626152"/>
                      <a:pt x="108011" y="625974"/>
                    </a:cubicBezTo>
                    <a:lnTo>
                      <a:pt x="155887" y="594096"/>
                    </a:lnTo>
                    <a:lnTo>
                      <a:pt x="237241" y="709816"/>
                    </a:lnTo>
                    <a:cubicBezTo>
                      <a:pt x="298449" y="684812"/>
                      <a:pt x="283399" y="773809"/>
                      <a:pt x="347154" y="699980"/>
                    </a:cubicBezTo>
                    <a:cubicBezTo>
                      <a:pt x="418257" y="617678"/>
                      <a:pt x="304078" y="662296"/>
                      <a:pt x="351421" y="564470"/>
                    </a:cubicBezTo>
                    <a:cubicBezTo>
                      <a:pt x="398763" y="466584"/>
                      <a:pt x="434611" y="583845"/>
                      <a:pt x="455053" y="477072"/>
                    </a:cubicBezTo>
                    <a:cubicBezTo>
                      <a:pt x="475496" y="370299"/>
                      <a:pt x="398526" y="465399"/>
                      <a:pt x="390587" y="356967"/>
                    </a:cubicBezTo>
                    <a:cubicBezTo>
                      <a:pt x="382647" y="248535"/>
                      <a:pt x="472474" y="331903"/>
                      <a:pt x="436804" y="229218"/>
                    </a:cubicBezTo>
                    <a:cubicBezTo>
                      <a:pt x="401074" y="126533"/>
                      <a:pt x="382173" y="247409"/>
                      <a:pt x="321083" y="157463"/>
                    </a:cubicBezTo>
                    <a:cubicBezTo>
                      <a:pt x="259994" y="67518"/>
                      <a:pt x="379921" y="95070"/>
                      <a:pt x="297619" y="23967"/>
                    </a:cubicBezTo>
                    <a:cubicBezTo>
                      <a:pt x="274451" y="3999"/>
                      <a:pt x="261356" y="-1334"/>
                      <a:pt x="252291" y="266"/>
                    </a:cubicBezTo>
                    <a:lnTo>
                      <a:pt x="252291" y="26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A0D13F9-DDA3-87F3-DA21-9CEA4A594332}"/>
                  </a:ext>
                </a:extLst>
              </p:cNvPr>
              <p:cNvSpPr/>
              <p:nvPr/>
            </p:nvSpPr>
            <p:spPr>
              <a:xfrm>
                <a:off x="6183652" y="4158414"/>
                <a:ext cx="367726" cy="472857"/>
              </a:xfrm>
              <a:custGeom>
                <a:avLst/>
                <a:gdLst>
                  <a:gd name="connsiteX0" fmla="*/ 270552 w 367726"/>
                  <a:gd name="connsiteY0" fmla="*/ 496 h 472857"/>
                  <a:gd name="connsiteX1" fmla="*/ 263027 w 367726"/>
                  <a:gd name="connsiteY1" fmla="*/ 2866 h 472857"/>
                  <a:gd name="connsiteX2" fmla="*/ 240096 w 367726"/>
                  <a:gd name="connsiteY2" fmla="*/ 27337 h 472857"/>
                  <a:gd name="connsiteX3" fmla="*/ 238319 w 367726"/>
                  <a:gd name="connsiteY3" fmla="*/ 57141 h 472857"/>
                  <a:gd name="connsiteX4" fmla="*/ 239800 w 367726"/>
                  <a:gd name="connsiteY4" fmla="*/ 94708 h 472857"/>
                  <a:gd name="connsiteX5" fmla="*/ 239267 w 367726"/>
                  <a:gd name="connsiteY5" fmla="*/ 95715 h 472857"/>
                  <a:gd name="connsiteX6" fmla="*/ 213136 w 367726"/>
                  <a:gd name="connsiteY6" fmla="*/ 147324 h 472857"/>
                  <a:gd name="connsiteX7" fmla="*/ 95520 w 367726"/>
                  <a:gd name="connsiteY7" fmla="*/ 86175 h 472857"/>
                  <a:gd name="connsiteX8" fmla="*/ 3441 w 367726"/>
                  <a:gd name="connsiteY8" fmla="*/ 153545 h 472857"/>
                  <a:gd name="connsiteX9" fmla="*/ 67908 w 367726"/>
                  <a:gd name="connsiteY9" fmla="*/ 273710 h 472857"/>
                  <a:gd name="connsiteX10" fmla="*/ 21691 w 367726"/>
                  <a:gd name="connsiteY10" fmla="*/ 401458 h 472857"/>
                  <a:gd name="connsiteX11" fmla="*/ 136878 w 367726"/>
                  <a:gd name="connsiteY11" fmla="*/ 472384 h 472857"/>
                  <a:gd name="connsiteX12" fmla="*/ 137175 w 367726"/>
                  <a:gd name="connsiteY12" fmla="*/ 472858 h 472857"/>
                  <a:gd name="connsiteX13" fmla="*/ 215151 w 367726"/>
                  <a:gd name="connsiteY13" fmla="*/ 420360 h 472857"/>
                  <a:gd name="connsiteX14" fmla="*/ 204604 w 367726"/>
                  <a:gd name="connsiteY14" fmla="*/ 404717 h 472857"/>
                  <a:gd name="connsiteX15" fmla="*/ 185169 w 367726"/>
                  <a:gd name="connsiteY15" fmla="*/ 397014 h 472857"/>
                  <a:gd name="connsiteX16" fmla="*/ 144463 w 367726"/>
                  <a:gd name="connsiteY16" fmla="*/ 369284 h 472857"/>
                  <a:gd name="connsiteX17" fmla="*/ 129294 w 367726"/>
                  <a:gd name="connsiteY17" fmla="*/ 317912 h 472857"/>
                  <a:gd name="connsiteX18" fmla="*/ 163838 w 367726"/>
                  <a:gd name="connsiteY18" fmla="*/ 264763 h 472857"/>
                  <a:gd name="connsiteX19" fmla="*/ 226765 w 367726"/>
                  <a:gd name="connsiteY19" fmla="*/ 252142 h 472857"/>
                  <a:gd name="connsiteX20" fmla="*/ 268597 w 367726"/>
                  <a:gd name="connsiteY20" fmla="*/ 285797 h 472857"/>
                  <a:gd name="connsiteX21" fmla="*/ 279736 w 367726"/>
                  <a:gd name="connsiteY21" fmla="*/ 331896 h 472857"/>
                  <a:gd name="connsiteX22" fmla="*/ 280092 w 367726"/>
                  <a:gd name="connsiteY22" fmla="*/ 349731 h 472857"/>
                  <a:gd name="connsiteX23" fmla="*/ 292594 w 367726"/>
                  <a:gd name="connsiteY23" fmla="*/ 368277 h 472857"/>
                  <a:gd name="connsiteX24" fmla="*/ 367727 w 367726"/>
                  <a:gd name="connsiteY24" fmla="*/ 317675 h 472857"/>
                  <a:gd name="connsiteX25" fmla="*/ 347284 w 367726"/>
                  <a:gd name="connsiteY25" fmla="*/ 217183 h 472857"/>
                  <a:gd name="connsiteX26" fmla="*/ 243237 w 367726"/>
                  <a:gd name="connsiteY26" fmla="*/ 163085 h 472857"/>
                  <a:gd name="connsiteX27" fmla="*/ 270375 w 367726"/>
                  <a:gd name="connsiteY27" fmla="*/ 109521 h 472857"/>
                  <a:gd name="connsiteX28" fmla="*/ 298697 w 367726"/>
                  <a:gd name="connsiteY28" fmla="*/ 87597 h 472857"/>
                  <a:gd name="connsiteX29" fmla="*/ 320680 w 367726"/>
                  <a:gd name="connsiteY29" fmla="*/ 68222 h 472857"/>
                  <a:gd name="connsiteX30" fmla="*/ 326902 w 367726"/>
                  <a:gd name="connsiteY30" fmla="*/ 34744 h 472857"/>
                  <a:gd name="connsiteX31" fmla="*/ 301364 w 367726"/>
                  <a:gd name="connsiteY31" fmla="*/ 6658 h 472857"/>
                  <a:gd name="connsiteX32" fmla="*/ 270434 w 367726"/>
                  <a:gd name="connsiteY32" fmla="*/ 555 h 472857"/>
                  <a:gd name="connsiteX33" fmla="*/ 270434 w 367726"/>
                  <a:gd name="connsiteY33" fmla="*/ 555 h 47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7726" h="472857">
                    <a:moveTo>
                      <a:pt x="270552" y="496"/>
                    </a:moveTo>
                    <a:cubicBezTo>
                      <a:pt x="267886" y="970"/>
                      <a:pt x="265397" y="1799"/>
                      <a:pt x="263027" y="2866"/>
                    </a:cubicBezTo>
                    <a:cubicBezTo>
                      <a:pt x="253665" y="7014"/>
                      <a:pt x="245903" y="15842"/>
                      <a:pt x="240096" y="27337"/>
                    </a:cubicBezTo>
                    <a:cubicBezTo>
                      <a:pt x="235178" y="37055"/>
                      <a:pt x="236126" y="46180"/>
                      <a:pt x="238319" y="57141"/>
                    </a:cubicBezTo>
                    <a:cubicBezTo>
                      <a:pt x="240511" y="68103"/>
                      <a:pt x="245251" y="80724"/>
                      <a:pt x="239800" y="94708"/>
                    </a:cubicBezTo>
                    <a:cubicBezTo>
                      <a:pt x="239622" y="95063"/>
                      <a:pt x="239445" y="95419"/>
                      <a:pt x="239267" y="95715"/>
                    </a:cubicBezTo>
                    <a:lnTo>
                      <a:pt x="213136" y="147324"/>
                    </a:lnTo>
                    <a:lnTo>
                      <a:pt x="95520" y="86175"/>
                    </a:lnTo>
                    <a:cubicBezTo>
                      <a:pt x="53865" y="145902"/>
                      <a:pt x="22165" y="55601"/>
                      <a:pt x="3441" y="153545"/>
                    </a:cubicBezTo>
                    <a:cubicBezTo>
                      <a:pt x="-17001" y="260319"/>
                      <a:pt x="59968" y="165277"/>
                      <a:pt x="67908" y="273710"/>
                    </a:cubicBezTo>
                    <a:cubicBezTo>
                      <a:pt x="75848" y="382142"/>
                      <a:pt x="-13979" y="298774"/>
                      <a:pt x="21691" y="401458"/>
                    </a:cubicBezTo>
                    <a:cubicBezTo>
                      <a:pt x="57421" y="504143"/>
                      <a:pt x="75848" y="382438"/>
                      <a:pt x="136878" y="472384"/>
                    </a:cubicBezTo>
                    <a:cubicBezTo>
                      <a:pt x="136997" y="472562"/>
                      <a:pt x="137115" y="472680"/>
                      <a:pt x="137175" y="472858"/>
                    </a:cubicBezTo>
                    <a:lnTo>
                      <a:pt x="215151" y="420360"/>
                    </a:lnTo>
                    <a:lnTo>
                      <a:pt x="204604" y="404717"/>
                    </a:lnTo>
                    <a:cubicBezTo>
                      <a:pt x="202530" y="402288"/>
                      <a:pt x="199212" y="401577"/>
                      <a:pt x="185169" y="397014"/>
                    </a:cubicBezTo>
                    <a:cubicBezTo>
                      <a:pt x="173022" y="393104"/>
                      <a:pt x="155543" y="385756"/>
                      <a:pt x="144463" y="369284"/>
                    </a:cubicBezTo>
                    <a:cubicBezTo>
                      <a:pt x="134805" y="354886"/>
                      <a:pt x="127457" y="337584"/>
                      <a:pt x="129294" y="317912"/>
                    </a:cubicBezTo>
                    <a:cubicBezTo>
                      <a:pt x="131012" y="299544"/>
                      <a:pt x="143337" y="279102"/>
                      <a:pt x="163838" y="264763"/>
                    </a:cubicBezTo>
                    <a:cubicBezTo>
                      <a:pt x="184399" y="250423"/>
                      <a:pt x="209167" y="246631"/>
                      <a:pt x="226765" y="252142"/>
                    </a:cubicBezTo>
                    <a:cubicBezTo>
                      <a:pt x="246081" y="258186"/>
                      <a:pt x="258998" y="271517"/>
                      <a:pt x="268597" y="285797"/>
                    </a:cubicBezTo>
                    <a:cubicBezTo>
                      <a:pt x="279322" y="301736"/>
                      <a:pt x="280151" y="319630"/>
                      <a:pt x="279736" y="331896"/>
                    </a:cubicBezTo>
                    <a:cubicBezTo>
                      <a:pt x="279262" y="346353"/>
                      <a:pt x="278848" y="347835"/>
                      <a:pt x="280092" y="349731"/>
                    </a:cubicBezTo>
                    <a:lnTo>
                      <a:pt x="292594" y="368277"/>
                    </a:lnTo>
                    <a:lnTo>
                      <a:pt x="367727" y="317675"/>
                    </a:lnTo>
                    <a:cubicBezTo>
                      <a:pt x="347403" y="288404"/>
                      <a:pt x="339996" y="252082"/>
                      <a:pt x="347284" y="217183"/>
                    </a:cubicBezTo>
                    <a:lnTo>
                      <a:pt x="243237" y="163085"/>
                    </a:lnTo>
                    <a:lnTo>
                      <a:pt x="270375" y="109521"/>
                    </a:lnTo>
                    <a:cubicBezTo>
                      <a:pt x="276952" y="96544"/>
                      <a:pt x="289158" y="92515"/>
                      <a:pt x="298697" y="87597"/>
                    </a:cubicBezTo>
                    <a:cubicBezTo>
                      <a:pt x="308237" y="82679"/>
                      <a:pt x="315881" y="77761"/>
                      <a:pt x="320680" y="68222"/>
                    </a:cubicBezTo>
                    <a:cubicBezTo>
                      <a:pt x="326309" y="57141"/>
                      <a:pt x="329035" y="45054"/>
                      <a:pt x="326902" y="34744"/>
                    </a:cubicBezTo>
                    <a:cubicBezTo>
                      <a:pt x="324768" y="24434"/>
                      <a:pt x="318488" y="14953"/>
                      <a:pt x="301364" y="6658"/>
                    </a:cubicBezTo>
                    <a:cubicBezTo>
                      <a:pt x="288387" y="377"/>
                      <a:pt x="278551" y="-926"/>
                      <a:pt x="270434" y="555"/>
                    </a:cubicBezTo>
                    <a:lnTo>
                      <a:pt x="270434" y="555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6EFE0A4-EB06-0FEB-CE3C-BCFE12719056}"/>
                  </a:ext>
                </a:extLst>
              </p:cNvPr>
              <p:cNvSpPr/>
              <p:nvPr/>
            </p:nvSpPr>
            <p:spPr>
              <a:xfrm>
                <a:off x="6314416" y="4437288"/>
                <a:ext cx="565577" cy="438998"/>
              </a:xfrm>
              <a:custGeom>
                <a:avLst/>
                <a:gdLst>
                  <a:gd name="connsiteX0" fmla="*/ 70700 w 565577"/>
                  <a:gd name="connsiteY0" fmla="*/ 643 h 438998"/>
                  <a:gd name="connsiteX1" fmla="*/ 50139 w 565577"/>
                  <a:gd name="connsiteY1" fmla="*/ 10182 h 438998"/>
                  <a:gd name="connsiteX2" fmla="*/ 28097 w 565577"/>
                  <a:gd name="connsiteY2" fmla="*/ 41883 h 438998"/>
                  <a:gd name="connsiteX3" fmla="*/ 38229 w 565577"/>
                  <a:gd name="connsiteY3" fmla="*/ 73820 h 438998"/>
                  <a:gd name="connsiteX4" fmla="*/ 63412 w 565577"/>
                  <a:gd name="connsiteY4" fmla="*/ 89936 h 438998"/>
                  <a:gd name="connsiteX5" fmla="*/ 96949 w 565577"/>
                  <a:gd name="connsiteY5" fmla="*/ 106942 h 438998"/>
                  <a:gd name="connsiteX6" fmla="*/ 97601 w 565577"/>
                  <a:gd name="connsiteY6" fmla="*/ 107890 h 438998"/>
                  <a:gd name="connsiteX7" fmla="*/ 128827 w 565577"/>
                  <a:gd name="connsiteY7" fmla="*/ 154344 h 438998"/>
                  <a:gd name="connsiteX8" fmla="*/ 22468 w 565577"/>
                  <a:gd name="connsiteY8" fmla="*/ 225921 h 438998"/>
                  <a:gd name="connsiteX9" fmla="*/ 30112 w 565577"/>
                  <a:gd name="connsiteY9" fmla="*/ 327658 h 438998"/>
                  <a:gd name="connsiteX10" fmla="*/ 44036 w 565577"/>
                  <a:gd name="connsiteY10" fmla="*/ 338857 h 438998"/>
                  <a:gd name="connsiteX11" fmla="*/ 165860 w 565577"/>
                  <a:gd name="connsiteY11" fmla="*/ 331272 h 438998"/>
                  <a:gd name="connsiteX12" fmla="*/ 253139 w 565577"/>
                  <a:gd name="connsiteY12" fmla="*/ 435557 h 438998"/>
                  <a:gd name="connsiteX13" fmla="*/ 373303 w 565577"/>
                  <a:gd name="connsiteY13" fmla="*/ 371090 h 438998"/>
                  <a:gd name="connsiteX14" fmla="*/ 501052 w 565577"/>
                  <a:gd name="connsiteY14" fmla="*/ 417307 h 438998"/>
                  <a:gd name="connsiteX15" fmla="*/ 565578 w 565577"/>
                  <a:gd name="connsiteY15" fmla="*/ 306090 h 438998"/>
                  <a:gd name="connsiteX16" fmla="*/ 502355 w 565577"/>
                  <a:gd name="connsiteY16" fmla="*/ 216145 h 438998"/>
                  <a:gd name="connsiteX17" fmla="*/ 484757 w 565577"/>
                  <a:gd name="connsiteY17" fmla="*/ 227817 h 438998"/>
                  <a:gd name="connsiteX18" fmla="*/ 476995 w 565577"/>
                  <a:gd name="connsiteY18" fmla="*/ 247252 h 438998"/>
                  <a:gd name="connsiteX19" fmla="*/ 449087 w 565577"/>
                  <a:gd name="connsiteY19" fmla="*/ 287840 h 438998"/>
                  <a:gd name="connsiteX20" fmla="*/ 397597 w 565577"/>
                  <a:gd name="connsiteY20" fmla="*/ 302772 h 438998"/>
                  <a:gd name="connsiteX21" fmla="*/ 344625 w 565577"/>
                  <a:gd name="connsiteY21" fmla="*/ 267991 h 438998"/>
                  <a:gd name="connsiteX22" fmla="*/ 332300 w 565577"/>
                  <a:gd name="connsiteY22" fmla="*/ 205005 h 438998"/>
                  <a:gd name="connsiteX23" fmla="*/ 366193 w 565577"/>
                  <a:gd name="connsiteY23" fmla="*/ 163350 h 438998"/>
                  <a:gd name="connsiteX24" fmla="*/ 412291 w 565577"/>
                  <a:gd name="connsiteY24" fmla="*/ 152448 h 438998"/>
                  <a:gd name="connsiteX25" fmla="*/ 430126 w 565577"/>
                  <a:gd name="connsiteY25" fmla="*/ 152152 h 438998"/>
                  <a:gd name="connsiteX26" fmla="*/ 448672 w 565577"/>
                  <a:gd name="connsiteY26" fmla="*/ 139827 h 438998"/>
                  <a:gd name="connsiteX27" fmla="*/ 405536 w 565577"/>
                  <a:gd name="connsiteY27" fmla="*/ 78441 h 438998"/>
                  <a:gd name="connsiteX28" fmla="*/ 311799 w 565577"/>
                  <a:gd name="connsiteY28" fmla="*/ 90410 h 438998"/>
                  <a:gd name="connsiteX29" fmla="*/ 261671 w 565577"/>
                  <a:gd name="connsiteY29" fmla="*/ 65050 h 438998"/>
                  <a:gd name="connsiteX30" fmla="*/ 157149 w 565577"/>
                  <a:gd name="connsiteY30" fmla="*/ 135383 h 438998"/>
                  <a:gd name="connsiteX31" fmla="*/ 124916 w 565577"/>
                  <a:gd name="connsiteY31" fmla="*/ 87448 h 438998"/>
                  <a:gd name="connsiteX32" fmla="*/ 119583 w 565577"/>
                  <a:gd name="connsiteY32" fmla="*/ 52015 h 438998"/>
                  <a:gd name="connsiteX33" fmla="*/ 113421 w 565577"/>
                  <a:gd name="connsiteY33" fmla="*/ 23336 h 438998"/>
                  <a:gd name="connsiteX34" fmla="*/ 87231 w 565577"/>
                  <a:gd name="connsiteY34" fmla="*/ 1591 h 438998"/>
                  <a:gd name="connsiteX35" fmla="*/ 70818 w 565577"/>
                  <a:gd name="connsiteY35" fmla="*/ 643 h 438998"/>
                  <a:gd name="connsiteX36" fmla="*/ 70818 w 565577"/>
                  <a:gd name="connsiteY36" fmla="*/ 643 h 43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65577" h="438998">
                    <a:moveTo>
                      <a:pt x="70700" y="643"/>
                    </a:moveTo>
                    <a:cubicBezTo>
                      <a:pt x="64656" y="1828"/>
                      <a:pt x="57901" y="4731"/>
                      <a:pt x="50139" y="10182"/>
                    </a:cubicBezTo>
                    <a:cubicBezTo>
                      <a:pt x="34378" y="21203"/>
                      <a:pt x="29105" y="31691"/>
                      <a:pt x="28097" y="41883"/>
                    </a:cubicBezTo>
                    <a:cubicBezTo>
                      <a:pt x="27149" y="52074"/>
                      <a:pt x="31060" y="63154"/>
                      <a:pt x="38229" y="73820"/>
                    </a:cubicBezTo>
                    <a:cubicBezTo>
                      <a:pt x="44332" y="82885"/>
                      <a:pt x="52687" y="86500"/>
                      <a:pt x="63412" y="89936"/>
                    </a:cubicBezTo>
                    <a:cubicBezTo>
                      <a:pt x="74077" y="93373"/>
                      <a:pt x="87350" y="95388"/>
                      <a:pt x="96949" y="106942"/>
                    </a:cubicBezTo>
                    <a:cubicBezTo>
                      <a:pt x="97186" y="107238"/>
                      <a:pt x="97423" y="107594"/>
                      <a:pt x="97601" y="107890"/>
                    </a:cubicBezTo>
                    <a:lnTo>
                      <a:pt x="128827" y="154344"/>
                    </a:lnTo>
                    <a:lnTo>
                      <a:pt x="22468" y="225921"/>
                    </a:lnTo>
                    <a:cubicBezTo>
                      <a:pt x="36511" y="277530"/>
                      <a:pt x="-40162" y="266924"/>
                      <a:pt x="30112" y="327658"/>
                    </a:cubicBezTo>
                    <a:cubicBezTo>
                      <a:pt x="35267" y="332102"/>
                      <a:pt x="39770" y="335776"/>
                      <a:pt x="44036" y="338857"/>
                    </a:cubicBezTo>
                    <a:cubicBezTo>
                      <a:pt x="107318" y="385015"/>
                      <a:pt x="74077" y="286892"/>
                      <a:pt x="165860" y="331272"/>
                    </a:cubicBezTo>
                    <a:cubicBezTo>
                      <a:pt x="263745" y="378615"/>
                      <a:pt x="146306" y="415115"/>
                      <a:pt x="253139" y="435557"/>
                    </a:cubicBezTo>
                    <a:cubicBezTo>
                      <a:pt x="359971" y="455999"/>
                      <a:pt x="264811" y="379030"/>
                      <a:pt x="373303" y="371090"/>
                    </a:cubicBezTo>
                    <a:cubicBezTo>
                      <a:pt x="481735" y="363150"/>
                      <a:pt x="398308" y="453037"/>
                      <a:pt x="501052" y="417307"/>
                    </a:cubicBezTo>
                    <a:cubicBezTo>
                      <a:pt x="601070" y="382526"/>
                      <a:pt x="488431" y="363506"/>
                      <a:pt x="565578" y="306090"/>
                    </a:cubicBezTo>
                    <a:lnTo>
                      <a:pt x="502355" y="216145"/>
                    </a:lnTo>
                    <a:lnTo>
                      <a:pt x="484757" y="227817"/>
                    </a:lnTo>
                    <a:cubicBezTo>
                      <a:pt x="482328" y="229891"/>
                      <a:pt x="481558" y="233209"/>
                      <a:pt x="476995" y="247252"/>
                    </a:cubicBezTo>
                    <a:cubicBezTo>
                      <a:pt x="473025" y="259399"/>
                      <a:pt x="465619" y="276878"/>
                      <a:pt x="449087" y="287840"/>
                    </a:cubicBezTo>
                    <a:cubicBezTo>
                      <a:pt x="434629" y="297439"/>
                      <a:pt x="417268" y="304668"/>
                      <a:pt x="397597" y="302772"/>
                    </a:cubicBezTo>
                    <a:cubicBezTo>
                      <a:pt x="379228" y="300935"/>
                      <a:pt x="358845" y="288551"/>
                      <a:pt x="344625" y="267991"/>
                    </a:cubicBezTo>
                    <a:cubicBezTo>
                      <a:pt x="330404" y="247371"/>
                      <a:pt x="326671" y="222544"/>
                      <a:pt x="332300" y="205005"/>
                    </a:cubicBezTo>
                    <a:cubicBezTo>
                      <a:pt x="338462" y="185748"/>
                      <a:pt x="351854" y="172831"/>
                      <a:pt x="366193" y="163350"/>
                    </a:cubicBezTo>
                    <a:cubicBezTo>
                      <a:pt x="382191" y="152685"/>
                      <a:pt x="400026" y="151974"/>
                      <a:pt x="412291" y="152448"/>
                    </a:cubicBezTo>
                    <a:cubicBezTo>
                      <a:pt x="426749" y="152981"/>
                      <a:pt x="428230" y="153396"/>
                      <a:pt x="430126" y="152152"/>
                    </a:cubicBezTo>
                    <a:lnTo>
                      <a:pt x="448672" y="139827"/>
                    </a:lnTo>
                    <a:lnTo>
                      <a:pt x="405536" y="78441"/>
                    </a:lnTo>
                    <a:cubicBezTo>
                      <a:pt x="376917" y="94084"/>
                      <a:pt x="343440" y="98410"/>
                      <a:pt x="311799" y="90410"/>
                    </a:cubicBezTo>
                    <a:cubicBezTo>
                      <a:pt x="293430" y="85729"/>
                      <a:pt x="276306" y="77079"/>
                      <a:pt x="261671" y="65050"/>
                    </a:cubicBezTo>
                    <a:lnTo>
                      <a:pt x="157149" y="135383"/>
                    </a:lnTo>
                    <a:lnTo>
                      <a:pt x="124916" y="87448"/>
                    </a:lnTo>
                    <a:cubicBezTo>
                      <a:pt x="116798" y="75360"/>
                      <a:pt x="119228" y="62739"/>
                      <a:pt x="119583" y="52015"/>
                    </a:cubicBezTo>
                    <a:cubicBezTo>
                      <a:pt x="119939" y="41290"/>
                      <a:pt x="119406" y="32224"/>
                      <a:pt x="113421" y="23336"/>
                    </a:cubicBezTo>
                    <a:cubicBezTo>
                      <a:pt x="106488" y="13027"/>
                      <a:pt x="97304" y="4731"/>
                      <a:pt x="87231" y="1591"/>
                    </a:cubicBezTo>
                    <a:cubicBezTo>
                      <a:pt x="82195" y="-9"/>
                      <a:pt x="76862" y="-542"/>
                      <a:pt x="70818" y="643"/>
                    </a:cubicBezTo>
                    <a:lnTo>
                      <a:pt x="70818" y="643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4BB3E62-A7EE-0C41-FA57-BA4962A66229}"/>
                </a:ext>
              </a:extLst>
            </p:cNvPr>
            <p:cNvGrpSpPr/>
            <p:nvPr/>
          </p:nvGrpSpPr>
          <p:grpSpPr>
            <a:xfrm>
              <a:off x="6988466" y="3767707"/>
              <a:ext cx="771217" cy="771212"/>
              <a:chOff x="7149594" y="4221277"/>
              <a:chExt cx="467569" cy="467566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24C81A7-A996-5B44-A35C-B3FA77A7C4F7}"/>
                  </a:ext>
                </a:extLst>
              </p:cNvPr>
              <p:cNvSpPr/>
              <p:nvPr/>
            </p:nvSpPr>
            <p:spPr>
              <a:xfrm>
                <a:off x="7192652" y="4221277"/>
                <a:ext cx="324285" cy="204069"/>
              </a:xfrm>
              <a:custGeom>
                <a:avLst/>
                <a:gdLst>
                  <a:gd name="connsiteX0" fmla="*/ 253678 w 657691"/>
                  <a:gd name="connsiteY0" fmla="*/ 14219 h 413877"/>
                  <a:gd name="connsiteX1" fmla="*/ 229384 w 657691"/>
                  <a:gd name="connsiteY1" fmla="*/ 21151 h 413877"/>
                  <a:gd name="connsiteX2" fmla="*/ 158281 w 657691"/>
                  <a:gd name="connsiteY2" fmla="*/ 136990 h 413877"/>
                  <a:gd name="connsiteX3" fmla="*/ 24015 w 657691"/>
                  <a:gd name="connsiteY3" fmla="*/ 160928 h 413877"/>
                  <a:gd name="connsiteX4" fmla="*/ 24785 w 657691"/>
                  <a:gd name="connsiteY4" fmla="*/ 285063 h 413877"/>
                  <a:gd name="connsiteX5" fmla="*/ 115678 w 657691"/>
                  <a:gd name="connsiteY5" fmla="*/ 332346 h 413877"/>
                  <a:gd name="connsiteX6" fmla="*/ 124922 w 657691"/>
                  <a:gd name="connsiteY6" fmla="*/ 314156 h 413877"/>
                  <a:gd name="connsiteX7" fmla="*/ 122137 w 657691"/>
                  <a:gd name="connsiteY7" fmla="*/ 293417 h 413877"/>
                  <a:gd name="connsiteX8" fmla="*/ 126462 w 657691"/>
                  <a:gd name="connsiteY8" fmla="*/ 244356 h 413877"/>
                  <a:gd name="connsiteX9" fmla="*/ 163910 w 657691"/>
                  <a:gd name="connsiteY9" fmla="*/ 206079 h 413877"/>
                  <a:gd name="connsiteX10" fmla="*/ 227133 w 657691"/>
                  <a:gd name="connsiteY10" fmla="*/ 210286 h 413877"/>
                  <a:gd name="connsiteX11" fmla="*/ 268846 w 657691"/>
                  <a:gd name="connsiteY11" fmla="*/ 259051 h 413877"/>
                  <a:gd name="connsiteX12" fmla="*/ 259899 w 657691"/>
                  <a:gd name="connsiteY12" fmla="*/ 312023 h 413877"/>
                  <a:gd name="connsiteX13" fmla="*/ 225118 w 657691"/>
                  <a:gd name="connsiteY13" fmla="*/ 344197 h 413877"/>
                  <a:gd name="connsiteX14" fmla="*/ 209772 w 657691"/>
                  <a:gd name="connsiteY14" fmla="*/ 353203 h 413877"/>
                  <a:gd name="connsiteX15" fmla="*/ 198514 w 657691"/>
                  <a:gd name="connsiteY15" fmla="*/ 375482 h 413877"/>
                  <a:gd name="connsiteX16" fmla="*/ 272283 w 657691"/>
                  <a:gd name="connsiteY16" fmla="*/ 413878 h 413877"/>
                  <a:gd name="connsiteX17" fmla="*/ 358140 w 657691"/>
                  <a:gd name="connsiteY17" fmla="*/ 347752 h 413877"/>
                  <a:gd name="connsiteX18" fmla="*/ 418578 w 657691"/>
                  <a:gd name="connsiteY18" fmla="*/ 348463 h 413877"/>
                  <a:gd name="connsiteX19" fmla="*/ 437065 w 657691"/>
                  <a:gd name="connsiteY19" fmla="*/ 354803 h 413877"/>
                  <a:gd name="connsiteX20" fmla="*/ 493532 w 657691"/>
                  <a:gd name="connsiteY20" fmla="*/ 257510 h 413877"/>
                  <a:gd name="connsiteX21" fmla="*/ 548104 w 657691"/>
                  <a:gd name="connsiteY21" fmla="*/ 285181 h 413877"/>
                  <a:gd name="connsiteX22" fmla="*/ 570028 w 657691"/>
                  <a:gd name="connsiteY22" fmla="*/ 313504 h 413877"/>
                  <a:gd name="connsiteX23" fmla="*/ 589403 w 657691"/>
                  <a:gd name="connsiteY23" fmla="*/ 335546 h 413877"/>
                  <a:gd name="connsiteX24" fmla="*/ 622881 w 657691"/>
                  <a:gd name="connsiteY24" fmla="*/ 341767 h 413877"/>
                  <a:gd name="connsiteX25" fmla="*/ 651026 w 657691"/>
                  <a:gd name="connsiteY25" fmla="*/ 316229 h 413877"/>
                  <a:gd name="connsiteX26" fmla="*/ 654818 w 657691"/>
                  <a:gd name="connsiteY26" fmla="*/ 277775 h 413877"/>
                  <a:gd name="connsiteX27" fmla="*/ 630347 w 657691"/>
                  <a:gd name="connsiteY27" fmla="*/ 254844 h 413877"/>
                  <a:gd name="connsiteX28" fmla="*/ 600543 w 657691"/>
                  <a:gd name="connsiteY28" fmla="*/ 253066 h 413877"/>
                  <a:gd name="connsiteX29" fmla="*/ 562976 w 657691"/>
                  <a:gd name="connsiteY29" fmla="*/ 254547 h 413877"/>
                  <a:gd name="connsiteX30" fmla="*/ 561969 w 657691"/>
                  <a:gd name="connsiteY30" fmla="*/ 254014 h 413877"/>
                  <a:gd name="connsiteX31" fmla="*/ 510775 w 657691"/>
                  <a:gd name="connsiteY31" fmla="*/ 228062 h 413877"/>
                  <a:gd name="connsiteX32" fmla="*/ 577671 w 657691"/>
                  <a:gd name="connsiteY32" fmla="*/ 112815 h 413877"/>
                  <a:gd name="connsiteX33" fmla="*/ 564636 w 657691"/>
                  <a:gd name="connsiteY33" fmla="*/ 107186 h 413877"/>
                  <a:gd name="connsiteX34" fmla="*/ 494421 w 657691"/>
                  <a:gd name="connsiteY34" fmla="*/ 7227 h 413877"/>
                  <a:gd name="connsiteX35" fmla="*/ 476586 w 657691"/>
                  <a:gd name="connsiteY35" fmla="*/ 3435 h 413877"/>
                  <a:gd name="connsiteX36" fmla="*/ 357133 w 657691"/>
                  <a:gd name="connsiteY36" fmla="*/ 68020 h 413877"/>
                  <a:gd name="connsiteX37" fmla="*/ 253856 w 657691"/>
                  <a:gd name="connsiteY37" fmla="*/ 14278 h 413877"/>
                  <a:gd name="connsiteX38" fmla="*/ 253856 w 657691"/>
                  <a:gd name="connsiteY38" fmla="*/ 14278 h 41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691" h="413877">
                    <a:moveTo>
                      <a:pt x="253678" y="14219"/>
                    </a:moveTo>
                    <a:cubicBezTo>
                      <a:pt x="247041" y="15522"/>
                      <a:pt x="239042" y="17774"/>
                      <a:pt x="229384" y="21151"/>
                    </a:cubicBezTo>
                    <a:cubicBezTo>
                      <a:pt x="126699" y="56881"/>
                      <a:pt x="248226" y="75960"/>
                      <a:pt x="158281" y="136990"/>
                    </a:cubicBezTo>
                    <a:cubicBezTo>
                      <a:pt x="68336" y="198080"/>
                      <a:pt x="95058" y="78626"/>
                      <a:pt x="24015" y="160928"/>
                    </a:cubicBezTo>
                    <a:cubicBezTo>
                      <a:pt x="-44126" y="239794"/>
                      <a:pt x="57848" y="202168"/>
                      <a:pt x="24785" y="285063"/>
                    </a:cubicBezTo>
                    <a:lnTo>
                      <a:pt x="115678" y="332346"/>
                    </a:lnTo>
                    <a:lnTo>
                      <a:pt x="124922" y="314156"/>
                    </a:lnTo>
                    <a:cubicBezTo>
                      <a:pt x="126048" y="311193"/>
                      <a:pt x="125040" y="307934"/>
                      <a:pt x="122137" y="293417"/>
                    </a:cubicBezTo>
                    <a:cubicBezTo>
                      <a:pt x="119589" y="280915"/>
                      <a:pt x="117456" y="262013"/>
                      <a:pt x="126462" y="244356"/>
                    </a:cubicBezTo>
                    <a:cubicBezTo>
                      <a:pt x="134284" y="228891"/>
                      <a:pt x="145838" y="214019"/>
                      <a:pt x="163910" y="206079"/>
                    </a:cubicBezTo>
                    <a:cubicBezTo>
                      <a:pt x="180797" y="198613"/>
                      <a:pt x="204676" y="199383"/>
                      <a:pt x="227133" y="210286"/>
                    </a:cubicBezTo>
                    <a:cubicBezTo>
                      <a:pt x="249708" y="221248"/>
                      <a:pt x="265113" y="240979"/>
                      <a:pt x="268846" y="259051"/>
                    </a:cubicBezTo>
                    <a:cubicBezTo>
                      <a:pt x="272994" y="278841"/>
                      <a:pt x="267661" y="296676"/>
                      <a:pt x="259899" y="312023"/>
                    </a:cubicBezTo>
                    <a:cubicBezTo>
                      <a:pt x="251189" y="329206"/>
                      <a:pt x="236020" y="338568"/>
                      <a:pt x="225118" y="344197"/>
                    </a:cubicBezTo>
                    <a:cubicBezTo>
                      <a:pt x="212260" y="350833"/>
                      <a:pt x="210779" y="351189"/>
                      <a:pt x="209772" y="353203"/>
                    </a:cubicBezTo>
                    <a:lnTo>
                      <a:pt x="198514" y="375482"/>
                    </a:lnTo>
                    <a:lnTo>
                      <a:pt x="272283" y="413878"/>
                    </a:lnTo>
                    <a:cubicBezTo>
                      <a:pt x="289881" y="380341"/>
                      <a:pt x="321226" y="356225"/>
                      <a:pt x="358140" y="347752"/>
                    </a:cubicBezTo>
                    <a:cubicBezTo>
                      <a:pt x="378049" y="343249"/>
                      <a:pt x="398787" y="343486"/>
                      <a:pt x="418578" y="348463"/>
                    </a:cubicBezTo>
                    <a:cubicBezTo>
                      <a:pt x="424918" y="350122"/>
                      <a:pt x="431080" y="352255"/>
                      <a:pt x="437065" y="354803"/>
                    </a:cubicBezTo>
                    <a:lnTo>
                      <a:pt x="493532" y="257510"/>
                    </a:lnTo>
                    <a:lnTo>
                      <a:pt x="548104" y="285181"/>
                    </a:lnTo>
                    <a:cubicBezTo>
                      <a:pt x="561080" y="291758"/>
                      <a:pt x="565110" y="303964"/>
                      <a:pt x="570028" y="313504"/>
                    </a:cubicBezTo>
                    <a:cubicBezTo>
                      <a:pt x="574945" y="323044"/>
                      <a:pt x="579863" y="330687"/>
                      <a:pt x="589403" y="335546"/>
                    </a:cubicBezTo>
                    <a:cubicBezTo>
                      <a:pt x="600483" y="341175"/>
                      <a:pt x="612571" y="343900"/>
                      <a:pt x="622881" y="341767"/>
                    </a:cubicBezTo>
                    <a:cubicBezTo>
                      <a:pt x="633191" y="339634"/>
                      <a:pt x="642671" y="333353"/>
                      <a:pt x="651026" y="316229"/>
                    </a:cubicBezTo>
                    <a:cubicBezTo>
                      <a:pt x="659440" y="298928"/>
                      <a:pt x="658906" y="287196"/>
                      <a:pt x="654818" y="277775"/>
                    </a:cubicBezTo>
                    <a:cubicBezTo>
                      <a:pt x="650670" y="268413"/>
                      <a:pt x="641842" y="260651"/>
                      <a:pt x="630347" y="254844"/>
                    </a:cubicBezTo>
                    <a:cubicBezTo>
                      <a:pt x="620629" y="249926"/>
                      <a:pt x="611504" y="250815"/>
                      <a:pt x="600543" y="253066"/>
                    </a:cubicBezTo>
                    <a:cubicBezTo>
                      <a:pt x="589581" y="255259"/>
                      <a:pt x="576960" y="259999"/>
                      <a:pt x="562976" y="254547"/>
                    </a:cubicBezTo>
                    <a:cubicBezTo>
                      <a:pt x="562621" y="254370"/>
                      <a:pt x="562265" y="254192"/>
                      <a:pt x="561969" y="254014"/>
                    </a:cubicBezTo>
                    <a:lnTo>
                      <a:pt x="510775" y="228062"/>
                    </a:lnTo>
                    <a:lnTo>
                      <a:pt x="577671" y="112815"/>
                    </a:lnTo>
                    <a:cubicBezTo>
                      <a:pt x="573583" y="111275"/>
                      <a:pt x="569316" y="109438"/>
                      <a:pt x="564636" y="107186"/>
                    </a:cubicBezTo>
                    <a:cubicBezTo>
                      <a:pt x="472853" y="62806"/>
                      <a:pt x="569909" y="28202"/>
                      <a:pt x="494421" y="7227"/>
                    </a:cubicBezTo>
                    <a:cubicBezTo>
                      <a:pt x="489385" y="5805"/>
                      <a:pt x="483222" y="4679"/>
                      <a:pt x="476586" y="3435"/>
                    </a:cubicBezTo>
                    <a:cubicBezTo>
                      <a:pt x="369813" y="-17007"/>
                      <a:pt x="465565" y="60140"/>
                      <a:pt x="357133" y="68020"/>
                    </a:cubicBezTo>
                    <a:cubicBezTo>
                      <a:pt x="258833" y="75190"/>
                      <a:pt x="318263" y="1539"/>
                      <a:pt x="253856" y="14278"/>
                    </a:cubicBezTo>
                    <a:lnTo>
                      <a:pt x="253856" y="14278"/>
                    </a:ln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FDACCAC-AB44-D6A6-DDE9-54E7C8A79C96}"/>
                  </a:ext>
                </a:extLst>
              </p:cNvPr>
              <p:cNvSpPr/>
              <p:nvPr/>
            </p:nvSpPr>
            <p:spPr>
              <a:xfrm>
                <a:off x="7391095" y="4264413"/>
                <a:ext cx="226068" cy="359913"/>
              </a:xfrm>
              <a:custGeom>
                <a:avLst/>
                <a:gdLst>
                  <a:gd name="connsiteX0" fmla="*/ 252291 w 458494"/>
                  <a:gd name="connsiteY0" fmla="*/ 207 h 729947"/>
                  <a:gd name="connsiteX1" fmla="*/ 213303 w 458494"/>
                  <a:gd name="connsiteY1" fmla="*/ 30189 h 729947"/>
                  <a:gd name="connsiteX2" fmla="*/ 154761 w 458494"/>
                  <a:gd name="connsiteY2" fmla="*/ 131037 h 729947"/>
                  <a:gd name="connsiteX3" fmla="*/ 171352 w 458494"/>
                  <a:gd name="connsiteY3" fmla="*/ 139451 h 729947"/>
                  <a:gd name="connsiteX4" fmla="*/ 192090 w 458494"/>
                  <a:gd name="connsiteY4" fmla="*/ 136666 h 729947"/>
                  <a:gd name="connsiteX5" fmla="*/ 241151 w 458494"/>
                  <a:gd name="connsiteY5" fmla="*/ 140991 h 729947"/>
                  <a:gd name="connsiteX6" fmla="*/ 279429 w 458494"/>
                  <a:gd name="connsiteY6" fmla="*/ 178498 h 729947"/>
                  <a:gd name="connsiteX7" fmla="*/ 275162 w 458494"/>
                  <a:gd name="connsiteY7" fmla="*/ 241721 h 729947"/>
                  <a:gd name="connsiteX8" fmla="*/ 226397 w 458494"/>
                  <a:gd name="connsiteY8" fmla="*/ 283434 h 729947"/>
                  <a:gd name="connsiteX9" fmla="*/ 173426 w 458494"/>
                  <a:gd name="connsiteY9" fmla="*/ 274428 h 729947"/>
                  <a:gd name="connsiteX10" fmla="*/ 141251 w 458494"/>
                  <a:gd name="connsiteY10" fmla="*/ 239647 h 729947"/>
                  <a:gd name="connsiteX11" fmla="*/ 132245 w 458494"/>
                  <a:gd name="connsiteY11" fmla="*/ 224300 h 729947"/>
                  <a:gd name="connsiteX12" fmla="*/ 107833 w 458494"/>
                  <a:gd name="connsiteY12" fmla="*/ 211916 h 729947"/>
                  <a:gd name="connsiteX13" fmla="*/ 65171 w 458494"/>
                  <a:gd name="connsiteY13" fmla="*/ 285449 h 729947"/>
                  <a:gd name="connsiteX14" fmla="*/ 110025 w 458494"/>
                  <a:gd name="connsiteY14" fmla="*/ 418353 h 729947"/>
                  <a:gd name="connsiteX15" fmla="*/ 74948 w 458494"/>
                  <a:gd name="connsiteY15" fmla="*/ 479087 h 729947"/>
                  <a:gd name="connsiteX16" fmla="*/ 136274 w 458494"/>
                  <a:gd name="connsiteY16" fmla="*/ 566306 h 729947"/>
                  <a:gd name="connsiteX17" fmla="*/ 87628 w 458494"/>
                  <a:gd name="connsiteY17" fmla="*/ 598658 h 729947"/>
                  <a:gd name="connsiteX18" fmla="*/ 52195 w 458494"/>
                  <a:gd name="connsiteY18" fmla="*/ 603813 h 729947"/>
                  <a:gd name="connsiteX19" fmla="*/ 23516 w 458494"/>
                  <a:gd name="connsiteY19" fmla="*/ 609857 h 729947"/>
                  <a:gd name="connsiteX20" fmla="*/ 1652 w 458494"/>
                  <a:gd name="connsiteY20" fmla="*/ 635928 h 729947"/>
                  <a:gd name="connsiteX21" fmla="*/ 10066 w 458494"/>
                  <a:gd name="connsiteY21" fmla="*/ 672961 h 729947"/>
                  <a:gd name="connsiteX22" fmla="*/ 41648 w 458494"/>
                  <a:gd name="connsiteY22" fmla="*/ 695122 h 729947"/>
                  <a:gd name="connsiteX23" fmla="*/ 73644 w 458494"/>
                  <a:gd name="connsiteY23" fmla="*/ 685108 h 729947"/>
                  <a:gd name="connsiteX24" fmla="*/ 89879 w 458494"/>
                  <a:gd name="connsiteY24" fmla="*/ 660044 h 729947"/>
                  <a:gd name="connsiteX25" fmla="*/ 107063 w 458494"/>
                  <a:gd name="connsiteY25" fmla="*/ 626626 h 729947"/>
                  <a:gd name="connsiteX26" fmla="*/ 108011 w 458494"/>
                  <a:gd name="connsiteY26" fmla="*/ 625974 h 729947"/>
                  <a:gd name="connsiteX27" fmla="*/ 155887 w 458494"/>
                  <a:gd name="connsiteY27" fmla="*/ 594096 h 729947"/>
                  <a:gd name="connsiteX28" fmla="*/ 237241 w 458494"/>
                  <a:gd name="connsiteY28" fmla="*/ 709816 h 729947"/>
                  <a:gd name="connsiteX29" fmla="*/ 347154 w 458494"/>
                  <a:gd name="connsiteY29" fmla="*/ 699980 h 729947"/>
                  <a:gd name="connsiteX30" fmla="*/ 351421 w 458494"/>
                  <a:gd name="connsiteY30" fmla="*/ 564470 h 729947"/>
                  <a:gd name="connsiteX31" fmla="*/ 455053 w 458494"/>
                  <a:gd name="connsiteY31" fmla="*/ 477072 h 729947"/>
                  <a:gd name="connsiteX32" fmla="*/ 390587 w 458494"/>
                  <a:gd name="connsiteY32" fmla="*/ 356967 h 729947"/>
                  <a:gd name="connsiteX33" fmla="*/ 436804 w 458494"/>
                  <a:gd name="connsiteY33" fmla="*/ 229218 h 729947"/>
                  <a:gd name="connsiteX34" fmla="*/ 321083 w 458494"/>
                  <a:gd name="connsiteY34" fmla="*/ 157463 h 729947"/>
                  <a:gd name="connsiteX35" fmla="*/ 297619 w 458494"/>
                  <a:gd name="connsiteY35" fmla="*/ 23967 h 729947"/>
                  <a:gd name="connsiteX36" fmla="*/ 252291 w 458494"/>
                  <a:gd name="connsiteY36" fmla="*/ 266 h 729947"/>
                  <a:gd name="connsiteX37" fmla="*/ 252291 w 458494"/>
                  <a:gd name="connsiteY37" fmla="*/ 266 h 7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8494" h="729947">
                    <a:moveTo>
                      <a:pt x="252291" y="207"/>
                    </a:moveTo>
                    <a:cubicBezTo>
                      <a:pt x="237300" y="2873"/>
                      <a:pt x="233330" y="24500"/>
                      <a:pt x="213303" y="30189"/>
                    </a:cubicBezTo>
                    <a:lnTo>
                      <a:pt x="154761" y="131037"/>
                    </a:lnTo>
                    <a:lnTo>
                      <a:pt x="171352" y="139451"/>
                    </a:lnTo>
                    <a:cubicBezTo>
                      <a:pt x="174314" y="140576"/>
                      <a:pt x="177573" y="139569"/>
                      <a:pt x="192090" y="136666"/>
                    </a:cubicBezTo>
                    <a:cubicBezTo>
                      <a:pt x="204593" y="134118"/>
                      <a:pt x="223494" y="132044"/>
                      <a:pt x="241151" y="140991"/>
                    </a:cubicBezTo>
                    <a:cubicBezTo>
                      <a:pt x="256616" y="148872"/>
                      <a:pt x="271489" y="160367"/>
                      <a:pt x="279429" y="178498"/>
                    </a:cubicBezTo>
                    <a:cubicBezTo>
                      <a:pt x="286894" y="195385"/>
                      <a:pt x="286065" y="219264"/>
                      <a:pt x="275162" y="241721"/>
                    </a:cubicBezTo>
                    <a:cubicBezTo>
                      <a:pt x="264201" y="264237"/>
                      <a:pt x="244410" y="279701"/>
                      <a:pt x="226397" y="283434"/>
                    </a:cubicBezTo>
                    <a:cubicBezTo>
                      <a:pt x="206607" y="287582"/>
                      <a:pt x="188772" y="282190"/>
                      <a:pt x="173426" y="274428"/>
                    </a:cubicBezTo>
                    <a:cubicBezTo>
                      <a:pt x="156302" y="265718"/>
                      <a:pt x="146880" y="250490"/>
                      <a:pt x="141251" y="239647"/>
                    </a:cubicBezTo>
                    <a:cubicBezTo>
                      <a:pt x="134615" y="226789"/>
                      <a:pt x="134260" y="225308"/>
                      <a:pt x="132245" y="224300"/>
                    </a:cubicBezTo>
                    <a:lnTo>
                      <a:pt x="107833" y="211916"/>
                    </a:lnTo>
                    <a:lnTo>
                      <a:pt x="65171" y="285449"/>
                    </a:lnTo>
                    <a:cubicBezTo>
                      <a:pt x="104870" y="317149"/>
                      <a:pt x="122409" y="369114"/>
                      <a:pt x="110025" y="418353"/>
                    </a:cubicBezTo>
                    <a:cubicBezTo>
                      <a:pt x="104159" y="441461"/>
                      <a:pt x="92013" y="462437"/>
                      <a:pt x="74948" y="479087"/>
                    </a:cubicBezTo>
                    <a:lnTo>
                      <a:pt x="136274" y="566306"/>
                    </a:lnTo>
                    <a:lnTo>
                      <a:pt x="87628" y="598658"/>
                    </a:lnTo>
                    <a:cubicBezTo>
                      <a:pt x="75481" y="606717"/>
                      <a:pt x="62919" y="604228"/>
                      <a:pt x="52195" y="603813"/>
                    </a:cubicBezTo>
                    <a:cubicBezTo>
                      <a:pt x="41470" y="603399"/>
                      <a:pt x="32404" y="603932"/>
                      <a:pt x="23516" y="609857"/>
                    </a:cubicBezTo>
                    <a:cubicBezTo>
                      <a:pt x="13147" y="616730"/>
                      <a:pt x="4852" y="625915"/>
                      <a:pt x="1652" y="635928"/>
                    </a:cubicBezTo>
                    <a:cubicBezTo>
                      <a:pt x="-1547" y="645942"/>
                      <a:pt x="-777" y="657318"/>
                      <a:pt x="10066" y="672961"/>
                    </a:cubicBezTo>
                    <a:cubicBezTo>
                      <a:pt x="21028" y="688782"/>
                      <a:pt x="31456" y="694114"/>
                      <a:pt x="41648" y="695122"/>
                    </a:cubicBezTo>
                    <a:cubicBezTo>
                      <a:pt x="51839" y="696129"/>
                      <a:pt x="62919" y="692278"/>
                      <a:pt x="73644" y="685108"/>
                    </a:cubicBezTo>
                    <a:cubicBezTo>
                      <a:pt x="82710" y="679064"/>
                      <a:pt x="86383" y="670710"/>
                      <a:pt x="89879" y="660044"/>
                    </a:cubicBezTo>
                    <a:cubicBezTo>
                      <a:pt x="93375" y="649379"/>
                      <a:pt x="95449" y="636106"/>
                      <a:pt x="107063" y="626626"/>
                    </a:cubicBezTo>
                    <a:cubicBezTo>
                      <a:pt x="107359" y="626389"/>
                      <a:pt x="107655" y="626152"/>
                      <a:pt x="108011" y="625974"/>
                    </a:cubicBezTo>
                    <a:lnTo>
                      <a:pt x="155887" y="594096"/>
                    </a:lnTo>
                    <a:lnTo>
                      <a:pt x="237241" y="709816"/>
                    </a:lnTo>
                    <a:cubicBezTo>
                      <a:pt x="298449" y="684812"/>
                      <a:pt x="283399" y="773809"/>
                      <a:pt x="347154" y="699980"/>
                    </a:cubicBezTo>
                    <a:cubicBezTo>
                      <a:pt x="418257" y="617678"/>
                      <a:pt x="304078" y="662296"/>
                      <a:pt x="351421" y="564470"/>
                    </a:cubicBezTo>
                    <a:cubicBezTo>
                      <a:pt x="398763" y="466584"/>
                      <a:pt x="434611" y="583845"/>
                      <a:pt x="455053" y="477072"/>
                    </a:cubicBezTo>
                    <a:cubicBezTo>
                      <a:pt x="475496" y="370299"/>
                      <a:pt x="398526" y="465399"/>
                      <a:pt x="390587" y="356967"/>
                    </a:cubicBezTo>
                    <a:cubicBezTo>
                      <a:pt x="382647" y="248535"/>
                      <a:pt x="472474" y="331903"/>
                      <a:pt x="436804" y="229218"/>
                    </a:cubicBezTo>
                    <a:cubicBezTo>
                      <a:pt x="401074" y="126533"/>
                      <a:pt x="382173" y="247409"/>
                      <a:pt x="321083" y="157463"/>
                    </a:cubicBezTo>
                    <a:cubicBezTo>
                      <a:pt x="259994" y="67518"/>
                      <a:pt x="379921" y="95070"/>
                      <a:pt x="297619" y="23967"/>
                    </a:cubicBezTo>
                    <a:cubicBezTo>
                      <a:pt x="274451" y="3999"/>
                      <a:pt x="261356" y="-1334"/>
                      <a:pt x="252291" y="266"/>
                    </a:cubicBezTo>
                    <a:lnTo>
                      <a:pt x="252291" y="266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B9BF3D4-3B63-F40F-8ACF-29AA6D54207E}"/>
                  </a:ext>
                </a:extLst>
              </p:cNvPr>
              <p:cNvSpPr/>
              <p:nvPr/>
            </p:nvSpPr>
            <p:spPr>
              <a:xfrm>
                <a:off x="7149594" y="4334884"/>
                <a:ext cx="181313" cy="233150"/>
              </a:xfrm>
              <a:custGeom>
                <a:avLst/>
                <a:gdLst>
                  <a:gd name="connsiteX0" fmla="*/ 270552 w 367726"/>
                  <a:gd name="connsiteY0" fmla="*/ 496 h 472857"/>
                  <a:gd name="connsiteX1" fmla="*/ 263027 w 367726"/>
                  <a:gd name="connsiteY1" fmla="*/ 2866 h 472857"/>
                  <a:gd name="connsiteX2" fmla="*/ 240096 w 367726"/>
                  <a:gd name="connsiteY2" fmla="*/ 27337 h 472857"/>
                  <a:gd name="connsiteX3" fmla="*/ 238319 w 367726"/>
                  <a:gd name="connsiteY3" fmla="*/ 57141 h 472857"/>
                  <a:gd name="connsiteX4" fmla="*/ 239800 w 367726"/>
                  <a:gd name="connsiteY4" fmla="*/ 94708 h 472857"/>
                  <a:gd name="connsiteX5" fmla="*/ 239267 w 367726"/>
                  <a:gd name="connsiteY5" fmla="*/ 95715 h 472857"/>
                  <a:gd name="connsiteX6" fmla="*/ 213136 w 367726"/>
                  <a:gd name="connsiteY6" fmla="*/ 147324 h 472857"/>
                  <a:gd name="connsiteX7" fmla="*/ 95520 w 367726"/>
                  <a:gd name="connsiteY7" fmla="*/ 86175 h 472857"/>
                  <a:gd name="connsiteX8" fmla="*/ 3441 w 367726"/>
                  <a:gd name="connsiteY8" fmla="*/ 153545 h 472857"/>
                  <a:gd name="connsiteX9" fmla="*/ 67908 w 367726"/>
                  <a:gd name="connsiteY9" fmla="*/ 273710 h 472857"/>
                  <a:gd name="connsiteX10" fmla="*/ 21691 w 367726"/>
                  <a:gd name="connsiteY10" fmla="*/ 401458 h 472857"/>
                  <a:gd name="connsiteX11" fmla="*/ 136878 w 367726"/>
                  <a:gd name="connsiteY11" fmla="*/ 472384 h 472857"/>
                  <a:gd name="connsiteX12" fmla="*/ 137175 w 367726"/>
                  <a:gd name="connsiteY12" fmla="*/ 472858 h 472857"/>
                  <a:gd name="connsiteX13" fmla="*/ 215151 w 367726"/>
                  <a:gd name="connsiteY13" fmla="*/ 420360 h 472857"/>
                  <a:gd name="connsiteX14" fmla="*/ 204604 w 367726"/>
                  <a:gd name="connsiteY14" fmla="*/ 404717 h 472857"/>
                  <a:gd name="connsiteX15" fmla="*/ 185169 w 367726"/>
                  <a:gd name="connsiteY15" fmla="*/ 397014 h 472857"/>
                  <a:gd name="connsiteX16" fmla="*/ 144463 w 367726"/>
                  <a:gd name="connsiteY16" fmla="*/ 369284 h 472857"/>
                  <a:gd name="connsiteX17" fmla="*/ 129294 w 367726"/>
                  <a:gd name="connsiteY17" fmla="*/ 317912 h 472857"/>
                  <a:gd name="connsiteX18" fmla="*/ 163838 w 367726"/>
                  <a:gd name="connsiteY18" fmla="*/ 264763 h 472857"/>
                  <a:gd name="connsiteX19" fmla="*/ 226765 w 367726"/>
                  <a:gd name="connsiteY19" fmla="*/ 252142 h 472857"/>
                  <a:gd name="connsiteX20" fmla="*/ 268597 w 367726"/>
                  <a:gd name="connsiteY20" fmla="*/ 285797 h 472857"/>
                  <a:gd name="connsiteX21" fmla="*/ 279736 w 367726"/>
                  <a:gd name="connsiteY21" fmla="*/ 331896 h 472857"/>
                  <a:gd name="connsiteX22" fmla="*/ 280092 w 367726"/>
                  <a:gd name="connsiteY22" fmla="*/ 349731 h 472857"/>
                  <a:gd name="connsiteX23" fmla="*/ 292594 w 367726"/>
                  <a:gd name="connsiteY23" fmla="*/ 368277 h 472857"/>
                  <a:gd name="connsiteX24" fmla="*/ 367727 w 367726"/>
                  <a:gd name="connsiteY24" fmla="*/ 317675 h 472857"/>
                  <a:gd name="connsiteX25" fmla="*/ 347284 w 367726"/>
                  <a:gd name="connsiteY25" fmla="*/ 217183 h 472857"/>
                  <a:gd name="connsiteX26" fmla="*/ 243237 w 367726"/>
                  <a:gd name="connsiteY26" fmla="*/ 163085 h 472857"/>
                  <a:gd name="connsiteX27" fmla="*/ 270375 w 367726"/>
                  <a:gd name="connsiteY27" fmla="*/ 109521 h 472857"/>
                  <a:gd name="connsiteX28" fmla="*/ 298697 w 367726"/>
                  <a:gd name="connsiteY28" fmla="*/ 87597 h 472857"/>
                  <a:gd name="connsiteX29" fmla="*/ 320680 w 367726"/>
                  <a:gd name="connsiteY29" fmla="*/ 68222 h 472857"/>
                  <a:gd name="connsiteX30" fmla="*/ 326902 w 367726"/>
                  <a:gd name="connsiteY30" fmla="*/ 34744 h 472857"/>
                  <a:gd name="connsiteX31" fmla="*/ 301364 w 367726"/>
                  <a:gd name="connsiteY31" fmla="*/ 6658 h 472857"/>
                  <a:gd name="connsiteX32" fmla="*/ 270434 w 367726"/>
                  <a:gd name="connsiteY32" fmla="*/ 555 h 472857"/>
                  <a:gd name="connsiteX33" fmla="*/ 270434 w 367726"/>
                  <a:gd name="connsiteY33" fmla="*/ 555 h 47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7726" h="472857">
                    <a:moveTo>
                      <a:pt x="270552" y="496"/>
                    </a:moveTo>
                    <a:cubicBezTo>
                      <a:pt x="267886" y="970"/>
                      <a:pt x="265397" y="1799"/>
                      <a:pt x="263027" y="2866"/>
                    </a:cubicBezTo>
                    <a:cubicBezTo>
                      <a:pt x="253665" y="7014"/>
                      <a:pt x="245903" y="15842"/>
                      <a:pt x="240096" y="27337"/>
                    </a:cubicBezTo>
                    <a:cubicBezTo>
                      <a:pt x="235178" y="37055"/>
                      <a:pt x="236126" y="46180"/>
                      <a:pt x="238319" y="57141"/>
                    </a:cubicBezTo>
                    <a:cubicBezTo>
                      <a:pt x="240511" y="68103"/>
                      <a:pt x="245251" y="80724"/>
                      <a:pt x="239800" y="94708"/>
                    </a:cubicBezTo>
                    <a:cubicBezTo>
                      <a:pt x="239622" y="95063"/>
                      <a:pt x="239445" y="95419"/>
                      <a:pt x="239267" y="95715"/>
                    </a:cubicBezTo>
                    <a:lnTo>
                      <a:pt x="213136" y="147324"/>
                    </a:lnTo>
                    <a:lnTo>
                      <a:pt x="95520" y="86175"/>
                    </a:lnTo>
                    <a:cubicBezTo>
                      <a:pt x="53865" y="145902"/>
                      <a:pt x="22165" y="55601"/>
                      <a:pt x="3441" y="153545"/>
                    </a:cubicBezTo>
                    <a:cubicBezTo>
                      <a:pt x="-17001" y="260319"/>
                      <a:pt x="59968" y="165277"/>
                      <a:pt x="67908" y="273710"/>
                    </a:cubicBezTo>
                    <a:cubicBezTo>
                      <a:pt x="75848" y="382142"/>
                      <a:pt x="-13979" y="298774"/>
                      <a:pt x="21691" y="401458"/>
                    </a:cubicBezTo>
                    <a:cubicBezTo>
                      <a:pt x="57421" y="504143"/>
                      <a:pt x="75848" y="382438"/>
                      <a:pt x="136878" y="472384"/>
                    </a:cubicBezTo>
                    <a:cubicBezTo>
                      <a:pt x="136997" y="472562"/>
                      <a:pt x="137115" y="472680"/>
                      <a:pt x="137175" y="472858"/>
                    </a:cubicBezTo>
                    <a:lnTo>
                      <a:pt x="215151" y="420360"/>
                    </a:lnTo>
                    <a:lnTo>
                      <a:pt x="204604" y="404717"/>
                    </a:lnTo>
                    <a:cubicBezTo>
                      <a:pt x="202530" y="402288"/>
                      <a:pt x="199212" y="401577"/>
                      <a:pt x="185169" y="397014"/>
                    </a:cubicBezTo>
                    <a:cubicBezTo>
                      <a:pt x="173022" y="393104"/>
                      <a:pt x="155543" y="385756"/>
                      <a:pt x="144463" y="369284"/>
                    </a:cubicBezTo>
                    <a:cubicBezTo>
                      <a:pt x="134805" y="354886"/>
                      <a:pt x="127457" y="337584"/>
                      <a:pt x="129294" y="317912"/>
                    </a:cubicBezTo>
                    <a:cubicBezTo>
                      <a:pt x="131012" y="299544"/>
                      <a:pt x="143337" y="279102"/>
                      <a:pt x="163838" y="264763"/>
                    </a:cubicBezTo>
                    <a:cubicBezTo>
                      <a:pt x="184399" y="250423"/>
                      <a:pt x="209167" y="246631"/>
                      <a:pt x="226765" y="252142"/>
                    </a:cubicBezTo>
                    <a:cubicBezTo>
                      <a:pt x="246081" y="258186"/>
                      <a:pt x="258998" y="271517"/>
                      <a:pt x="268597" y="285797"/>
                    </a:cubicBezTo>
                    <a:cubicBezTo>
                      <a:pt x="279322" y="301736"/>
                      <a:pt x="280151" y="319630"/>
                      <a:pt x="279736" y="331896"/>
                    </a:cubicBezTo>
                    <a:cubicBezTo>
                      <a:pt x="279262" y="346353"/>
                      <a:pt x="278848" y="347835"/>
                      <a:pt x="280092" y="349731"/>
                    </a:cubicBezTo>
                    <a:lnTo>
                      <a:pt x="292594" y="368277"/>
                    </a:lnTo>
                    <a:lnTo>
                      <a:pt x="367727" y="317675"/>
                    </a:lnTo>
                    <a:cubicBezTo>
                      <a:pt x="347403" y="288404"/>
                      <a:pt x="339996" y="252082"/>
                      <a:pt x="347284" y="217183"/>
                    </a:cubicBezTo>
                    <a:lnTo>
                      <a:pt x="243237" y="163085"/>
                    </a:lnTo>
                    <a:lnTo>
                      <a:pt x="270375" y="109521"/>
                    </a:lnTo>
                    <a:cubicBezTo>
                      <a:pt x="276952" y="96544"/>
                      <a:pt x="289158" y="92515"/>
                      <a:pt x="298697" y="87597"/>
                    </a:cubicBezTo>
                    <a:cubicBezTo>
                      <a:pt x="308237" y="82679"/>
                      <a:pt x="315881" y="77761"/>
                      <a:pt x="320680" y="68222"/>
                    </a:cubicBezTo>
                    <a:cubicBezTo>
                      <a:pt x="326309" y="57141"/>
                      <a:pt x="329035" y="45054"/>
                      <a:pt x="326902" y="34744"/>
                    </a:cubicBezTo>
                    <a:cubicBezTo>
                      <a:pt x="324768" y="24434"/>
                      <a:pt x="318488" y="14953"/>
                      <a:pt x="301364" y="6658"/>
                    </a:cubicBezTo>
                    <a:cubicBezTo>
                      <a:pt x="288387" y="377"/>
                      <a:pt x="278551" y="-926"/>
                      <a:pt x="270434" y="555"/>
                    </a:cubicBezTo>
                    <a:lnTo>
                      <a:pt x="270434" y="55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9251FAD-4C2F-C609-D5FD-C5F1EBB15A48}"/>
                  </a:ext>
                </a:extLst>
              </p:cNvPr>
              <p:cNvSpPr/>
              <p:nvPr/>
            </p:nvSpPr>
            <p:spPr>
              <a:xfrm>
                <a:off x="7214069" y="4472388"/>
                <a:ext cx="278867" cy="216455"/>
              </a:xfrm>
              <a:custGeom>
                <a:avLst/>
                <a:gdLst>
                  <a:gd name="connsiteX0" fmla="*/ 70700 w 565577"/>
                  <a:gd name="connsiteY0" fmla="*/ 643 h 438998"/>
                  <a:gd name="connsiteX1" fmla="*/ 50139 w 565577"/>
                  <a:gd name="connsiteY1" fmla="*/ 10182 h 438998"/>
                  <a:gd name="connsiteX2" fmla="*/ 28097 w 565577"/>
                  <a:gd name="connsiteY2" fmla="*/ 41883 h 438998"/>
                  <a:gd name="connsiteX3" fmla="*/ 38229 w 565577"/>
                  <a:gd name="connsiteY3" fmla="*/ 73820 h 438998"/>
                  <a:gd name="connsiteX4" fmla="*/ 63412 w 565577"/>
                  <a:gd name="connsiteY4" fmla="*/ 89936 h 438998"/>
                  <a:gd name="connsiteX5" fmla="*/ 96949 w 565577"/>
                  <a:gd name="connsiteY5" fmla="*/ 106942 h 438998"/>
                  <a:gd name="connsiteX6" fmla="*/ 97601 w 565577"/>
                  <a:gd name="connsiteY6" fmla="*/ 107890 h 438998"/>
                  <a:gd name="connsiteX7" fmla="*/ 128827 w 565577"/>
                  <a:gd name="connsiteY7" fmla="*/ 154344 h 438998"/>
                  <a:gd name="connsiteX8" fmla="*/ 22468 w 565577"/>
                  <a:gd name="connsiteY8" fmla="*/ 225921 h 438998"/>
                  <a:gd name="connsiteX9" fmla="*/ 30112 w 565577"/>
                  <a:gd name="connsiteY9" fmla="*/ 327658 h 438998"/>
                  <a:gd name="connsiteX10" fmla="*/ 44036 w 565577"/>
                  <a:gd name="connsiteY10" fmla="*/ 338857 h 438998"/>
                  <a:gd name="connsiteX11" fmla="*/ 165860 w 565577"/>
                  <a:gd name="connsiteY11" fmla="*/ 331272 h 438998"/>
                  <a:gd name="connsiteX12" fmla="*/ 253139 w 565577"/>
                  <a:gd name="connsiteY12" fmla="*/ 435557 h 438998"/>
                  <a:gd name="connsiteX13" fmla="*/ 373303 w 565577"/>
                  <a:gd name="connsiteY13" fmla="*/ 371090 h 438998"/>
                  <a:gd name="connsiteX14" fmla="*/ 501052 w 565577"/>
                  <a:gd name="connsiteY14" fmla="*/ 417307 h 438998"/>
                  <a:gd name="connsiteX15" fmla="*/ 565578 w 565577"/>
                  <a:gd name="connsiteY15" fmla="*/ 306090 h 438998"/>
                  <a:gd name="connsiteX16" fmla="*/ 502355 w 565577"/>
                  <a:gd name="connsiteY16" fmla="*/ 216145 h 438998"/>
                  <a:gd name="connsiteX17" fmla="*/ 484757 w 565577"/>
                  <a:gd name="connsiteY17" fmla="*/ 227817 h 438998"/>
                  <a:gd name="connsiteX18" fmla="*/ 476995 w 565577"/>
                  <a:gd name="connsiteY18" fmla="*/ 247252 h 438998"/>
                  <a:gd name="connsiteX19" fmla="*/ 449087 w 565577"/>
                  <a:gd name="connsiteY19" fmla="*/ 287840 h 438998"/>
                  <a:gd name="connsiteX20" fmla="*/ 397597 w 565577"/>
                  <a:gd name="connsiteY20" fmla="*/ 302772 h 438998"/>
                  <a:gd name="connsiteX21" fmla="*/ 344625 w 565577"/>
                  <a:gd name="connsiteY21" fmla="*/ 267991 h 438998"/>
                  <a:gd name="connsiteX22" fmla="*/ 332300 w 565577"/>
                  <a:gd name="connsiteY22" fmla="*/ 205005 h 438998"/>
                  <a:gd name="connsiteX23" fmla="*/ 366193 w 565577"/>
                  <a:gd name="connsiteY23" fmla="*/ 163350 h 438998"/>
                  <a:gd name="connsiteX24" fmla="*/ 412291 w 565577"/>
                  <a:gd name="connsiteY24" fmla="*/ 152448 h 438998"/>
                  <a:gd name="connsiteX25" fmla="*/ 430126 w 565577"/>
                  <a:gd name="connsiteY25" fmla="*/ 152152 h 438998"/>
                  <a:gd name="connsiteX26" fmla="*/ 448672 w 565577"/>
                  <a:gd name="connsiteY26" fmla="*/ 139827 h 438998"/>
                  <a:gd name="connsiteX27" fmla="*/ 405536 w 565577"/>
                  <a:gd name="connsiteY27" fmla="*/ 78441 h 438998"/>
                  <a:gd name="connsiteX28" fmla="*/ 311799 w 565577"/>
                  <a:gd name="connsiteY28" fmla="*/ 90410 h 438998"/>
                  <a:gd name="connsiteX29" fmla="*/ 261671 w 565577"/>
                  <a:gd name="connsiteY29" fmla="*/ 65050 h 438998"/>
                  <a:gd name="connsiteX30" fmla="*/ 157149 w 565577"/>
                  <a:gd name="connsiteY30" fmla="*/ 135383 h 438998"/>
                  <a:gd name="connsiteX31" fmla="*/ 124916 w 565577"/>
                  <a:gd name="connsiteY31" fmla="*/ 87448 h 438998"/>
                  <a:gd name="connsiteX32" fmla="*/ 119583 w 565577"/>
                  <a:gd name="connsiteY32" fmla="*/ 52015 h 438998"/>
                  <a:gd name="connsiteX33" fmla="*/ 113421 w 565577"/>
                  <a:gd name="connsiteY33" fmla="*/ 23336 h 438998"/>
                  <a:gd name="connsiteX34" fmla="*/ 87231 w 565577"/>
                  <a:gd name="connsiteY34" fmla="*/ 1591 h 438998"/>
                  <a:gd name="connsiteX35" fmla="*/ 70818 w 565577"/>
                  <a:gd name="connsiteY35" fmla="*/ 643 h 438998"/>
                  <a:gd name="connsiteX36" fmla="*/ 70818 w 565577"/>
                  <a:gd name="connsiteY36" fmla="*/ 643 h 43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65577" h="438998">
                    <a:moveTo>
                      <a:pt x="70700" y="643"/>
                    </a:moveTo>
                    <a:cubicBezTo>
                      <a:pt x="64656" y="1828"/>
                      <a:pt x="57901" y="4731"/>
                      <a:pt x="50139" y="10182"/>
                    </a:cubicBezTo>
                    <a:cubicBezTo>
                      <a:pt x="34378" y="21203"/>
                      <a:pt x="29105" y="31691"/>
                      <a:pt x="28097" y="41883"/>
                    </a:cubicBezTo>
                    <a:cubicBezTo>
                      <a:pt x="27149" y="52074"/>
                      <a:pt x="31060" y="63154"/>
                      <a:pt x="38229" y="73820"/>
                    </a:cubicBezTo>
                    <a:cubicBezTo>
                      <a:pt x="44332" y="82885"/>
                      <a:pt x="52687" y="86500"/>
                      <a:pt x="63412" y="89936"/>
                    </a:cubicBezTo>
                    <a:cubicBezTo>
                      <a:pt x="74077" y="93373"/>
                      <a:pt x="87350" y="95388"/>
                      <a:pt x="96949" y="106942"/>
                    </a:cubicBezTo>
                    <a:cubicBezTo>
                      <a:pt x="97186" y="107238"/>
                      <a:pt x="97423" y="107594"/>
                      <a:pt x="97601" y="107890"/>
                    </a:cubicBezTo>
                    <a:lnTo>
                      <a:pt x="128827" y="154344"/>
                    </a:lnTo>
                    <a:lnTo>
                      <a:pt x="22468" y="225921"/>
                    </a:lnTo>
                    <a:cubicBezTo>
                      <a:pt x="36511" y="277530"/>
                      <a:pt x="-40162" y="266924"/>
                      <a:pt x="30112" y="327658"/>
                    </a:cubicBezTo>
                    <a:cubicBezTo>
                      <a:pt x="35267" y="332102"/>
                      <a:pt x="39770" y="335776"/>
                      <a:pt x="44036" y="338857"/>
                    </a:cubicBezTo>
                    <a:cubicBezTo>
                      <a:pt x="107318" y="385015"/>
                      <a:pt x="74077" y="286892"/>
                      <a:pt x="165860" y="331272"/>
                    </a:cubicBezTo>
                    <a:cubicBezTo>
                      <a:pt x="263745" y="378615"/>
                      <a:pt x="146306" y="415115"/>
                      <a:pt x="253139" y="435557"/>
                    </a:cubicBezTo>
                    <a:cubicBezTo>
                      <a:pt x="359971" y="455999"/>
                      <a:pt x="264811" y="379030"/>
                      <a:pt x="373303" y="371090"/>
                    </a:cubicBezTo>
                    <a:cubicBezTo>
                      <a:pt x="481735" y="363150"/>
                      <a:pt x="398308" y="453037"/>
                      <a:pt x="501052" y="417307"/>
                    </a:cubicBezTo>
                    <a:cubicBezTo>
                      <a:pt x="601070" y="382526"/>
                      <a:pt x="488431" y="363506"/>
                      <a:pt x="565578" y="306090"/>
                    </a:cubicBezTo>
                    <a:lnTo>
                      <a:pt x="502355" y="216145"/>
                    </a:lnTo>
                    <a:lnTo>
                      <a:pt x="484757" y="227817"/>
                    </a:lnTo>
                    <a:cubicBezTo>
                      <a:pt x="482328" y="229891"/>
                      <a:pt x="481558" y="233209"/>
                      <a:pt x="476995" y="247252"/>
                    </a:cubicBezTo>
                    <a:cubicBezTo>
                      <a:pt x="473025" y="259399"/>
                      <a:pt x="465619" y="276878"/>
                      <a:pt x="449087" y="287840"/>
                    </a:cubicBezTo>
                    <a:cubicBezTo>
                      <a:pt x="434629" y="297439"/>
                      <a:pt x="417268" y="304668"/>
                      <a:pt x="397597" y="302772"/>
                    </a:cubicBezTo>
                    <a:cubicBezTo>
                      <a:pt x="379228" y="300935"/>
                      <a:pt x="358845" y="288551"/>
                      <a:pt x="344625" y="267991"/>
                    </a:cubicBezTo>
                    <a:cubicBezTo>
                      <a:pt x="330404" y="247371"/>
                      <a:pt x="326671" y="222544"/>
                      <a:pt x="332300" y="205005"/>
                    </a:cubicBezTo>
                    <a:cubicBezTo>
                      <a:pt x="338462" y="185748"/>
                      <a:pt x="351854" y="172831"/>
                      <a:pt x="366193" y="163350"/>
                    </a:cubicBezTo>
                    <a:cubicBezTo>
                      <a:pt x="382191" y="152685"/>
                      <a:pt x="400026" y="151974"/>
                      <a:pt x="412291" y="152448"/>
                    </a:cubicBezTo>
                    <a:cubicBezTo>
                      <a:pt x="426749" y="152981"/>
                      <a:pt x="428230" y="153396"/>
                      <a:pt x="430126" y="152152"/>
                    </a:cubicBezTo>
                    <a:lnTo>
                      <a:pt x="448672" y="139827"/>
                    </a:lnTo>
                    <a:lnTo>
                      <a:pt x="405536" y="78441"/>
                    </a:lnTo>
                    <a:cubicBezTo>
                      <a:pt x="376917" y="94084"/>
                      <a:pt x="343440" y="98410"/>
                      <a:pt x="311799" y="90410"/>
                    </a:cubicBezTo>
                    <a:cubicBezTo>
                      <a:pt x="293430" y="85729"/>
                      <a:pt x="276306" y="77079"/>
                      <a:pt x="261671" y="65050"/>
                    </a:cubicBezTo>
                    <a:lnTo>
                      <a:pt x="157149" y="135383"/>
                    </a:lnTo>
                    <a:lnTo>
                      <a:pt x="124916" y="87448"/>
                    </a:lnTo>
                    <a:cubicBezTo>
                      <a:pt x="116798" y="75360"/>
                      <a:pt x="119228" y="62739"/>
                      <a:pt x="119583" y="52015"/>
                    </a:cubicBezTo>
                    <a:cubicBezTo>
                      <a:pt x="119939" y="41290"/>
                      <a:pt x="119406" y="32224"/>
                      <a:pt x="113421" y="23336"/>
                    </a:cubicBezTo>
                    <a:cubicBezTo>
                      <a:pt x="106488" y="13027"/>
                      <a:pt x="97304" y="4731"/>
                      <a:pt x="87231" y="1591"/>
                    </a:cubicBezTo>
                    <a:cubicBezTo>
                      <a:pt x="82195" y="-9"/>
                      <a:pt x="76862" y="-542"/>
                      <a:pt x="70818" y="643"/>
                    </a:cubicBezTo>
                    <a:lnTo>
                      <a:pt x="70818" y="643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C6DBDAC6-E8FA-36B1-BABA-E54B17528297}"/>
              </a:ext>
            </a:extLst>
          </p:cNvPr>
          <p:cNvGrpSpPr/>
          <p:nvPr/>
        </p:nvGrpSpPr>
        <p:grpSpPr>
          <a:xfrm>
            <a:off x="8771985" y="1855716"/>
            <a:ext cx="798478" cy="949015"/>
            <a:chOff x="8922301" y="2916127"/>
            <a:chExt cx="1145727" cy="1361731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D8ADE8A6-E6B6-35D0-6E7E-674CE60D7426}"/>
                </a:ext>
              </a:extLst>
            </p:cNvPr>
            <p:cNvGrpSpPr/>
            <p:nvPr/>
          </p:nvGrpSpPr>
          <p:grpSpPr>
            <a:xfrm>
              <a:off x="8922301" y="3113436"/>
              <a:ext cx="1143524" cy="1164422"/>
              <a:chOff x="9416917" y="3548019"/>
              <a:chExt cx="674460" cy="686786"/>
            </a:xfrm>
          </p:grpSpPr>
          <p:pic>
            <p:nvPicPr>
              <p:cNvPr id="168" name="Graphic 167">
                <a:extLst>
                  <a:ext uri="{FF2B5EF4-FFF2-40B4-BE49-F238E27FC236}">
                    <a16:creationId xmlns:a16="http://schemas.microsoft.com/office/drawing/2014/main" id="{303CE24F-102E-CCC2-B9D8-AA2487042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16917" y="3620787"/>
                <a:ext cx="674460" cy="614018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3D5E1A0-7D21-0035-2A2F-132B361ACFFB}"/>
                  </a:ext>
                </a:extLst>
              </p:cNvPr>
              <p:cNvGrpSpPr/>
              <p:nvPr/>
            </p:nvGrpSpPr>
            <p:grpSpPr>
              <a:xfrm>
                <a:off x="9688829" y="3548019"/>
                <a:ext cx="321155" cy="321155"/>
                <a:chOff x="9360654" y="2157452"/>
                <a:chExt cx="540017" cy="540017"/>
              </a:xfrm>
            </p:grpSpPr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1B5C68E2-0E97-0845-BC86-9E002AF970DA}"/>
                    </a:ext>
                  </a:extLst>
                </p:cNvPr>
                <p:cNvSpPr/>
                <p:nvPr/>
              </p:nvSpPr>
              <p:spPr>
                <a:xfrm>
                  <a:off x="9360654" y="2157452"/>
                  <a:ext cx="540017" cy="5400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64" name="Graphic 163" descr="Checkmark with solid fill">
                  <a:extLst>
                    <a:ext uri="{FF2B5EF4-FFF2-40B4-BE49-F238E27FC236}">
                      <a16:creationId xmlns:a16="http://schemas.microsoft.com/office/drawing/2014/main" id="{0BDC49C1-9D52-CC04-991D-18A32206C3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26738" y="2250208"/>
                  <a:ext cx="400568" cy="40056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B8977325-8B9B-1FD7-388A-7CBA385D4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35773" y="2916127"/>
              <a:ext cx="832255" cy="308557"/>
            </a:xfrm>
            <a:prstGeom prst="rect">
              <a:avLst/>
            </a:prstGeom>
          </p:spPr>
        </p:pic>
      </p:grpSp>
      <p:sp>
        <p:nvSpPr>
          <p:cNvPr id="37" name="Google Shape;186;p38">
            <a:extLst>
              <a:ext uri="{FF2B5EF4-FFF2-40B4-BE49-F238E27FC236}">
                <a16:creationId xmlns:a16="http://schemas.microsoft.com/office/drawing/2014/main" id="{D7EBC19C-02CB-0923-8292-57B99C2187D3}"/>
              </a:ext>
            </a:extLst>
          </p:cNvPr>
          <p:cNvSpPr txBox="1"/>
          <p:nvPr/>
        </p:nvSpPr>
        <p:spPr>
          <a:xfrm>
            <a:off x="8121920" y="3021911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ENSURE UNDERSTANDING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F8BB9EB7-4C57-1FD2-83E3-E9999865FE5E}"/>
              </a:ext>
            </a:extLst>
          </p:cNvPr>
          <p:cNvSpPr/>
          <p:nvPr/>
        </p:nvSpPr>
        <p:spPr>
          <a:xfrm>
            <a:off x="2595641" y="4091084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25475927-9F7C-CF8C-F921-BC6B0117792A}"/>
              </a:ext>
            </a:extLst>
          </p:cNvPr>
          <p:cNvSpPr/>
          <p:nvPr/>
        </p:nvSpPr>
        <p:spPr>
          <a:xfrm>
            <a:off x="5358219" y="3693016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CF84862A-08B3-3DBA-40CB-42517208BFB3}"/>
              </a:ext>
            </a:extLst>
          </p:cNvPr>
          <p:cNvSpPr/>
          <p:nvPr/>
        </p:nvSpPr>
        <p:spPr>
          <a:xfrm>
            <a:off x="7805549" y="3330541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66ED7BF0-0879-4485-8EB6-3527B48A8AC0}"/>
              </a:ext>
            </a:extLst>
          </p:cNvPr>
          <p:cNvSpPr/>
          <p:nvPr/>
        </p:nvSpPr>
        <p:spPr>
          <a:xfrm>
            <a:off x="10512829" y="2934598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D5BEEC1D-AB47-781B-7A4E-22DE82CA25FD}"/>
              </a:ext>
            </a:extLst>
          </p:cNvPr>
          <p:cNvSpPr/>
          <p:nvPr/>
        </p:nvSpPr>
        <p:spPr>
          <a:xfrm>
            <a:off x="13196376" y="2614599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4" name="Group 92">
            <a:extLst>
              <a:ext uri="{FF2B5EF4-FFF2-40B4-BE49-F238E27FC236}">
                <a16:creationId xmlns:a16="http://schemas.microsoft.com/office/drawing/2014/main" id="{7E1A189C-7FE3-690C-F793-BFB759E59146}"/>
              </a:ext>
            </a:extLst>
          </p:cNvPr>
          <p:cNvGrpSpPr/>
          <p:nvPr/>
        </p:nvGrpSpPr>
        <p:grpSpPr>
          <a:xfrm>
            <a:off x="211446" y="7640880"/>
            <a:ext cx="3371111" cy="950007"/>
            <a:chOff x="211446" y="7640880"/>
            <a:chExt cx="3371111" cy="950007"/>
          </a:xfrm>
        </p:grpSpPr>
        <p:sp>
          <p:nvSpPr>
            <p:cNvPr id="40" name="Google Shape;164;p38">
              <a:extLst>
                <a:ext uri="{FF2B5EF4-FFF2-40B4-BE49-F238E27FC236}">
                  <a16:creationId xmlns:a16="http://schemas.microsoft.com/office/drawing/2014/main" id="{BCC8F5EE-FD37-3D43-78F0-88D97188BEE6}"/>
                </a:ext>
              </a:extLst>
            </p:cNvPr>
            <p:cNvSpPr txBox="1"/>
            <p:nvPr/>
          </p:nvSpPr>
          <p:spPr>
            <a:xfrm>
              <a:off x="428387" y="8067707"/>
              <a:ext cx="293722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COMMUNICATION AND CONTINOUS COACHING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2" name="Google Shape;183;p38">
              <a:extLst>
                <a:ext uri="{FF2B5EF4-FFF2-40B4-BE49-F238E27FC236}">
                  <a16:creationId xmlns:a16="http://schemas.microsoft.com/office/drawing/2014/main" id="{87BEA358-3EEC-6C77-2534-8F8E59D2C97F}"/>
                </a:ext>
              </a:extLst>
            </p:cNvPr>
            <p:cNvSpPr txBox="1"/>
            <p:nvPr/>
          </p:nvSpPr>
          <p:spPr>
            <a:xfrm>
              <a:off x="211446" y="7640880"/>
              <a:ext cx="337111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COMMUNITY </a:t>
              </a:r>
            </a:p>
          </p:txBody>
        </p:sp>
      </p:grpSp>
      <p:grpSp>
        <p:nvGrpSpPr>
          <p:cNvPr id="62" name="Group 94">
            <a:extLst>
              <a:ext uri="{FF2B5EF4-FFF2-40B4-BE49-F238E27FC236}">
                <a16:creationId xmlns:a16="http://schemas.microsoft.com/office/drawing/2014/main" id="{4EAB2111-6A41-0AE7-F60D-9DF4F381EE6B}"/>
              </a:ext>
            </a:extLst>
          </p:cNvPr>
          <p:cNvGrpSpPr/>
          <p:nvPr/>
        </p:nvGrpSpPr>
        <p:grpSpPr>
          <a:xfrm>
            <a:off x="8690520" y="7640880"/>
            <a:ext cx="3371111" cy="1148313"/>
            <a:chOff x="8690520" y="7640880"/>
            <a:chExt cx="3371111" cy="1148313"/>
          </a:xfrm>
        </p:grpSpPr>
        <p:sp>
          <p:nvSpPr>
            <p:cNvPr id="63" name="Google Shape;182;p38">
              <a:extLst>
                <a:ext uri="{FF2B5EF4-FFF2-40B4-BE49-F238E27FC236}">
                  <a16:creationId xmlns:a16="http://schemas.microsoft.com/office/drawing/2014/main" id="{DC8AE89A-D1E6-AD43-C6D0-0F11D2B3C3A1}"/>
                </a:ext>
              </a:extLst>
            </p:cNvPr>
            <p:cNvSpPr txBox="1"/>
            <p:nvPr/>
          </p:nvSpPr>
          <p:spPr>
            <a:xfrm>
              <a:off x="8714062" y="8266013"/>
              <a:ext cx="332402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REINFORCEMENT &amp; APPLICATION OF KNOWLEDGE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64" name="Google Shape;184;p38">
              <a:extLst>
                <a:ext uri="{FF2B5EF4-FFF2-40B4-BE49-F238E27FC236}">
                  <a16:creationId xmlns:a16="http://schemas.microsoft.com/office/drawing/2014/main" id="{EF4ED6DA-FA8E-761D-EB8F-9C0E76F2BE6A}"/>
                </a:ext>
              </a:extLst>
            </p:cNvPr>
            <p:cNvSpPr txBox="1"/>
            <p:nvPr/>
          </p:nvSpPr>
          <p:spPr>
            <a:xfrm>
              <a:off x="8690520" y="7640880"/>
              <a:ext cx="3371111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GUIDED PRACTICE &amp;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COACHING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68" name="Group 93">
            <a:extLst>
              <a:ext uri="{FF2B5EF4-FFF2-40B4-BE49-F238E27FC236}">
                <a16:creationId xmlns:a16="http://schemas.microsoft.com/office/drawing/2014/main" id="{DA9E4151-1FDF-2068-E5E0-CDCF292B5399}"/>
              </a:ext>
            </a:extLst>
          </p:cNvPr>
          <p:cNvGrpSpPr/>
          <p:nvPr/>
        </p:nvGrpSpPr>
        <p:grpSpPr>
          <a:xfrm>
            <a:off x="4429174" y="7640880"/>
            <a:ext cx="3371111" cy="950007"/>
            <a:chOff x="4429174" y="7640880"/>
            <a:chExt cx="3371111" cy="950007"/>
          </a:xfrm>
        </p:grpSpPr>
        <p:sp>
          <p:nvSpPr>
            <p:cNvPr id="69" name="Google Shape;165;p38">
              <a:extLst>
                <a:ext uri="{FF2B5EF4-FFF2-40B4-BE49-F238E27FC236}">
                  <a16:creationId xmlns:a16="http://schemas.microsoft.com/office/drawing/2014/main" id="{6F6154FF-0A84-FA29-25DE-D2271A5DF06F}"/>
                </a:ext>
              </a:extLst>
            </p:cNvPr>
            <p:cNvSpPr txBox="1"/>
            <p:nvPr/>
          </p:nvSpPr>
          <p:spPr>
            <a:xfrm>
              <a:off x="4553244" y="8067707"/>
              <a:ext cx="312297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AWARENESS, UNDERSTANDING</a:t>
              </a:r>
            </a:p>
            <a:p>
              <a:pPr algn="ctr">
                <a:buSzPts val="1400"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&amp; RETENTION</a:t>
              </a:r>
            </a:p>
          </p:txBody>
        </p:sp>
        <p:sp>
          <p:nvSpPr>
            <p:cNvPr id="70" name="Google Shape;186;p38">
              <a:extLst>
                <a:ext uri="{FF2B5EF4-FFF2-40B4-BE49-F238E27FC236}">
                  <a16:creationId xmlns:a16="http://schemas.microsoft.com/office/drawing/2014/main" id="{CF80E3F2-B294-C15D-FA2E-DA766003C04A}"/>
                </a:ext>
              </a:extLst>
            </p:cNvPr>
            <p:cNvSpPr txBox="1"/>
            <p:nvPr/>
          </p:nvSpPr>
          <p:spPr>
            <a:xfrm>
              <a:off x="4429174" y="7640880"/>
              <a:ext cx="337111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LEARNING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71" name="Group 51">
            <a:extLst>
              <a:ext uri="{FF2B5EF4-FFF2-40B4-BE49-F238E27FC236}">
                <a16:creationId xmlns:a16="http://schemas.microsoft.com/office/drawing/2014/main" id="{DCF5E205-C850-653F-F6E6-27CDA66325FD}"/>
              </a:ext>
            </a:extLst>
          </p:cNvPr>
          <p:cNvGrpSpPr/>
          <p:nvPr/>
        </p:nvGrpSpPr>
        <p:grpSpPr>
          <a:xfrm>
            <a:off x="1015273" y="5404560"/>
            <a:ext cx="1763457" cy="1792223"/>
            <a:chOff x="927100" y="4408776"/>
            <a:chExt cx="1763457" cy="179222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AD3C8F8-A0F4-3A62-0241-2BE31A3E4E34}"/>
                </a:ext>
              </a:extLst>
            </p:cNvPr>
            <p:cNvSpPr/>
            <p:nvPr/>
          </p:nvSpPr>
          <p:spPr>
            <a:xfrm>
              <a:off x="992917" y="4408776"/>
              <a:ext cx="1631727" cy="914114"/>
            </a:xfrm>
            <a:custGeom>
              <a:avLst/>
              <a:gdLst>
                <a:gd name="connsiteX0" fmla="*/ 112395 w 1631727"/>
                <a:gd name="connsiteY0" fmla="*/ 825532 h 914114"/>
                <a:gd name="connsiteX1" fmla="*/ 111919 w 1631727"/>
                <a:gd name="connsiteY1" fmla="*/ 816102 h 914114"/>
                <a:gd name="connsiteX2" fmla="*/ 815626 w 1631727"/>
                <a:gd name="connsiteY2" fmla="*/ 111919 h 914114"/>
                <a:gd name="connsiteX3" fmla="*/ 1519809 w 1631727"/>
                <a:gd name="connsiteY3" fmla="*/ 816102 h 914114"/>
                <a:gd name="connsiteX4" fmla="*/ 1519333 w 1631727"/>
                <a:gd name="connsiteY4" fmla="*/ 825056 h 914114"/>
                <a:gd name="connsiteX5" fmla="*/ 1625727 w 1631727"/>
                <a:gd name="connsiteY5" fmla="*/ 913543 h 914114"/>
                <a:gd name="connsiteX6" fmla="*/ 1631728 w 1631727"/>
                <a:gd name="connsiteY6" fmla="*/ 816102 h 914114"/>
                <a:gd name="connsiteX7" fmla="*/ 815626 w 1631727"/>
                <a:gd name="connsiteY7" fmla="*/ 0 h 914114"/>
                <a:gd name="connsiteX8" fmla="*/ 0 w 1631727"/>
                <a:gd name="connsiteY8" fmla="*/ 816102 h 914114"/>
                <a:gd name="connsiteX9" fmla="*/ 6001 w 1631727"/>
                <a:gd name="connsiteY9" fmla="*/ 914114 h 914114"/>
                <a:gd name="connsiteX10" fmla="*/ 112395 w 1631727"/>
                <a:gd name="connsiteY10" fmla="*/ 825627 h 91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1727" h="914114">
                  <a:moveTo>
                    <a:pt x="112395" y="825532"/>
                  </a:moveTo>
                  <a:cubicBezTo>
                    <a:pt x="111919" y="822579"/>
                    <a:pt x="111919" y="819055"/>
                    <a:pt x="111919" y="816102"/>
                  </a:cubicBezTo>
                  <a:cubicBezTo>
                    <a:pt x="111919" y="427673"/>
                    <a:pt x="427768" y="111919"/>
                    <a:pt x="815626" y="111919"/>
                  </a:cubicBezTo>
                  <a:cubicBezTo>
                    <a:pt x="1203484" y="111919"/>
                    <a:pt x="1519809" y="427673"/>
                    <a:pt x="1519809" y="816102"/>
                  </a:cubicBezTo>
                  <a:cubicBezTo>
                    <a:pt x="1519809" y="819055"/>
                    <a:pt x="1519809" y="822103"/>
                    <a:pt x="1519333" y="825056"/>
                  </a:cubicBezTo>
                  <a:cubicBezTo>
                    <a:pt x="1561624" y="845915"/>
                    <a:pt x="1597914" y="876300"/>
                    <a:pt x="1625727" y="913543"/>
                  </a:cubicBezTo>
                  <a:cubicBezTo>
                    <a:pt x="1629728" y="881729"/>
                    <a:pt x="1631728" y="848868"/>
                    <a:pt x="1631728" y="816102"/>
                  </a:cubicBezTo>
                  <a:cubicBezTo>
                    <a:pt x="1631728" y="366046"/>
                    <a:pt x="1265682" y="0"/>
                    <a:pt x="815626" y="0"/>
                  </a:cubicBezTo>
                  <a:cubicBezTo>
                    <a:pt x="365570" y="0"/>
                    <a:pt x="0" y="366046"/>
                    <a:pt x="0" y="816102"/>
                  </a:cubicBezTo>
                  <a:cubicBezTo>
                    <a:pt x="0" y="849440"/>
                    <a:pt x="2000" y="881729"/>
                    <a:pt x="6001" y="914114"/>
                  </a:cubicBezTo>
                  <a:cubicBezTo>
                    <a:pt x="33338" y="876776"/>
                    <a:pt x="70199" y="846011"/>
                    <a:pt x="112395" y="825627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F33F64B-CCEB-F3F8-A553-52704F6AC80D}"/>
                </a:ext>
              </a:extLst>
            </p:cNvPr>
            <p:cNvSpPr/>
            <p:nvPr/>
          </p:nvSpPr>
          <p:spPr>
            <a:xfrm>
              <a:off x="1051115" y="5314889"/>
              <a:ext cx="371856" cy="371856"/>
            </a:xfrm>
            <a:custGeom>
              <a:avLst/>
              <a:gdLst>
                <a:gd name="connsiteX0" fmla="*/ 0 w 371856"/>
                <a:gd name="connsiteY0" fmla="*/ 185928 h 371856"/>
                <a:gd name="connsiteX1" fmla="*/ 185928 w 371856"/>
                <a:gd name="connsiteY1" fmla="*/ 371856 h 371856"/>
                <a:gd name="connsiteX2" fmla="*/ 371856 w 371856"/>
                <a:gd name="connsiteY2" fmla="*/ 185928 h 371856"/>
                <a:gd name="connsiteX3" fmla="*/ 185928 w 371856"/>
                <a:gd name="connsiteY3" fmla="*/ 0 h 371856"/>
                <a:gd name="connsiteX4" fmla="*/ 0 w 371856"/>
                <a:gd name="connsiteY4" fmla="*/ 185928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6" h="371856">
                  <a:moveTo>
                    <a:pt x="0" y="185928"/>
                  </a:moveTo>
                  <a:cubicBezTo>
                    <a:pt x="0" y="288608"/>
                    <a:pt x="83249" y="371856"/>
                    <a:pt x="185928" y="371856"/>
                  </a:cubicBezTo>
                  <a:cubicBezTo>
                    <a:pt x="288608" y="371856"/>
                    <a:pt x="371856" y="288608"/>
                    <a:pt x="371856" y="185928"/>
                  </a:cubicBezTo>
                  <a:cubicBezTo>
                    <a:pt x="371856" y="83249"/>
                    <a:pt x="288608" y="0"/>
                    <a:pt x="185928" y="0"/>
                  </a:cubicBezTo>
                  <a:cubicBezTo>
                    <a:pt x="83249" y="0"/>
                    <a:pt x="0" y="83153"/>
                    <a:pt x="0" y="185928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7C4D183-45BB-A855-A6A9-57BE97C932A8}"/>
                </a:ext>
              </a:extLst>
            </p:cNvPr>
            <p:cNvSpPr/>
            <p:nvPr/>
          </p:nvSpPr>
          <p:spPr>
            <a:xfrm>
              <a:off x="927100" y="5735513"/>
              <a:ext cx="571214" cy="369665"/>
            </a:xfrm>
            <a:custGeom>
              <a:avLst/>
              <a:gdLst>
                <a:gd name="connsiteX0" fmla="*/ 469297 w 571214"/>
                <a:gd name="connsiteY0" fmla="*/ 95 h 369665"/>
                <a:gd name="connsiteX1" fmla="*/ 309944 w 571214"/>
                <a:gd name="connsiteY1" fmla="*/ 49149 h 369665"/>
                <a:gd name="connsiteX2" fmla="*/ 150495 w 571214"/>
                <a:gd name="connsiteY2" fmla="*/ 0 h 369665"/>
                <a:gd name="connsiteX3" fmla="*/ 0 w 571214"/>
                <a:gd name="connsiteY3" fmla="*/ 256508 h 369665"/>
                <a:gd name="connsiteX4" fmla="*/ 0 w 571214"/>
                <a:gd name="connsiteY4" fmla="*/ 294704 h 369665"/>
                <a:gd name="connsiteX5" fmla="*/ 75057 w 571214"/>
                <a:gd name="connsiteY5" fmla="*/ 369665 h 369665"/>
                <a:gd name="connsiteX6" fmla="*/ 474155 w 571214"/>
                <a:gd name="connsiteY6" fmla="*/ 369665 h 369665"/>
                <a:gd name="connsiteX7" fmla="*/ 474155 w 571214"/>
                <a:gd name="connsiteY7" fmla="*/ 352044 h 369665"/>
                <a:gd name="connsiteX8" fmla="*/ 571214 w 571214"/>
                <a:gd name="connsiteY8" fmla="*/ 94679 h 369665"/>
                <a:gd name="connsiteX9" fmla="*/ 469392 w 571214"/>
                <a:gd name="connsiteY9" fmla="*/ 0 h 36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214" h="369665">
                  <a:moveTo>
                    <a:pt x="469297" y="95"/>
                  </a:moveTo>
                  <a:cubicBezTo>
                    <a:pt x="423863" y="31052"/>
                    <a:pt x="368999" y="49149"/>
                    <a:pt x="309944" y="49149"/>
                  </a:cubicBezTo>
                  <a:cubicBezTo>
                    <a:pt x="250889" y="49149"/>
                    <a:pt x="196025" y="30956"/>
                    <a:pt x="150495" y="0"/>
                  </a:cubicBezTo>
                  <a:cubicBezTo>
                    <a:pt x="60770" y="50387"/>
                    <a:pt x="0" y="146399"/>
                    <a:pt x="0" y="256508"/>
                  </a:cubicBezTo>
                  <a:lnTo>
                    <a:pt x="0" y="294704"/>
                  </a:lnTo>
                  <a:cubicBezTo>
                    <a:pt x="0" y="336328"/>
                    <a:pt x="33814" y="369665"/>
                    <a:pt x="75057" y="369665"/>
                  </a:cubicBezTo>
                  <a:lnTo>
                    <a:pt x="474155" y="369665"/>
                  </a:lnTo>
                  <a:lnTo>
                    <a:pt x="474155" y="352044"/>
                  </a:lnTo>
                  <a:cubicBezTo>
                    <a:pt x="474155" y="253460"/>
                    <a:pt x="510921" y="163259"/>
                    <a:pt x="571214" y="94679"/>
                  </a:cubicBezTo>
                  <a:cubicBezTo>
                    <a:pt x="545402" y="55626"/>
                    <a:pt x="510445" y="23051"/>
                    <a:pt x="469392" y="0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3202275-011D-5BD3-F6CF-90B800D15080}"/>
                </a:ext>
              </a:extLst>
            </p:cNvPr>
            <p:cNvSpPr/>
            <p:nvPr/>
          </p:nvSpPr>
          <p:spPr>
            <a:xfrm>
              <a:off x="2194877" y="5314889"/>
              <a:ext cx="371855" cy="371856"/>
            </a:xfrm>
            <a:custGeom>
              <a:avLst/>
              <a:gdLst>
                <a:gd name="connsiteX0" fmla="*/ 185928 w 371855"/>
                <a:gd name="connsiteY0" fmla="*/ 0 h 371856"/>
                <a:gd name="connsiteX1" fmla="*/ 0 w 371855"/>
                <a:gd name="connsiteY1" fmla="*/ 185928 h 371856"/>
                <a:gd name="connsiteX2" fmla="*/ 185928 w 371855"/>
                <a:gd name="connsiteY2" fmla="*/ 371856 h 371856"/>
                <a:gd name="connsiteX3" fmla="*/ 371856 w 371855"/>
                <a:gd name="connsiteY3" fmla="*/ 185928 h 371856"/>
                <a:gd name="connsiteX4" fmla="*/ 185928 w 371855"/>
                <a:gd name="connsiteY4" fmla="*/ 0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5" h="371856">
                  <a:moveTo>
                    <a:pt x="185928" y="0"/>
                  </a:moveTo>
                  <a:cubicBezTo>
                    <a:pt x="83248" y="0"/>
                    <a:pt x="0" y="83153"/>
                    <a:pt x="0" y="185928"/>
                  </a:cubicBezTo>
                  <a:cubicBezTo>
                    <a:pt x="0" y="288703"/>
                    <a:pt x="83248" y="371856"/>
                    <a:pt x="185928" y="371856"/>
                  </a:cubicBezTo>
                  <a:cubicBezTo>
                    <a:pt x="288607" y="371856"/>
                    <a:pt x="371856" y="288608"/>
                    <a:pt x="371856" y="185928"/>
                  </a:cubicBezTo>
                  <a:cubicBezTo>
                    <a:pt x="371856" y="83249"/>
                    <a:pt x="288703" y="0"/>
                    <a:pt x="18592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72F4548-BE1D-C58D-5258-C002707C9619}"/>
                </a:ext>
              </a:extLst>
            </p:cNvPr>
            <p:cNvSpPr/>
            <p:nvPr/>
          </p:nvSpPr>
          <p:spPr>
            <a:xfrm>
              <a:off x="2119915" y="5735608"/>
              <a:ext cx="570642" cy="369760"/>
            </a:xfrm>
            <a:custGeom>
              <a:avLst/>
              <a:gdLst>
                <a:gd name="connsiteX0" fmla="*/ 420243 w 570642"/>
                <a:gd name="connsiteY0" fmla="*/ 0 h 369760"/>
                <a:gd name="connsiteX1" fmla="*/ 260890 w 570642"/>
                <a:gd name="connsiteY1" fmla="*/ 49149 h 369760"/>
                <a:gd name="connsiteX2" fmla="*/ 101441 w 570642"/>
                <a:gd name="connsiteY2" fmla="*/ 0 h 369760"/>
                <a:gd name="connsiteX3" fmla="*/ 0 w 570642"/>
                <a:gd name="connsiteY3" fmla="*/ 94297 h 369760"/>
                <a:gd name="connsiteX4" fmla="*/ 97060 w 570642"/>
                <a:gd name="connsiteY4" fmla="*/ 352139 h 369760"/>
                <a:gd name="connsiteX5" fmla="*/ 97060 w 570642"/>
                <a:gd name="connsiteY5" fmla="*/ 369760 h 369760"/>
                <a:gd name="connsiteX6" fmla="*/ 495586 w 570642"/>
                <a:gd name="connsiteY6" fmla="*/ 369760 h 369760"/>
                <a:gd name="connsiteX7" fmla="*/ 570643 w 570642"/>
                <a:gd name="connsiteY7" fmla="*/ 294799 h 369760"/>
                <a:gd name="connsiteX8" fmla="*/ 570643 w 570642"/>
                <a:gd name="connsiteY8" fmla="*/ 256604 h 369760"/>
                <a:gd name="connsiteX9" fmla="*/ 420338 w 570642"/>
                <a:gd name="connsiteY9" fmla="*/ 95 h 3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642" h="369760">
                  <a:moveTo>
                    <a:pt x="420243" y="0"/>
                  </a:moveTo>
                  <a:cubicBezTo>
                    <a:pt x="374714" y="30956"/>
                    <a:pt x="319849" y="49149"/>
                    <a:pt x="260890" y="49149"/>
                  </a:cubicBezTo>
                  <a:cubicBezTo>
                    <a:pt x="201930" y="49149"/>
                    <a:pt x="146971" y="30956"/>
                    <a:pt x="101441" y="0"/>
                  </a:cubicBezTo>
                  <a:cubicBezTo>
                    <a:pt x="60579" y="22955"/>
                    <a:pt x="25717" y="55340"/>
                    <a:pt x="0" y="94297"/>
                  </a:cubicBezTo>
                  <a:cubicBezTo>
                    <a:pt x="60293" y="162973"/>
                    <a:pt x="97060" y="253175"/>
                    <a:pt x="97060" y="352139"/>
                  </a:cubicBezTo>
                  <a:lnTo>
                    <a:pt x="97060" y="369760"/>
                  </a:lnTo>
                  <a:lnTo>
                    <a:pt x="495586" y="369760"/>
                  </a:lnTo>
                  <a:cubicBezTo>
                    <a:pt x="537210" y="369760"/>
                    <a:pt x="570643" y="336423"/>
                    <a:pt x="570643" y="294799"/>
                  </a:cubicBezTo>
                  <a:lnTo>
                    <a:pt x="570643" y="256604"/>
                  </a:lnTo>
                  <a:cubicBezTo>
                    <a:pt x="570643" y="146494"/>
                    <a:pt x="510064" y="50483"/>
                    <a:pt x="420338" y="9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791EA20-2D6A-EEC3-272D-6B65309F52BD}"/>
                </a:ext>
              </a:extLst>
            </p:cNvPr>
            <p:cNvSpPr/>
            <p:nvPr/>
          </p:nvSpPr>
          <p:spPr>
            <a:xfrm>
              <a:off x="1622996" y="5410329"/>
              <a:ext cx="371856" cy="371856"/>
            </a:xfrm>
            <a:custGeom>
              <a:avLst/>
              <a:gdLst>
                <a:gd name="connsiteX0" fmla="*/ 0 w 371856"/>
                <a:gd name="connsiteY0" fmla="*/ 185928 h 371856"/>
                <a:gd name="connsiteX1" fmla="*/ 185928 w 371856"/>
                <a:gd name="connsiteY1" fmla="*/ 371856 h 371856"/>
                <a:gd name="connsiteX2" fmla="*/ 371856 w 371856"/>
                <a:gd name="connsiteY2" fmla="*/ 185928 h 371856"/>
                <a:gd name="connsiteX3" fmla="*/ 185928 w 371856"/>
                <a:gd name="connsiteY3" fmla="*/ 0 h 371856"/>
                <a:gd name="connsiteX4" fmla="*/ 0 w 371856"/>
                <a:gd name="connsiteY4" fmla="*/ 185928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6" h="371856">
                  <a:moveTo>
                    <a:pt x="0" y="185928"/>
                  </a:moveTo>
                  <a:cubicBezTo>
                    <a:pt x="0" y="288607"/>
                    <a:pt x="83249" y="371856"/>
                    <a:pt x="185928" y="371856"/>
                  </a:cubicBezTo>
                  <a:cubicBezTo>
                    <a:pt x="288608" y="371856"/>
                    <a:pt x="371856" y="288607"/>
                    <a:pt x="371856" y="185928"/>
                  </a:cubicBezTo>
                  <a:cubicBezTo>
                    <a:pt x="371856" y="83248"/>
                    <a:pt x="288608" y="0"/>
                    <a:pt x="185928" y="0"/>
                  </a:cubicBezTo>
                  <a:cubicBezTo>
                    <a:pt x="83249" y="0"/>
                    <a:pt x="0" y="83248"/>
                    <a:pt x="0" y="185928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4DA2395-A74D-17E3-A83A-5493B7B2E672}"/>
                </a:ext>
              </a:extLst>
            </p:cNvPr>
            <p:cNvSpPr/>
            <p:nvPr/>
          </p:nvSpPr>
          <p:spPr>
            <a:xfrm>
              <a:off x="1499076" y="5831049"/>
              <a:ext cx="619696" cy="369950"/>
            </a:xfrm>
            <a:custGeom>
              <a:avLst/>
              <a:gdLst>
                <a:gd name="connsiteX0" fmla="*/ 469201 w 619696"/>
                <a:gd name="connsiteY0" fmla="*/ 0 h 369950"/>
                <a:gd name="connsiteX1" fmla="*/ 309848 w 619696"/>
                <a:gd name="connsiteY1" fmla="*/ 49149 h 369950"/>
                <a:gd name="connsiteX2" fmla="*/ 150400 w 619696"/>
                <a:gd name="connsiteY2" fmla="*/ 0 h 369950"/>
                <a:gd name="connsiteX3" fmla="*/ 0 w 619696"/>
                <a:gd name="connsiteY3" fmla="*/ 256413 h 369950"/>
                <a:gd name="connsiteX4" fmla="*/ 0 w 619696"/>
                <a:gd name="connsiteY4" fmla="*/ 294799 h 369950"/>
                <a:gd name="connsiteX5" fmla="*/ 75152 w 619696"/>
                <a:gd name="connsiteY5" fmla="*/ 369951 h 369950"/>
                <a:gd name="connsiteX6" fmla="*/ 544544 w 619696"/>
                <a:gd name="connsiteY6" fmla="*/ 369951 h 369950"/>
                <a:gd name="connsiteX7" fmla="*/ 619697 w 619696"/>
                <a:gd name="connsiteY7" fmla="*/ 294799 h 369950"/>
                <a:gd name="connsiteX8" fmla="*/ 619697 w 619696"/>
                <a:gd name="connsiteY8" fmla="*/ 256413 h 369950"/>
                <a:gd name="connsiteX9" fmla="*/ 469297 w 619696"/>
                <a:gd name="connsiteY9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696" h="369950">
                  <a:moveTo>
                    <a:pt x="469201" y="0"/>
                  </a:moveTo>
                  <a:cubicBezTo>
                    <a:pt x="423672" y="30956"/>
                    <a:pt x="368808" y="49149"/>
                    <a:pt x="309848" y="49149"/>
                  </a:cubicBezTo>
                  <a:cubicBezTo>
                    <a:pt x="250889" y="49149"/>
                    <a:pt x="195929" y="30956"/>
                    <a:pt x="150400" y="0"/>
                  </a:cubicBezTo>
                  <a:cubicBezTo>
                    <a:pt x="60674" y="50387"/>
                    <a:pt x="0" y="146209"/>
                    <a:pt x="0" y="256413"/>
                  </a:cubicBezTo>
                  <a:lnTo>
                    <a:pt x="0" y="294799"/>
                  </a:lnTo>
                  <a:cubicBezTo>
                    <a:pt x="0" y="336328"/>
                    <a:pt x="33623" y="369951"/>
                    <a:pt x="75152" y="369951"/>
                  </a:cubicBezTo>
                  <a:lnTo>
                    <a:pt x="544544" y="369951"/>
                  </a:lnTo>
                  <a:cubicBezTo>
                    <a:pt x="586073" y="369951"/>
                    <a:pt x="619697" y="336328"/>
                    <a:pt x="619697" y="294799"/>
                  </a:cubicBezTo>
                  <a:lnTo>
                    <a:pt x="619697" y="256413"/>
                  </a:lnTo>
                  <a:cubicBezTo>
                    <a:pt x="619697" y="146209"/>
                    <a:pt x="559022" y="50387"/>
                    <a:pt x="469297" y="0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A497EA2-95EB-0BF0-662B-2B186DE0F475}"/>
                </a:ext>
              </a:extLst>
            </p:cNvPr>
            <p:cNvSpPr/>
            <p:nvPr/>
          </p:nvSpPr>
          <p:spPr>
            <a:xfrm>
              <a:off x="1456880" y="4735102"/>
              <a:ext cx="703992" cy="578143"/>
            </a:xfrm>
            <a:custGeom>
              <a:avLst/>
              <a:gdLst>
                <a:gd name="connsiteX0" fmla="*/ 703993 w 703992"/>
                <a:gd name="connsiteY0" fmla="*/ 340328 h 578143"/>
                <a:gd name="connsiteX1" fmla="*/ 703993 w 703992"/>
                <a:gd name="connsiteY1" fmla="*/ 101822 h 578143"/>
                <a:gd name="connsiteX2" fmla="*/ 602171 w 703992"/>
                <a:gd name="connsiteY2" fmla="*/ 0 h 578143"/>
                <a:gd name="connsiteX3" fmla="*/ 101822 w 703992"/>
                <a:gd name="connsiteY3" fmla="*/ 0 h 578143"/>
                <a:gd name="connsiteX4" fmla="*/ 0 w 703992"/>
                <a:gd name="connsiteY4" fmla="*/ 101822 h 578143"/>
                <a:gd name="connsiteX5" fmla="*/ 0 w 703992"/>
                <a:gd name="connsiteY5" fmla="*/ 340328 h 578143"/>
                <a:gd name="connsiteX6" fmla="*/ 101822 w 703992"/>
                <a:gd name="connsiteY6" fmla="*/ 442151 h 578143"/>
                <a:gd name="connsiteX7" fmla="*/ 251365 w 703992"/>
                <a:gd name="connsiteY7" fmla="*/ 442151 h 578143"/>
                <a:gd name="connsiteX8" fmla="*/ 315754 w 703992"/>
                <a:gd name="connsiteY8" fmla="*/ 556927 h 578143"/>
                <a:gd name="connsiteX9" fmla="*/ 388144 w 703992"/>
                <a:gd name="connsiteY9" fmla="*/ 556927 h 578143"/>
                <a:gd name="connsiteX10" fmla="*/ 452533 w 703992"/>
                <a:gd name="connsiteY10" fmla="*/ 442151 h 578143"/>
                <a:gd name="connsiteX11" fmla="*/ 602075 w 703992"/>
                <a:gd name="connsiteY11" fmla="*/ 442151 h 578143"/>
                <a:gd name="connsiteX12" fmla="*/ 703898 w 703992"/>
                <a:gd name="connsiteY12" fmla="*/ 340328 h 578143"/>
                <a:gd name="connsiteX13" fmla="*/ 351949 w 703992"/>
                <a:gd name="connsiteY13" fmla="*/ 164116 h 578143"/>
                <a:gd name="connsiteX14" fmla="*/ 409004 w 703992"/>
                <a:gd name="connsiteY14" fmla="*/ 221075 h 578143"/>
                <a:gd name="connsiteX15" fmla="*/ 351949 w 703992"/>
                <a:gd name="connsiteY15" fmla="*/ 278130 h 578143"/>
                <a:gd name="connsiteX16" fmla="*/ 294989 w 703992"/>
                <a:gd name="connsiteY16" fmla="*/ 221075 h 578143"/>
                <a:gd name="connsiteX17" fmla="*/ 351949 w 703992"/>
                <a:gd name="connsiteY17" fmla="*/ 164116 h 578143"/>
                <a:gd name="connsiteX18" fmla="*/ 158496 w 703992"/>
                <a:gd name="connsiteY18" fmla="*/ 278130 h 578143"/>
                <a:gd name="connsiteX19" fmla="*/ 101441 w 703992"/>
                <a:gd name="connsiteY19" fmla="*/ 221075 h 578143"/>
                <a:gd name="connsiteX20" fmla="*/ 158496 w 703992"/>
                <a:gd name="connsiteY20" fmla="*/ 164116 h 578143"/>
                <a:gd name="connsiteX21" fmla="*/ 215551 w 703992"/>
                <a:gd name="connsiteY21" fmla="*/ 221075 h 578143"/>
                <a:gd name="connsiteX22" fmla="*/ 158496 w 703992"/>
                <a:gd name="connsiteY22" fmla="*/ 278130 h 578143"/>
                <a:gd name="connsiteX23" fmla="*/ 545402 w 703992"/>
                <a:gd name="connsiteY23" fmla="*/ 278130 h 578143"/>
                <a:gd name="connsiteX24" fmla="*/ 488347 w 703992"/>
                <a:gd name="connsiteY24" fmla="*/ 221075 h 578143"/>
                <a:gd name="connsiteX25" fmla="*/ 545402 w 703992"/>
                <a:gd name="connsiteY25" fmla="*/ 164116 h 578143"/>
                <a:gd name="connsiteX26" fmla="*/ 602456 w 703992"/>
                <a:gd name="connsiteY26" fmla="*/ 221075 h 578143"/>
                <a:gd name="connsiteX27" fmla="*/ 545402 w 703992"/>
                <a:gd name="connsiteY27" fmla="*/ 278130 h 5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03992" h="578143">
                  <a:moveTo>
                    <a:pt x="703993" y="340328"/>
                  </a:moveTo>
                  <a:lnTo>
                    <a:pt x="703993" y="101822"/>
                  </a:lnTo>
                  <a:cubicBezTo>
                    <a:pt x="703993" y="45625"/>
                    <a:pt x="658368" y="0"/>
                    <a:pt x="602171" y="0"/>
                  </a:cubicBezTo>
                  <a:lnTo>
                    <a:pt x="101822" y="0"/>
                  </a:lnTo>
                  <a:cubicBezTo>
                    <a:pt x="45625" y="0"/>
                    <a:pt x="0" y="45625"/>
                    <a:pt x="0" y="101822"/>
                  </a:cubicBezTo>
                  <a:lnTo>
                    <a:pt x="0" y="340328"/>
                  </a:lnTo>
                  <a:cubicBezTo>
                    <a:pt x="0" y="396526"/>
                    <a:pt x="45625" y="442151"/>
                    <a:pt x="101822" y="442151"/>
                  </a:cubicBezTo>
                  <a:lnTo>
                    <a:pt x="251365" y="442151"/>
                  </a:lnTo>
                  <a:lnTo>
                    <a:pt x="315754" y="556927"/>
                  </a:lnTo>
                  <a:cubicBezTo>
                    <a:pt x="331565" y="585216"/>
                    <a:pt x="372332" y="585216"/>
                    <a:pt x="388144" y="556927"/>
                  </a:cubicBezTo>
                  <a:lnTo>
                    <a:pt x="452533" y="442151"/>
                  </a:lnTo>
                  <a:lnTo>
                    <a:pt x="602075" y="442151"/>
                  </a:lnTo>
                  <a:cubicBezTo>
                    <a:pt x="658273" y="442151"/>
                    <a:pt x="703898" y="396526"/>
                    <a:pt x="703898" y="340328"/>
                  </a:cubicBezTo>
                  <a:close/>
                  <a:moveTo>
                    <a:pt x="351949" y="164116"/>
                  </a:moveTo>
                  <a:cubicBezTo>
                    <a:pt x="383381" y="164116"/>
                    <a:pt x="409004" y="189738"/>
                    <a:pt x="409004" y="221075"/>
                  </a:cubicBezTo>
                  <a:cubicBezTo>
                    <a:pt x="409004" y="252413"/>
                    <a:pt x="383381" y="278130"/>
                    <a:pt x="351949" y="278130"/>
                  </a:cubicBezTo>
                  <a:cubicBezTo>
                    <a:pt x="320516" y="278130"/>
                    <a:pt x="294989" y="252603"/>
                    <a:pt x="294989" y="221075"/>
                  </a:cubicBezTo>
                  <a:cubicBezTo>
                    <a:pt x="294989" y="189548"/>
                    <a:pt x="320516" y="164116"/>
                    <a:pt x="351949" y="164116"/>
                  </a:cubicBezTo>
                  <a:close/>
                  <a:moveTo>
                    <a:pt x="158496" y="278130"/>
                  </a:moveTo>
                  <a:cubicBezTo>
                    <a:pt x="127064" y="278130"/>
                    <a:pt x="101441" y="252603"/>
                    <a:pt x="101441" y="221075"/>
                  </a:cubicBezTo>
                  <a:cubicBezTo>
                    <a:pt x="101441" y="189548"/>
                    <a:pt x="127064" y="164116"/>
                    <a:pt x="158496" y="164116"/>
                  </a:cubicBezTo>
                  <a:cubicBezTo>
                    <a:pt x="189928" y="164116"/>
                    <a:pt x="215551" y="189738"/>
                    <a:pt x="215551" y="221075"/>
                  </a:cubicBezTo>
                  <a:cubicBezTo>
                    <a:pt x="215551" y="252413"/>
                    <a:pt x="189928" y="278130"/>
                    <a:pt x="158496" y="278130"/>
                  </a:cubicBezTo>
                  <a:close/>
                  <a:moveTo>
                    <a:pt x="545402" y="278130"/>
                  </a:moveTo>
                  <a:cubicBezTo>
                    <a:pt x="513969" y="278130"/>
                    <a:pt x="488347" y="252603"/>
                    <a:pt x="488347" y="221075"/>
                  </a:cubicBezTo>
                  <a:cubicBezTo>
                    <a:pt x="488347" y="189548"/>
                    <a:pt x="513969" y="164116"/>
                    <a:pt x="545402" y="164116"/>
                  </a:cubicBezTo>
                  <a:cubicBezTo>
                    <a:pt x="576834" y="164116"/>
                    <a:pt x="602456" y="189738"/>
                    <a:pt x="602456" y="221075"/>
                  </a:cubicBezTo>
                  <a:cubicBezTo>
                    <a:pt x="602456" y="252413"/>
                    <a:pt x="576834" y="278130"/>
                    <a:pt x="545402" y="278130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0" name="Group 50">
            <a:extLst>
              <a:ext uri="{FF2B5EF4-FFF2-40B4-BE49-F238E27FC236}">
                <a16:creationId xmlns:a16="http://schemas.microsoft.com/office/drawing/2014/main" id="{084BE4B5-8860-7429-71C0-64AA40DC490B}"/>
              </a:ext>
            </a:extLst>
          </p:cNvPr>
          <p:cNvGrpSpPr/>
          <p:nvPr/>
        </p:nvGrpSpPr>
        <p:grpSpPr>
          <a:xfrm>
            <a:off x="5182982" y="5134928"/>
            <a:ext cx="1485381" cy="2331487"/>
            <a:chOff x="5194467" y="4141260"/>
            <a:chExt cx="1485381" cy="2331487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C57CAA7-D1A3-1771-AC1E-E2EF4BD5BF04}"/>
                </a:ext>
              </a:extLst>
            </p:cNvPr>
            <p:cNvSpPr/>
            <p:nvPr/>
          </p:nvSpPr>
          <p:spPr>
            <a:xfrm>
              <a:off x="6102270" y="5065486"/>
              <a:ext cx="554640" cy="914590"/>
            </a:xfrm>
            <a:custGeom>
              <a:avLst/>
              <a:gdLst>
                <a:gd name="connsiteX0" fmla="*/ 554641 w 554640"/>
                <a:gd name="connsiteY0" fmla="*/ 161639 h 914590"/>
                <a:gd name="connsiteX1" fmla="*/ 420053 w 554640"/>
                <a:gd name="connsiteY1" fmla="*/ 387763 h 914590"/>
                <a:gd name="connsiteX2" fmla="*/ 273748 w 554640"/>
                <a:gd name="connsiteY2" fmla="*/ 726091 h 914590"/>
                <a:gd name="connsiteX3" fmla="*/ 273748 w 554640"/>
                <a:gd name="connsiteY3" fmla="*/ 914590 h 914590"/>
                <a:gd name="connsiteX4" fmla="*/ 0 w 554640"/>
                <a:gd name="connsiteY4" fmla="*/ 914590 h 914590"/>
                <a:gd name="connsiteX5" fmla="*/ 0 w 554640"/>
                <a:gd name="connsiteY5" fmla="*/ 503587 h 914590"/>
                <a:gd name="connsiteX6" fmla="*/ 67342 w 554640"/>
                <a:gd name="connsiteY6" fmla="*/ 531400 h 914590"/>
                <a:gd name="connsiteX7" fmla="*/ 162496 w 554640"/>
                <a:gd name="connsiteY7" fmla="*/ 436245 h 914590"/>
                <a:gd name="connsiteX8" fmla="*/ 67342 w 554640"/>
                <a:gd name="connsiteY8" fmla="*/ 341090 h 914590"/>
                <a:gd name="connsiteX9" fmla="*/ 0 w 554640"/>
                <a:gd name="connsiteY9" fmla="*/ 368903 h 914590"/>
                <a:gd name="connsiteX10" fmla="*/ 0 w 554640"/>
                <a:gd name="connsiteY10" fmla="*/ 161544 h 914590"/>
                <a:gd name="connsiteX11" fmla="*/ 236029 w 554640"/>
                <a:gd name="connsiteY11" fmla="*/ 161544 h 914590"/>
                <a:gd name="connsiteX12" fmla="*/ 209074 w 554640"/>
                <a:gd name="connsiteY12" fmla="*/ 95155 h 914590"/>
                <a:gd name="connsiteX13" fmla="*/ 304229 w 554640"/>
                <a:gd name="connsiteY13" fmla="*/ 0 h 914590"/>
                <a:gd name="connsiteX14" fmla="*/ 399383 w 554640"/>
                <a:gd name="connsiteY14" fmla="*/ 95155 h 914590"/>
                <a:gd name="connsiteX15" fmla="*/ 372428 w 554640"/>
                <a:gd name="connsiteY15" fmla="*/ 161544 h 914590"/>
                <a:gd name="connsiteX16" fmla="*/ 554641 w 554640"/>
                <a:gd name="connsiteY16" fmla="*/ 161544 h 91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4640" h="914590">
                  <a:moveTo>
                    <a:pt x="554641" y="161639"/>
                  </a:moveTo>
                  <a:cubicBezTo>
                    <a:pt x="527685" y="247840"/>
                    <a:pt x="481012" y="324040"/>
                    <a:pt x="420053" y="387763"/>
                  </a:cubicBezTo>
                  <a:cubicBezTo>
                    <a:pt x="332137" y="480251"/>
                    <a:pt x="273748" y="597789"/>
                    <a:pt x="273748" y="726091"/>
                  </a:cubicBezTo>
                  <a:lnTo>
                    <a:pt x="273748" y="914590"/>
                  </a:lnTo>
                  <a:lnTo>
                    <a:pt x="0" y="914590"/>
                  </a:lnTo>
                  <a:lnTo>
                    <a:pt x="0" y="503587"/>
                  </a:lnTo>
                  <a:cubicBezTo>
                    <a:pt x="17050" y="520636"/>
                    <a:pt x="41243" y="531400"/>
                    <a:pt x="67342" y="531400"/>
                  </a:cubicBezTo>
                  <a:cubicBezTo>
                    <a:pt x="120301" y="531400"/>
                    <a:pt x="162496" y="489204"/>
                    <a:pt x="162496" y="436245"/>
                  </a:cubicBezTo>
                  <a:cubicBezTo>
                    <a:pt x="162496" y="383286"/>
                    <a:pt x="120301" y="341090"/>
                    <a:pt x="67342" y="341090"/>
                  </a:cubicBezTo>
                  <a:cubicBezTo>
                    <a:pt x="41338" y="341090"/>
                    <a:pt x="17050" y="351853"/>
                    <a:pt x="0" y="368903"/>
                  </a:cubicBezTo>
                  <a:lnTo>
                    <a:pt x="0" y="161544"/>
                  </a:lnTo>
                  <a:lnTo>
                    <a:pt x="236029" y="161544"/>
                  </a:lnTo>
                  <a:cubicBezTo>
                    <a:pt x="218980" y="144494"/>
                    <a:pt x="209074" y="121158"/>
                    <a:pt x="209074" y="95155"/>
                  </a:cubicBezTo>
                  <a:cubicBezTo>
                    <a:pt x="209074" y="42196"/>
                    <a:pt x="251269" y="0"/>
                    <a:pt x="304229" y="0"/>
                  </a:cubicBezTo>
                  <a:cubicBezTo>
                    <a:pt x="357187" y="0"/>
                    <a:pt x="399383" y="42196"/>
                    <a:pt x="399383" y="95155"/>
                  </a:cubicBezTo>
                  <a:cubicBezTo>
                    <a:pt x="399383" y="121158"/>
                    <a:pt x="389477" y="144494"/>
                    <a:pt x="372428" y="161544"/>
                  </a:cubicBezTo>
                  <a:lnTo>
                    <a:pt x="554641" y="161544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F3ADC66-93C1-001C-88FA-7FBE1FD8CF82}"/>
                </a:ext>
              </a:extLst>
            </p:cNvPr>
            <p:cNvSpPr/>
            <p:nvPr/>
          </p:nvSpPr>
          <p:spPr>
            <a:xfrm>
              <a:off x="6099205" y="4460009"/>
              <a:ext cx="580643" cy="753046"/>
            </a:xfrm>
            <a:custGeom>
              <a:avLst/>
              <a:gdLst>
                <a:gd name="connsiteX0" fmla="*/ 580644 w 580643"/>
                <a:gd name="connsiteY0" fmla="*/ 580739 h 753046"/>
                <a:gd name="connsiteX1" fmla="*/ 554641 w 580643"/>
                <a:gd name="connsiteY1" fmla="*/ 753047 h 753046"/>
                <a:gd name="connsiteX2" fmla="*/ 372428 w 580643"/>
                <a:gd name="connsiteY2" fmla="*/ 753047 h 753046"/>
                <a:gd name="connsiteX3" fmla="*/ 399383 w 580643"/>
                <a:gd name="connsiteY3" fmla="*/ 686657 h 753046"/>
                <a:gd name="connsiteX4" fmla="*/ 304229 w 580643"/>
                <a:gd name="connsiteY4" fmla="*/ 591503 h 753046"/>
                <a:gd name="connsiteX5" fmla="*/ 209074 w 580643"/>
                <a:gd name="connsiteY5" fmla="*/ 686657 h 753046"/>
                <a:gd name="connsiteX6" fmla="*/ 236029 w 580643"/>
                <a:gd name="connsiteY6" fmla="*/ 753047 h 753046"/>
                <a:gd name="connsiteX7" fmla="*/ 0 w 580643"/>
                <a:gd name="connsiteY7" fmla="*/ 753047 h 753046"/>
                <a:gd name="connsiteX8" fmla="*/ 0 w 580643"/>
                <a:gd name="connsiteY8" fmla="*/ 449675 h 753046"/>
                <a:gd name="connsiteX9" fmla="*/ 67342 w 580643"/>
                <a:gd name="connsiteY9" fmla="*/ 477488 h 753046"/>
                <a:gd name="connsiteX10" fmla="*/ 162496 w 580643"/>
                <a:gd name="connsiteY10" fmla="*/ 382333 h 753046"/>
                <a:gd name="connsiteX11" fmla="*/ 67342 w 580643"/>
                <a:gd name="connsiteY11" fmla="*/ 287179 h 753046"/>
                <a:gd name="connsiteX12" fmla="*/ 0 w 580643"/>
                <a:gd name="connsiteY12" fmla="*/ 314992 h 753046"/>
                <a:gd name="connsiteX13" fmla="*/ 0 w 580643"/>
                <a:gd name="connsiteY13" fmla="*/ 0 h 753046"/>
                <a:gd name="connsiteX14" fmla="*/ 580644 w 580643"/>
                <a:gd name="connsiteY14" fmla="*/ 580644 h 75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0643" h="753046">
                  <a:moveTo>
                    <a:pt x="580644" y="580739"/>
                  </a:moveTo>
                  <a:cubicBezTo>
                    <a:pt x="580644" y="640842"/>
                    <a:pt x="571690" y="699230"/>
                    <a:pt x="554641" y="753047"/>
                  </a:cubicBezTo>
                  <a:lnTo>
                    <a:pt x="372428" y="753047"/>
                  </a:lnTo>
                  <a:cubicBezTo>
                    <a:pt x="389477" y="735997"/>
                    <a:pt x="399383" y="712660"/>
                    <a:pt x="399383" y="686657"/>
                  </a:cubicBezTo>
                  <a:cubicBezTo>
                    <a:pt x="399383" y="633698"/>
                    <a:pt x="357187" y="591503"/>
                    <a:pt x="304229" y="591503"/>
                  </a:cubicBezTo>
                  <a:cubicBezTo>
                    <a:pt x="251269" y="591503"/>
                    <a:pt x="209074" y="633698"/>
                    <a:pt x="209074" y="686657"/>
                  </a:cubicBezTo>
                  <a:cubicBezTo>
                    <a:pt x="209074" y="712660"/>
                    <a:pt x="218980" y="735997"/>
                    <a:pt x="236029" y="753047"/>
                  </a:cubicBezTo>
                  <a:lnTo>
                    <a:pt x="0" y="753047"/>
                  </a:lnTo>
                  <a:lnTo>
                    <a:pt x="0" y="449675"/>
                  </a:lnTo>
                  <a:cubicBezTo>
                    <a:pt x="17050" y="466725"/>
                    <a:pt x="41243" y="477488"/>
                    <a:pt x="67342" y="477488"/>
                  </a:cubicBezTo>
                  <a:cubicBezTo>
                    <a:pt x="120301" y="477488"/>
                    <a:pt x="162496" y="435293"/>
                    <a:pt x="162496" y="382333"/>
                  </a:cubicBezTo>
                  <a:cubicBezTo>
                    <a:pt x="162496" y="329374"/>
                    <a:pt x="120301" y="287179"/>
                    <a:pt x="67342" y="287179"/>
                  </a:cubicBezTo>
                  <a:cubicBezTo>
                    <a:pt x="41338" y="287179"/>
                    <a:pt x="17050" y="297942"/>
                    <a:pt x="0" y="314992"/>
                  </a:cubicBezTo>
                  <a:lnTo>
                    <a:pt x="0" y="0"/>
                  </a:lnTo>
                  <a:cubicBezTo>
                    <a:pt x="320421" y="0"/>
                    <a:pt x="580644" y="260318"/>
                    <a:pt x="580644" y="580644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2BD037C-FAE7-2656-5DCD-AF2DEB6EA97A}"/>
                </a:ext>
              </a:extLst>
            </p:cNvPr>
            <p:cNvSpPr/>
            <p:nvPr/>
          </p:nvSpPr>
          <p:spPr>
            <a:xfrm>
              <a:off x="5718563" y="5958302"/>
              <a:ext cx="762666" cy="171450"/>
            </a:xfrm>
            <a:custGeom>
              <a:avLst/>
              <a:gdLst>
                <a:gd name="connsiteX0" fmla="*/ 676942 w 762666"/>
                <a:gd name="connsiteY0" fmla="*/ 0 h 171450"/>
                <a:gd name="connsiteX1" fmla="*/ 762667 w 762666"/>
                <a:gd name="connsiteY1" fmla="*/ 85725 h 171450"/>
                <a:gd name="connsiteX2" fmla="*/ 762667 w 762666"/>
                <a:gd name="connsiteY2" fmla="*/ 85725 h 171450"/>
                <a:gd name="connsiteX3" fmla="*/ 676942 w 762666"/>
                <a:gd name="connsiteY3" fmla="*/ 171450 h 171450"/>
                <a:gd name="connsiteX4" fmla="*/ 85725 w 762666"/>
                <a:gd name="connsiteY4" fmla="*/ 171450 h 171450"/>
                <a:gd name="connsiteX5" fmla="*/ 0 w 762666"/>
                <a:gd name="connsiteY5" fmla="*/ 85725 h 171450"/>
                <a:gd name="connsiteX6" fmla="*/ 0 w 762666"/>
                <a:gd name="connsiteY6" fmla="*/ 85725 h 171450"/>
                <a:gd name="connsiteX7" fmla="*/ 85725 w 76266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666" h="171450">
                  <a:moveTo>
                    <a:pt x="676942" y="0"/>
                  </a:moveTo>
                  <a:cubicBezTo>
                    <a:pt x="724286" y="0"/>
                    <a:pt x="762667" y="38380"/>
                    <a:pt x="762667" y="85725"/>
                  </a:cubicBezTo>
                  <a:lnTo>
                    <a:pt x="762667" y="85725"/>
                  </a:lnTo>
                  <a:cubicBezTo>
                    <a:pt x="762667" y="133070"/>
                    <a:pt x="724286" y="171450"/>
                    <a:pt x="67694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06004F8-E853-7D17-A476-DA61E6F61BA8}"/>
                </a:ext>
              </a:extLst>
            </p:cNvPr>
            <p:cNvSpPr/>
            <p:nvPr/>
          </p:nvSpPr>
          <p:spPr>
            <a:xfrm>
              <a:off x="5770054" y="6129752"/>
              <a:ext cx="682656" cy="171450"/>
            </a:xfrm>
            <a:custGeom>
              <a:avLst/>
              <a:gdLst>
                <a:gd name="connsiteX0" fmla="*/ 596932 w 682656"/>
                <a:gd name="connsiteY0" fmla="*/ 0 h 171450"/>
                <a:gd name="connsiteX1" fmla="*/ 682657 w 682656"/>
                <a:gd name="connsiteY1" fmla="*/ 85725 h 171450"/>
                <a:gd name="connsiteX2" fmla="*/ 682657 w 682656"/>
                <a:gd name="connsiteY2" fmla="*/ 85725 h 171450"/>
                <a:gd name="connsiteX3" fmla="*/ 596932 w 682656"/>
                <a:gd name="connsiteY3" fmla="*/ 171450 h 171450"/>
                <a:gd name="connsiteX4" fmla="*/ 85725 w 682656"/>
                <a:gd name="connsiteY4" fmla="*/ 171450 h 171450"/>
                <a:gd name="connsiteX5" fmla="*/ 0 w 682656"/>
                <a:gd name="connsiteY5" fmla="*/ 85725 h 171450"/>
                <a:gd name="connsiteX6" fmla="*/ 0 w 682656"/>
                <a:gd name="connsiteY6" fmla="*/ 85725 h 171450"/>
                <a:gd name="connsiteX7" fmla="*/ 85725 w 68265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2656" h="171450">
                  <a:moveTo>
                    <a:pt x="596932" y="0"/>
                  </a:moveTo>
                  <a:cubicBezTo>
                    <a:pt x="644276" y="0"/>
                    <a:pt x="682657" y="38380"/>
                    <a:pt x="682657" y="85725"/>
                  </a:cubicBezTo>
                  <a:lnTo>
                    <a:pt x="682657" y="85725"/>
                  </a:lnTo>
                  <a:cubicBezTo>
                    <a:pt x="682657" y="133070"/>
                    <a:pt x="644276" y="171450"/>
                    <a:pt x="59693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631135F-BBF1-F5A0-0301-EDA01352977F}"/>
                </a:ext>
              </a:extLst>
            </p:cNvPr>
            <p:cNvSpPr/>
            <p:nvPr/>
          </p:nvSpPr>
          <p:spPr>
            <a:xfrm>
              <a:off x="5948486" y="6301297"/>
              <a:ext cx="366617" cy="171450"/>
            </a:xfrm>
            <a:custGeom>
              <a:avLst/>
              <a:gdLst>
                <a:gd name="connsiteX0" fmla="*/ 195167 w 366617"/>
                <a:gd name="connsiteY0" fmla="*/ 171450 h 171450"/>
                <a:gd name="connsiteX1" fmla="*/ 171450 w 366617"/>
                <a:gd name="connsiteY1" fmla="*/ 171450 h 171450"/>
                <a:gd name="connsiteX2" fmla="*/ 0 w 366617"/>
                <a:gd name="connsiteY2" fmla="*/ 0 h 171450"/>
                <a:gd name="connsiteX3" fmla="*/ 366617 w 366617"/>
                <a:gd name="connsiteY3" fmla="*/ 0 h 171450"/>
                <a:gd name="connsiteX4" fmla="*/ 195167 w 366617"/>
                <a:gd name="connsiteY4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617" h="171450">
                  <a:moveTo>
                    <a:pt x="195167" y="171450"/>
                  </a:moveTo>
                  <a:lnTo>
                    <a:pt x="171450" y="171450"/>
                  </a:lnTo>
                  <a:cubicBezTo>
                    <a:pt x="76771" y="171450"/>
                    <a:pt x="0" y="94679"/>
                    <a:pt x="0" y="0"/>
                  </a:cubicBezTo>
                  <a:lnTo>
                    <a:pt x="366617" y="0"/>
                  </a:lnTo>
                  <a:cubicBezTo>
                    <a:pt x="366617" y="94679"/>
                    <a:pt x="289846" y="171450"/>
                    <a:pt x="195167" y="17145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5488671-A53E-7807-0308-AF7F237FD9B5}"/>
                </a:ext>
              </a:extLst>
            </p:cNvPr>
            <p:cNvSpPr/>
            <p:nvPr/>
          </p:nvSpPr>
          <p:spPr>
            <a:xfrm>
              <a:off x="5519678" y="5042248"/>
              <a:ext cx="717137" cy="914495"/>
            </a:xfrm>
            <a:custGeom>
              <a:avLst/>
              <a:gdLst>
                <a:gd name="connsiteX0" fmla="*/ 717137 w 717137"/>
                <a:gd name="connsiteY0" fmla="*/ 436150 h 914495"/>
                <a:gd name="connsiteX1" fmla="*/ 621983 w 717137"/>
                <a:gd name="connsiteY1" fmla="*/ 531305 h 914495"/>
                <a:gd name="connsiteX2" fmla="*/ 554641 w 717137"/>
                <a:gd name="connsiteY2" fmla="*/ 503492 h 914495"/>
                <a:gd name="connsiteX3" fmla="*/ 554641 w 717137"/>
                <a:gd name="connsiteY3" fmla="*/ 914495 h 914495"/>
                <a:gd name="connsiteX4" fmla="*/ 280892 w 717137"/>
                <a:gd name="connsiteY4" fmla="*/ 914495 h 914495"/>
                <a:gd name="connsiteX5" fmla="*/ 280892 w 717137"/>
                <a:gd name="connsiteY5" fmla="*/ 725996 h 914495"/>
                <a:gd name="connsiteX6" fmla="*/ 134588 w 717137"/>
                <a:gd name="connsiteY6" fmla="*/ 387667 h 914495"/>
                <a:gd name="connsiteX7" fmla="*/ 0 w 717137"/>
                <a:gd name="connsiteY7" fmla="*/ 161544 h 914495"/>
                <a:gd name="connsiteX8" fmla="*/ 182213 w 717137"/>
                <a:gd name="connsiteY8" fmla="*/ 161544 h 914495"/>
                <a:gd name="connsiteX9" fmla="*/ 155258 w 717137"/>
                <a:gd name="connsiteY9" fmla="*/ 95155 h 914495"/>
                <a:gd name="connsiteX10" fmla="*/ 250412 w 717137"/>
                <a:gd name="connsiteY10" fmla="*/ 0 h 914495"/>
                <a:gd name="connsiteX11" fmla="*/ 345567 w 717137"/>
                <a:gd name="connsiteY11" fmla="*/ 95155 h 914495"/>
                <a:gd name="connsiteX12" fmla="*/ 318611 w 717137"/>
                <a:gd name="connsiteY12" fmla="*/ 161544 h 914495"/>
                <a:gd name="connsiteX13" fmla="*/ 554641 w 717137"/>
                <a:gd name="connsiteY13" fmla="*/ 161544 h 914495"/>
                <a:gd name="connsiteX14" fmla="*/ 554641 w 717137"/>
                <a:gd name="connsiteY14" fmla="*/ 368903 h 914495"/>
                <a:gd name="connsiteX15" fmla="*/ 621983 w 717137"/>
                <a:gd name="connsiteY15" fmla="*/ 341090 h 914495"/>
                <a:gd name="connsiteX16" fmla="*/ 717137 w 717137"/>
                <a:gd name="connsiteY16" fmla="*/ 436245 h 91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7137" h="914495">
                  <a:moveTo>
                    <a:pt x="717137" y="436150"/>
                  </a:moveTo>
                  <a:cubicBezTo>
                    <a:pt x="717137" y="489109"/>
                    <a:pt x="674942" y="531305"/>
                    <a:pt x="621983" y="531305"/>
                  </a:cubicBezTo>
                  <a:cubicBezTo>
                    <a:pt x="595979" y="531305"/>
                    <a:pt x="571691" y="520541"/>
                    <a:pt x="554641" y="503492"/>
                  </a:cubicBezTo>
                  <a:lnTo>
                    <a:pt x="554641" y="914495"/>
                  </a:lnTo>
                  <a:lnTo>
                    <a:pt x="280892" y="914495"/>
                  </a:lnTo>
                  <a:lnTo>
                    <a:pt x="280892" y="725996"/>
                  </a:lnTo>
                  <a:cubicBezTo>
                    <a:pt x="280892" y="597694"/>
                    <a:pt x="223456" y="480060"/>
                    <a:pt x="134588" y="387667"/>
                  </a:cubicBezTo>
                  <a:cubicBezTo>
                    <a:pt x="73533" y="324802"/>
                    <a:pt x="26860" y="247650"/>
                    <a:pt x="0" y="161544"/>
                  </a:cubicBezTo>
                  <a:lnTo>
                    <a:pt x="182213" y="161544"/>
                  </a:lnTo>
                  <a:cubicBezTo>
                    <a:pt x="165164" y="144494"/>
                    <a:pt x="155258" y="121158"/>
                    <a:pt x="155258" y="95155"/>
                  </a:cubicBezTo>
                  <a:cubicBezTo>
                    <a:pt x="155258" y="42196"/>
                    <a:pt x="197453" y="0"/>
                    <a:pt x="250412" y="0"/>
                  </a:cubicBezTo>
                  <a:cubicBezTo>
                    <a:pt x="303371" y="0"/>
                    <a:pt x="345567" y="42196"/>
                    <a:pt x="345567" y="95155"/>
                  </a:cubicBezTo>
                  <a:cubicBezTo>
                    <a:pt x="345567" y="121158"/>
                    <a:pt x="335661" y="144494"/>
                    <a:pt x="318611" y="161544"/>
                  </a:cubicBezTo>
                  <a:lnTo>
                    <a:pt x="554641" y="161544"/>
                  </a:lnTo>
                  <a:lnTo>
                    <a:pt x="554641" y="368903"/>
                  </a:lnTo>
                  <a:cubicBezTo>
                    <a:pt x="571691" y="351854"/>
                    <a:pt x="595884" y="341090"/>
                    <a:pt x="621983" y="341090"/>
                  </a:cubicBezTo>
                  <a:cubicBezTo>
                    <a:pt x="674942" y="341090"/>
                    <a:pt x="717137" y="383286"/>
                    <a:pt x="717137" y="436245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BD1E540-7E21-B496-4F14-3F08032BEDBA}"/>
                </a:ext>
              </a:extLst>
            </p:cNvPr>
            <p:cNvSpPr/>
            <p:nvPr/>
          </p:nvSpPr>
          <p:spPr>
            <a:xfrm>
              <a:off x="5194467" y="4141260"/>
              <a:ext cx="743290" cy="752951"/>
            </a:xfrm>
            <a:custGeom>
              <a:avLst/>
              <a:gdLst>
                <a:gd name="connsiteX0" fmla="*/ 743196 w 743290"/>
                <a:gd name="connsiteY0" fmla="*/ 382238 h 752951"/>
                <a:gd name="connsiteX1" fmla="*/ 648041 w 743290"/>
                <a:gd name="connsiteY1" fmla="*/ 477393 h 752951"/>
                <a:gd name="connsiteX2" fmla="*/ 580699 w 743290"/>
                <a:gd name="connsiteY2" fmla="*/ 449580 h 752951"/>
                <a:gd name="connsiteX3" fmla="*/ 580699 w 743290"/>
                <a:gd name="connsiteY3" fmla="*/ 752951 h 752951"/>
                <a:gd name="connsiteX4" fmla="*/ 344670 w 743290"/>
                <a:gd name="connsiteY4" fmla="*/ 752951 h 752951"/>
                <a:gd name="connsiteX5" fmla="*/ 371625 w 743290"/>
                <a:gd name="connsiteY5" fmla="*/ 686562 h 752951"/>
                <a:gd name="connsiteX6" fmla="*/ 276471 w 743290"/>
                <a:gd name="connsiteY6" fmla="*/ 591407 h 752951"/>
                <a:gd name="connsiteX7" fmla="*/ 181316 w 743290"/>
                <a:gd name="connsiteY7" fmla="*/ 686562 h 752951"/>
                <a:gd name="connsiteX8" fmla="*/ 208272 w 743290"/>
                <a:gd name="connsiteY8" fmla="*/ 752951 h 752951"/>
                <a:gd name="connsiteX9" fmla="*/ 26154 w 743290"/>
                <a:gd name="connsiteY9" fmla="*/ 752951 h 752951"/>
                <a:gd name="connsiteX10" fmla="*/ 24344 w 743290"/>
                <a:gd name="connsiteY10" fmla="*/ 746665 h 752951"/>
                <a:gd name="connsiteX11" fmla="*/ 10914 w 743290"/>
                <a:gd name="connsiteY11" fmla="*/ 467582 h 752951"/>
                <a:gd name="connsiteX12" fmla="*/ 455160 w 743290"/>
                <a:gd name="connsiteY12" fmla="*/ 13430 h 752951"/>
                <a:gd name="connsiteX13" fmla="*/ 580794 w 743290"/>
                <a:gd name="connsiteY13" fmla="*/ 0 h 752951"/>
                <a:gd name="connsiteX14" fmla="*/ 580794 w 743290"/>
                <a:gd name="connsiteY14" fmla="*/ 314992 h 752951"/>
                <a:gd name="connsiteX15" fmla="*/ 648136 w 743290"/>
                <a:gd name="connsiteY15" fmla="*/ 287179 h 752951"/>
                <a:gd name="connsiteX16" fmla="*/ 743291 w 743290"/>
                <a:gd name="connsiteY16" fmla="*/ 382334 h 75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3290" h="752951">
                  <a:moveTo>
                    <a:pt x="743196" y="382238"/>
                  </a:moveTo>
                  <a:cubicBezTo>
                    <a:pt x="743196" y="435197"/>
                    <a:pt x="701000" y="477393"/>
                    <a:pt x="648041" y="477393"/>
                  </a:cubicBezTo>
                  <a:cubicBezTo>
                    <a:pt x="622038" y="477393"/>
                    <a:pt x="597749" y="466630"/>
                    <a:pt x="580699" y="449580"/>
                  </a:cubicBezTo>
                  <a:lnTo>
                    <a:pt x="580699" y="752951"/>
                  </a:lnTo>
                  <a:lnTo>
                    <a:pt x="344670" y="752951"/>
                  </a:lnTo>
                  <a:cubicBezTo>
                    <a:pt x="361719" y="735902"/>
                    <a:pt x="371625" y="712565"/>
                    <a:pt x="371625" y="686562"/>
                  </a:cubicBezTo>
                  <a:cubicBezTo>
                    <a:pt x="371625" y="633603"/>
                    <a:pt x="329430" y="591407"/>
                    <a:pt x="276471" y="591407"/>
                  </a:cubicBezTo>
                  <a:cubicBezTo>
                    <a:pt x="223512" y="591407"/>
                    <a:pt x="181316" y="633603"/>
                    <a:pt x="181316" y="686562"/>
                  </a:cubicBezTo>
                  <a:cubicBezTo>
                    <a:pt x="181316" y="712565"/>
                    <a:pt x="191222" y="735902"/>
                    <a:pt x="208272" y="752951"/>
                  </a:cubicBezTo>
                  <a:lnTo>
                    <a:pt x="26154" y="752951"/>
                  </a:lnTo>
                  <a:cubicBezTo>
                    <a:pt x="25296" y="751142"/>
                    <a:pt x="25296" y="748475"/>
                    <a:pt x="24344" y="746665"/>
                  </a:cubicBezTo>
                  <a:cubicBezTo>
                    <a:pt x="-1659" y="660464"/>
                    <a:pt x="-7946" y="566261"/>
                    <a:pt x="10914" y="467582"/>
                  </a:cubicBezTo>
                  <a:cubicBezTo>
                    <a:pt x="53014" y="243173"/>
                    <a:pt x="231703" y="60008"/>
                    <a:pt x="455160" y="13430"/>
                  </a:cubicBezTo>
                  <a:cubicBezTo>
                    <a:pt x="497355" y="4477"/>
                    <a:pt x="539551" y="0"/>
                    <a:pt x="580794" y="0"/>
                  </a:cubicBezTo>
                  <a:lnTo>
                    <a:pt x="580794" y="314992"/>
                  </a:lnTo>
                  <a:cubicBezTo>
                    <a:pt x="597844" y="297942"/>
                    <a:pt x="622038" y="287179"/>
                    <a:pt x="648136" y="287179"/>
                  </a:cubicBezTo>
                  <a:cubicBezTo>
                    <a:pt x="701095" y="287179"/>
                    <a:pt x="743291" y="329375"/>
                    <a:pt x="743291" y="382334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90377E70-26E4-3BAF-149A-CE55C832009D}"/>
                </a:ext>
              </a:extLst>
            </p:cNvPr>
            <p:cNvSpPr/>
            <p:nvPr/>
          </p:nvSpPr>
          <p:spPr>
            <a:xfrm>
              <a:off x="6091332" y="5043616"/>
              <a:ext cx="554640" cy="914590"/>
            </a:xfrm>
            <a:custGeom>
              <a:avLst/>
              <a:gdLst>
                <a:gd name="connsiteX0" fmla="*/ 554641 w 554640"/>
                <a:gd name="connsiteY0" fmla="*/ 161639 h 914590"/>
                <a:gd name="connsiteX1" fmla="*/ 420053 w 554640"/>
                <a:gd name="connsiteY1" fmla="*/ 387763 h 914590"/>
                <a:gd name="connsiteX2" fmla="*/ 273748 w 554640"/>
                <a:gd name="connsiteY2" fmla="*/ 726091 h 914590"/>
                <a:gd name="connsiteX3" fmla="*/ 273748 w 554640"/>
                <a:gd name="connsiteY3" fmla="*/ 914590 h 914590"/>
                <a:gd name="connsiteX4" fmla="*/ 0 w 554640"/>
                <a:gd name="connsiteY4" fmla="*/ 914590 h 914590"/>
                <a:gd name="connsiteX5" fmla="*/ 0 w 554640"/>
                <a:gd name="connsiteY5" fmla="*/ 503587 h 914590"/>
                <a:gd name="connsiteX6" fmla="*/ 67342 w 554640"/>
                <a:gd name="connsiteY6" fmla="*/ 531400 h 914590"/>
                <a:gd name="connsiteX7" fmla="*/ 162496 w 554640"/>
                <a:gd name="connsiteY7" fmla="*/ 436245 h 914590"/>
                <a:gd name="connsiteX8" fmla="*/ 67342 w 554640"/>
                <a:gd name="connsiteY8" fmla="*/ 341090 h 914590"/>
                <a:gd name="connsiteX9" fmla="*/ 0 w 554640"/>
                <a:gd name="connsiteY9" fmla="*/ 368903 h 914590"/>
                <a:gd name="connsiteX10" fmla="*/ 0 w 554640"/>
                <a:gd name="connsiteY10" fmla="*/ 161544 h 914590"/>
                <a:gd name="connsiteX11" fmla="*/ 236029 w 554640"/>
                <a:gd name="connsiteY11" fmla="*/ 161544 h 914590"/>
                <a:gd name="connsiteX12" fmla="*/ 209074 w 554640"/>
                <a:gd name="connsiteY12" fmla="*/ 95155 h 914590"/>
                <a:gd name="connsiteX13" fmla="*/ 304229 w 554640"/>
                <a:gd name="connsiteY13" fmla="*/ 0 h 914590"/>
                <a:gd name="connsiteX14" fmla="*/ 399383 w 554640"/>
                <a:gd name="connsiteY14" fmla="*/ 95155 h 914590"/>
                <a:gd name="connsiteX15" fmla="*/ 372428 w 554640"/>
                <a:gd name="connsiteY15" fmla="*/ 161544 h 914590"/>
                <a:gd name="connsiteX16" fmla="*/ 554641 w 554640"/>
                <a:gd name="connsiteY16" fmla="*/ 161544 h 91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4640" h="914590">
                  <a:moveTo>
                    <a:pt x="554641" y="161639"/>
                  </a:moveTo>
                  <a:cubicBezTo>
                    <a:pt x="527685" y="247840"/>
                    <a:pt x="481012" y="324040"/>
                    <a:pt x="420053" y="387763"/>
                  </a:cubicBezTo>
                  <a:cubicBezTo>
                    <a:pt x="332137" y="480251"/>
                    <a:pt x="273748" y="597789"/>
                    <a:pt x="273748" y="726091"/>
                  </a:cubicBezTo>
                  <a:lnTo>
                    <a:pt x="273748" y="914590"/>
                  </a:lnTo>
                  <a:lnTo>
                    <a:pt x="0" y="914590"/>
                  </a:lnTo>
                  <a:lnTo>
                    <a:pt x="0" y="503587"/>
                  </a:lnTo>
                  <a:cubicBezTo>
                    <a:pt x="17050" y="520636"/>
                    <a:pt x="41243" y="531400"/>
                    <a:pt x="67342" y="531400"/>
                  </a:cubicBezTo>
                  <a:cubicBezTo>
                    <a:pt x="120301" y="531400"/>
                    <a:pt x="162496" y="489204"/>
                    <a:pt x="162496" y="436245"/>
                  </a:cubicBezTo>
                  <a:cubicBezTo>
                    <a:pt x="162496" y="383286"/>
                    <a:pt x="120301" y="341090"/>
                    <a:pt x="67342" y="341090"/>
                  </a:cubicBezTo>
                  <a:cubicBezTo>
                    <a:pt x="41338" y="341090"/>
                    <a:pt x="17050" y="351853"/>
                    <a:pt x="0" y="368903"/>
                  </a:cubicBezTo>
                  <a:lnTo>
                    <a:pt x="0" y="161544"/>
                  </a:lnTo>
                  <a:lnTo>
                    <a:pt x="236029" y="161544"/>
                  </a:lnTo>
                  <a:cubicBezTo>
                    <a:pt x="218980" y="144494"/>
                    <a:pt x="209074" y="121158"/>
                    <a:pt x="209074" y="95155"/>
                  </a:cubicBezTo>
                  <a:cubicBezTo>
                    <a:pt x="209074" y="42196"/>
                    <a:pt x="251269" y="0"/>
                    <a:pt x="304229" y="0"/>
                  </a:cubicBezTo>
                  <a:cubicBezTo>
                    <a:pt x="357187" y="0"/>
                    <a:pt x="399383" y="42196"/>
                    <a:pt x="399383" y="95155"/>
                  </a:cubicBezTo>
                  <a:cubicBezTo>
                    <a:pt x="399383" y="121158"/>
                    <a:pt x="389477" y="144494"/>
                    <a:pt x="372428" y="161544"/>
                  </a:cubicBezTo>
                  <a:lnTo>
                    <a:pt x="554641" y="161544"/>
                  </a:ln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04A27E3-EE36-E3AF-ED3A-AB1BEAA85269}"/>
                </a:ext>
              </a:extLst>
            </p:cNvPr>
            <p:cNvSpPr/>
            <p:nvPr/>
          </p:nvSpPr>
          <p:spPr>
            <a:xfrm>
              <a:off x="6091332" y="4452209"/>
              <a:ext cx="580643" cy="753046"/>
            </a:xfrm>
            <a:custGeom>
              <a:avLst/>
              <a:gdLst>
                <a:gd name="connsiteX0" fmla="*/ 580644 w 580643"/>
                <a:gd name="connsiteY0" fmla="*/ 580739 h 753046"/>
                <a:gd name="connsiteX1" fmla="*/ 554641 w 580643"/>
                <a:gd name="connsiteY1" fmla="*/ 753047 h 753046"/>
                <a:gd name="connsiteX2" fmla="*/ 372428 w 580643"/>
                <a:gd name="connsiteY2" fmla="*/ 753047 h 753046"/>
                <a:gd name="connsiteX3" fmla="*/ 399383 w 580643"/>
                <a:gd name="connsiteY3" fmla="*/ 686657 h 753046"/>
                <a:gd name="connsiteX4" fmla="*/ 304229 w 580643"/>
                <a:gd name="connsiteY4" fmla="*/ 591503 h 753046"/>
                <a:gd name="connsiteX5" fmla="*/ 209074 w 580643"/>
                <a:gd name="connsiteY5" fmla="*/ 686657 h 753046"/>
                <a:gd name="connsiteX6" fmla="*/ 236029 w 580643"/>
                <a:gd name="connsiteY6" fmla="*/ 753047 h 753046"/>
                <a:gd name="connsiteX7" fmla="*/ 0 w 580643"/>
                <a:gd name="connsiteY7" fmla="*/ 753047 h 753046"/>
                <a:gd name="connsiteX8" fmla="*/ 0 w 580643"/>
                <a:gd name="connsiteY8" fmla="*/ 449675 h 753046"/>
                <a:gd name="connsiteX9" fmla="*/ 67342 w 580643"/>
                <a:gd name="connsiteY9" fmla="*/ 477488 h 753046"/>
                <a:gd name="connsiteX10" fmla="*/ 162496 w 580643"/>
                <a:gd name="connsiteY10" fmla="*/ 382333 h 753046"/>
                <a:gd name="connsiteX11" fmla="*/ 67342 w 580643"/>
                <a:gd name="connsiteY11" fmla="*/ 287179 h 753046"/>
                <a:gd name="connsiteX12" fmla="*/ 0 w 580643"/>
                <a:gd name="connsiteY12" fmla="*/ 314992 h 753046"/>
                <a:gd name="connsiteX13" fmla="*/ 0 w 580643"/>
                <a:gd name="connsiteY13" fmla="*/ 0 h 753046"/>
                <a:gd name="connsiteX14" fmla="*/ 580644 w 580643"/>
                <a:gd name="connsiteY14" fmla="*/ 580644 h 75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0643" h="753046">
                  <a:moveTo>
                    <a:pt x="580644" y="580739"/>
                  </a:moveTo>
                  <a:cubicBezTo>
                    <a:pt x="580644" y="640842"/>
                    <a:pt x="571690" y="699230"/>
                    <a:pt x="554641" y="753047"/>
                  </a:cubicBezTo>
                  <a:lnTo>
                    <a:pt x="372428" y="753047"/>
                  </a:lnTo>
                  <a:cubicBezTo>
                    <a:pt x="389477" y="735997"/>
                    <a:pt x="399383" y="712660"/>
                    <a:pt x="399383" y="686657"/>
                  </a:cubicBezTo>
                  <a:cubicBezTo>
                    <a:pt x="399383" y="633698"/>
                    <a:pt x="357187" y="591503"/>
                    <a:pt x="304229" y="591503"/>
                  </a:cubicBezTo>
                  <a:cubicBezTo>
                    <a:pt x="251269" y="591503"/>
                    <a:pt x="209074" y="633698"/>
                    <a:pt x="209074" y="686657"/>
                  </a:cubicBezTo>
                  <a:cubicBezTo>
                    <a:pt x="209074" y="712660"/>
                    <a:pt x="218980" y="735997"/>
                    <a:pt x="236029" y="753047"/>
                  </a:cubicBezTo>
                  <a:lnTo>
                    <a:pt x="0" y="753047"/>
                  </a:lnTo>
                  <a:lnTo>
                    <a:pt x="0" y="449675"/>
                  </a:lnTo>
                  <a:cubicBezTo>
                    <a:pt x="17050" y="466725"/>
                    <a:pt x="41243" y="477488"/>
                    <a:pt x="67342" y="477488"/>
                  </a:cubicBezTo>
                  <a:cubicBezTo>
                    <a:pt x="120301" y="477488"/>
                    <a:pt x="162496" y="435293"/>
                    <a:pt x="162496" y="382333"/>
                  </a:cubicBezTo>
                  <a:cubicBezTo>
                    <a:pt x="162496" y="329374"/>
                    <a:pt x="120301" y="287179"/>
                    <a:pt x="67342" y="287179"/>
                  </a:cubicBezTo>
                  <a:cubicBezTo>
                    <a:pt x="41338" y="287179"/>
                    <a:pt x="17050" y="297942"/>
                    <a:pt x="0" y="314992"/>
                  </a:cubicBezTo>
                  <a:lnTo>
                    <a:pt x="0" y="0"/>
                  </a:lnTo>
                  <a:cubicBezTo>
                    <a:pt x="320421" y="0"/>
                    <a:pt x="580644" y="260318"/>
                    <a:pt x="580644" y="580644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78E4C5B-35FF-CE74-F7E2-A04E868114AB}"/>
                </a:ext>
              </a:extLst>
            </p:cNvPr>
            <p:cNvSpPr/>
            <p:nvPr/>
          </p:nvSpPr>
          <p:spPr>
            <a:xfrm>
              <a:off x="5710046" y="5958302"/>
              <a:ext cx="762666" cy="171450"/>
            </a:xfrm>
            <a:custGeom>
              <a:avLst/>
              <a:gdLst>
                <a:gd name="connsiteX0" fmla="*/ 676942 w 762666"/>
                <a:gd name="connsiteY0" fmla="*/ 0 h 171450"/>
                <a:gd name="connsiteX1" fmla="*/ 762667 w 762666"/>
                <a:gd name="connsiteY1" fmla="*/ 85725 h 171450"/>
                <a:gd name="connsiteX2" fmla="*/ 762667 w 762666"/>
                <a:gd name="connsiteY2" fmla="*/ 85725 h 171450"/>
                <a:gd name="connsiteX3" fmla="*/ 676942 w 762666"/>
                <a:gd name="connsiteY3" fmla="*/ 171450 h 171450"/>
                <a:gd name="connsiteX4" fmla="*/ 85725 w 762666"/>
                <a:gd name="connsiteY4" fmla="*/ 171450 h 171450"/>
                <a:gd name="connsiteX5" fmla="*/ 0 w 762666"/>
                <a:gd name="connsiteY5" fmla="*/ 85725 h 171450"/>
                <a:gd name="connsiteX6" fmla="*/ 0 w 762666"/>
                <a:gd name="connsiteY6" fmla="*/ 85725 h 171450"/>
                <a:gd name="connsiteX7" fmla="*/ 85725 w 76266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666" h="171450">
                  <a:moveTo>
                    <a:pt x="676942" y="0"/>
                  </a:moveTo>
                  <a:cubicBezTo>
                    <a:pt x="724286" y="0"/>
                    <a:pt x="762667" y="38380"/>
                    <a:pt x="762667" y="85725"/>
                  </a:cubicBezTo>
                  <a:lnTo>
                    <a:pt x="762667" y="85725"/>
                  </a:lnTo>
                  <a:cubicBezTo>
                    <a:pt x="762667" y="133070"/>
                    <a:pt x="724286" y="171450"/>
                    <a:pt x="67694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DB23940-ED87-28ED-9498-9E40107228B0}"/>
                </a:ext>
              </a:extLst>
            </p:cNvPr>
            <p:cNvSpPr/>
            <p:nvPr/>
          </p:nvSpPr>
          <p:spPr>
            <a:xfrm>
              <a:off x="5750051" y="6129752"/>
              <a:ext cx="682656" cy="171450"/>
            </a:xfrm>
            <a:custGeom>
              <a:avLst/>
              <a:gdLst>
                <a:gd name="connsiteX0" fmla="*/ 596932 w 682656"/>
                <a:gd name="connsiteY0" fmla="*/ 0 h 171450"/>
                <a:gd name="connsiteX1" fmla="*/ 682657 w 682656"/>
                <a:gd name="connsiteY1" fmla="*/ 85725 h 171450"/>
                <a:gd name="connsiteX2" fmla="*/ 682657 w 682656"/>
                <a:gd name="connsiteY2" fmla="*/ 85725 h 171450"/>
                <a:gd name="connsiteX3" fmla="*/ 596932 w 682656"/>
                <a:gd name="connsiteY3" fmla="*/ 171450 h 171450"/>
                <a:gd name="connsiteX4" fmla="*/ 85725 w 682656"/>
                <a:gd name="connsiteY4" fmla="*/ 171450 h 171450"/>
                <a:gd name="connsiteX5" fmla="*/ 0 w 682656"/>
                <a:gd name="connsiteY5" fmla="*/ 85725 h 171450"/>
                <a:gd name="connsiteX6" fmla="*/ 0 w 682656"/>
                <a:gd name="connsiteY6" fmla="*/ 85725 h 171450"/>
                <a:gd name="connsiteX7" fmla="*/ 85725 w 68265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2656" h="171450">
                  <a:moveTo>
                    <a:pt x="596932" y="0"/>
                  </a:moveTo>
                  <a:cubicBezTo>
                    <a:pt x="644276" y="0"/>
                    <a:pt x="682657" y="38380"/>
                    <a:pt x="682657" y="85725"/>
                  </a:cubicBezTo>
                  <a:lnTo>
                    <a:pt x="682657" y="85725"/>
                  </a:lnTo>
                  <a:cubicBezTo>
                    <a:pt x="682657" y="133070"/>
                    <a:pt x="644276" y="171450"/>
                    <a:pt x="59693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9BBBC72-6095-C08E-885C-FDB51FEC7E66}"/>
                </a:ext>
              </a:extLst>
            </p:cNvPr>
            <p:cNvSpPr/>
            <p:nvPr/>
          </p:nvSpPr>
          <p:spPr>
            <a:xfrm>
              <a:off x="5907975" y="6301297"/>
              <a:ext cx="366617" cy="171450"/>
            </a:xfrm>
            <a:custGeom>
              <a:avLst/>
              <a:gdLst>
                <a:gd name="connsiteX0" fmla="*/ 195167 w 366617"/>
                <a:gd name="connsiteY0" fmla="*/ 171450 h 171450"/>
                <a:gd name="connsiteX1" fmla="*/ 171450 w 366617"/>
                <a:gd name="connsiteY1" fmla="*/ 171450 h 171450"/>
                <a:gd name="connsiteX2" fmla="*/ 0 w 366617"/>
                <a:gd name="connsiteY2" fmla="*/ 0 h 171450"/>
                <a:gd name="connsiteX3" fmla="*/ 366617 w 366617"/>
                <a:gd name="connsiteY3" fmla="*/ 0 h 171450"/>
                <a:gd name="connsiteX4" fmla="*/ 195167 w 366617"/>
                <a:gd name="connsiteY4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617" h="171450">
                  <a:moveTo>
                    <a:pt x="195167" y="171450"/>
                  </a:moveTo>
                  <a:lnTo>
                    <a:pt x="171450" y="171450"/>
                  </a:lnTo>
                  <a:cubicBezTo>
                    <a:pt x="76771" y="171450"/>
                    <a:pt x="0" y="94679"/>
                    <a:pt x="0" y="0"/>
                  </a:cubicBezTo>
                  <a:lnTo>
                    <a:pt x="366617" y="0"/>
                  </a:lnTo>
                  <a:cubicBezTo>
                    <a:pt x="366617" y="94679"/>
                    <a:pt x="289846" y="171450"/>
                    <a:pt x="195167" y="171450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DFCB78C-3B5F-EA05-AC55-56F7B5F67DA4}"/>
                </a:ext>
              </a:extLst>
            </p:cNvPr>
            <p:cNvSpPr/>
            <p:nvPr/>
          </p:nvSpPr>
          <p:spPr>
            <a:xfrm>
              <a:off x="5536691" y="5043712"/>
              <a:ext cx="717137" cy="914495"/>
            </a:xfrm>
            <a:custGeom>
              <a:avLst/>
              <a:gdLst>
                <a:gd name="connsiteX0" fmla="*/ 717137 w 717137"/>
                <a:gd name="connsiteY0" fmla="*/ 436150 h 914495"/>
                <a:gd name="connsiteX1" fmla="*/ 621983 w 717137"/>
                <a:gd name="connsiteY1" fmla="*/ 531305 h 914495"/>
                <a:gd name="connsiteX2" fmla="*/ 554641 w 717137"/>
                <a:gd name="connsiteY2" fmla="*/ 503492 h 914495"/>
                <a:gd name="connsiteX3" fmla="*/ 554641 w 717137"/>
                <a:gd name="connsiteY3" fmla="*/ 914495 h 914495"/>
                <a:gd name="connsiteX4" fmla="*/ 280892 w 717137"/>
                <a:gd name="connsiteY4" fmla="*/ 914495 h 914495"/>
                <a:gd name="connsiteX5" fmla="*/ 280892 w 717137"/>
                <a:gd name="connsiteY5" fmla="*/ 725996 h 914495"/>
                <a:gd name="connsiteX6" fmla="*/ 134588 w 717137"/>
                <a:gd name="connsiteY6" fmla="*/ 387667 h 914495"/>
                <a:gd name="connsiteX7" fmla="*/ 0 w 717137"/>
                <a:gd name="connsiteY7" fmla="*/ 161544 h 914495"/>
                <a:gd name="connsiteX8" fmla="*/ 182213 w 717137"/>
                <a:gd name="connsiteY8" fmla="*/ 161544 h 914495"/>
                <a:gd name="connsiteX9" fmla="*/ 155258 w 717137"/>
                <a:gd name="connsiteY9" fmla="*/ 95155 h 914495"/>
                <a:gd name="connsiteX10" fmla="*/ 250412 w 717137"/>
                <a:gd name="connsiteY10" fmla="*/ 0 h 914495"/>
                <a:gd name="connsiteX11" fmla="*/ 345567 w 717137"/>
                <a:gd name="connsiteY11" fmla="*/ 95155 h 914495"/>
                <a:gd name="connsiteX12" fmla="*/ 318611 w 717137"/>
                <a:gd name="connsiteY12" fmla="*/ 161544 h 914495"/>
                <a:gd name="connsiteX13" fmla="*/ 554641 w 717137"/>
                <a:gd name="connsiteY13" fmla="*/ 161544 h 914495"/>
                <a:gd name="connsiteX14" fmla="*/ 554641 w 717137"/>
                <a:gd name="connsiteY14" fmla="*/ 368903 h 914495"/>
                <a:gd name="connsiteX15" fmla="*/ 621983 w 717137"/>
                <a:gd name="connsiteY15" fmla="*/ 341090 h 914495"/>
                <a:gd name="connsiteX16" fmla="*/ 717137 w 717137"/>
                <a:gd name="connsiteY16" fmla="*/ 436245 h 91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7137" h="914495">
                  <a:moveTo>
                    <a:pt x="717137" y="436150"/>
                  </a:moveTo>
                  <a:cubicBezTo>
                    <a:pt x="717137" y="489109"/>
                    <a:pt x="674942" y="531305"/>
                    <a:pt x="621983" y="531305"/>
                  </a:cubicBezTo>
                  <a:cubicBezTo>
                    <a:pt x="595979" y="531305"/>
                    <a:pt x="571691" y="520541"/>
                    <a:pt x="554641" y="503492"/>
                  </a:cubicBezTo>
                  <a:lnTo>
                    <a:pt x="554641" y="914495"/>
                  </a:lnTo>
                  <a:lnTo>
                    <a:pt x="280892" y="914495"/>
                  </a:lnTo>
                  <a:lnTo>
                    <a:pt x="280892" y="725996"/>
                  </a:lnTo>
                  <a:cubicBezTo>
                    <a:pt x="280892" y="597694"/>
                    <a:pt x="223456" y="480060"/>
                    <a:pt x="134588" y="387667"/>
                  </a:cubicBezTo>
                  <a:cubicBezTo>
                    <a:pt x="73533" y="324802"/>
                    <a:pt x="26860" y="247650"/>
                    <a:pt x="0" y="161544"/>
                  </a:cubicBezTo>
                  <a:lnTo>
                    <a:pt x="182213" y="161544"/>
                  </a:lnTo>
                  <a:cubicBezTo>
                    <a:pt x="165164" y="144494"/>
                    <a:pt x="155258" y="121158"/>
                    <a:pt x="155258" y="95155"/>
                  </a:cubicBezTo>
                  <a:cubicBezTo>
                    <a:pt x="155258" y="42196"/>
                    <a:pt x="197453" y="0"/>
                    <a:pt x="250412" y="0"/>
                  </a:cubicBezTo>
                  <a:cubicBezTo>
                    <a:pt x="303371" y="0"/>
                    <a:pt x="345567" y="42196"/>
                    <a:pt x="345567" y="95155"/>
                  </a:cubicBezTo>
                  <a:cubicBezTo>
                    <a:pt x="345567" y="121158"/>
                    <a:pt x="335661" y="144494"/>
                    <a:pt x="318611" y="161544"/>
                  </a:cubicBezTo>
                  <a:lnTo>
                    <a:pt x="554641" y="161544"/>
                  </a:lnTo>
                  <a:lnTo>
                    <a:pt x="554641" y="368903"/>
                  </a:lnTo>
                  <a:cubicBezTo>
                    <a:pt x="571691" y="351854"/>
                    <a:pt x="595884" y="341090"/>
                    <a:pt x="621983" y="341090"/>
                  </a:cubicBezTo>
                  <a:cubicBezTo>
                    <a:pt x="674942" y="341090"/>
                    <a:pt x="717137" y="383286"/>
                    <a:pt x="717137" y="436245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8C0B96D-9161-C193-1872-66D76AEB9858}"/>
                </a:ext>
              </a:extLst>
            </p:cNvPr>
            <p:cNvSpPr/>
            <p:nvPr/>
          </p:nvSpPr>
          <p:spPr>
            <a:xfrm>
              <a:off x="5197641" y="4149324"/>
              <a:ext cx="743290" cy="752951"/>
            </a:xfrm>
            <a:custGeom>
              <a:avLst/>
              <a:gdLst>
                <a:gd name="connsiteX0" fmla="*/ 743196 w 743290"/>
                <a:gd name="connsiteY0" fmla="*/ 382238 h 752951"/>
                <a:gd name="connsiteX1" fmla="*/ 648041 w 743290"/>
                <a:gd name="connsiteY1" fmla="*/ 477393 h 752951"/>
                <a:gd name="connsiteX2" fmla="*/ 580699 w 743290"/>
                <a:gd name="connsiteY2" fmla="*/ 449580 h 752951"/>
                <a:gd name="connsiteX3" fmla="*/ 580699 w 743290"/>
                <a:gd name="connsiteY3" fmla="*/ 752951 h 752951"/>
                <a:gd name="connsiteX4" fmla="*/ 344670 w 743290"/>
                <a:gd name="connsiteY4" fmla="*/ 752951 h 752951"/>
                <a:gd name="connsiteX5" fmla="*/ 371625 w 743290"/>
                <a:gd name="connsiteY5" fmla="*/ 686562 h 752951"/>
                <a:gd name="connsiteX6" fmla="*/ 276471 w 743290"/>
                <a:gd name="connsiteY6" fmla="*/ 591407 h 752951"/>
                <a:gd name="connsiteX7" fmla="*/ 181316 w 743290"/>
                <a:gd name="connsiteY7" fmla="*/ 686562 h 752951"/>
                <a:gd name="connsiteX8" fmla="*/ 208272 w 743290"/>
                <a:gd name="connsiteY8" fmla="*/ 752951 h 752951"/>
                <a:gd name="connsiteX9" fmla="*/ 26154 w 743290"/>
                <a:gd name="connsiteY9" fmla="*/ 752951 h 752951"/>
                <a:gd name="connsiteX10" fmla="*/ 24344 w 743290"/>
                <a:gd name="connsiteY10" fmla="*/ 746665 h 752951"/>
                <a:gd name="connsiteX11" fmla="*/ 10914 w 743290"/>
                <a:gd name="connsiteY11" fmla="*/ 467582 h 752951"/>
                <a:gd name="connsiteX12" fmla="*/ 455160 w 743290"/>
                <a:gd name="connsiteY12" fmla="*/ 13430 h 752951"/>
                <a:gd name="connsiteX13" fmla="*/ 580794 w 743290"/>
                <a:gd name="connsiteY13" fmla="*/ 0 h 752951"/>
                <a:gd name="connsiteX14" fmla="*/ 580794 w 743290"/>
                <a:gd name="connsiteY14" fmla="*/ 314992 h 752951"/>
                <a:gd name="connsiteX15" fmla="*/ 648136 w 743290"/>
                <a:gd name="connsiteY15" fmla="*/ 287179 h 752951"/>
                <a:gd name="connsiteX16" fmla="*/ 743291 w 743290"/>
                <a:gd name="connsiteY16" fmla="*/ 382334 h 75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3290" h="752951">
                  <a:moveTo>
                    <a:pt x="743196" y="382238"/>
                  </a:moveTo>
                  <a:cubicBezTo>
                    <a:pt x="743196" y="435197"/>
                    <a:pt x="701000" y="477393"/>
                    <a:pt x="648041" y="477393"/>
                  </a:cubicBezTo>
                  <a:cubicBezTo>
                    <a:pt x="622038" y="477393"/>
                    <a:pt x="597749" y="466630"/>
                    <a:pt x="580699" y="449580"/>
                  </a:cubicBezTo>
                  <a:lnTo>
                    <a:pt x="580699" y="752951"/>
                  </a:lnTo>
                  <a:lnTo>
                    <a:pt x="344670" y="752951"/>
                  </a:lnTo>
                  <a:cubicBezTo>
                    <a:pt x="361719" y="735902"/>
                    <a:pt x="371625" y="712565"/>
                    <a:pt x="371625" y="686562"/>
                  </a:cubicBezTo>
                  <a:cubicBezTo>
                    <a:pt x="371625" y="633603"/>
                    <a:pt x="329430" y="591407"/>
                    <a:pt x="276471" y="591407"/>
                  </a:cubicBezTo>
                  <a:cubicBezTo>
                    <a:pt x="223512" y="591407"/>
                    <a:pt x="181316" y="633603"/>
                    <a:pt x="181316" y="686562"/>
                  </a:cubicBezTo>
                  <a:cubicBezTo>
                    <a:pt x="181316" y="712565"/>
                    <a:pt x="191222" y="735902"/>
                    <a:pt x="208272" y="752951"/>
                  </a:cubicBezTo>
                  <a:lnTo>
                    <a:pt x="26154" y="752951"/>
                  </a:lnTo>
                  <a:cubicBezTo>
                    <a:pt x="25296" y="751142"/>
                    <a:pt x="25296" y="748475"/>
                    <a:pt x="24344" y="746665"/>
                  </a:cubicBezTo>
                  <a:cubicBezTo>
                    <a:pt x="-1659" y="660464"/>
                    <a:pt x="-7946" y="566261"/>
                    <a:pt x="10914" y="467582"/>
                  </a:cubicBezTo>
                  <a:cubicBezTo>
                    <a:pt x="53014" y="243173"/>
                    <a:pt x="231703" y="60008"/>
                    <a:pt x="455160" y="13430"/>
                  </a:cubicBezTo>
                  <a:cubicBezTo>
                    <a:pt x="497355" y="4477"/>
                    <a:pt x="539551" y="0"/>
                    <a:pt x="580794" y="0"/>
                  </a:cubicBezTo>
                  <a:lnTo>
                    <a:pt x="580794" y="314992"/>
                  </a:lnTo>
                  <a:cubicBezTo>
                    <a:pt x="597844" y="297942"/>
                    <a:pt x="622038" y="287179"/>
                    <a:pt x="648136" y="287179"/>
                  </a:cubicBezTo>
                  <a:cubicBezTo>
                    <a:pt x="701095" y="287179"/>
                    <a:pt x="743291" y="329375"/>
                    <a:pt x="743291" y="382334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6" name="Group 63">
            <a:extLst>
              <a:ext uri="{FF2B5EF4-FFF2-40B4-BE49-F238E27FC236}">
                <a16:creationId xmlns:a16="http://schemas.microsoft.com/office/drawing/2014/main" id="{B55F9336-AAE7-D354-6656-F928C56F1675}"/>
              </a:ext>
            </a:extLst>
          </p:cNvPr>
          <p:cNvGrpSpPr/>
          <p:nvPr/>
        </p:nvGrpSpPr>
        <p:grpSpPr>
          <a:xfrm>
            <a:off x="9030682" y="5456328"/>
            <a:ext cx="2081974" cy="1688686"/>
            <a:chOff x="9323180" y="4248150"/>
            <a:chExt cx="2081974" cy="1688686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6C4E434-8A91-8C79-9D69-8B141F3BFD26}"/>
                </a:ext>
              </a:extLst>
            </p:cNvPr>
            <p:cNvSpPr/>
            <p:nvPr/>
          </p:nvSpPr>
          <p:spPr>
            <a:xfrm>
              <a:off x="9323180" y="4248150"/>
              <a:ext cx="2081974" cy="1349692"/>
            </a:xfrm>
            <a:custGeom>
              <a:avLst/>
              <a:gdLst>
                <a:gd name="connsiteX0" fmla="*/ 1958816 w 2081974"/>
                <a:gd name="connsiteY0" fmla="*/ 0 h 1349692"/>
                <a:gd name="connsiteX1" fmla="*/ 2081974 w 2081974"/>
                <a:gd name="connsiteY1" fmla="*/ 123158 h 1349692"/>
                <a:gd name="connsiteX2" fmla="*/ 2081974 w 2081974"/>
                <a:gd name="connsiteY2" fmla="*/ 1226534 h 1349692"/>
                <a:gd name="connsiteX3" fmla="*/ 1958816 w 2081974"/>
                <a:gd name="connsiteY3" fmla="*/ 1349693 h 1349692"/>
                <a:gd name="connsiteX4" fmla="*/ 123158 w 2081974"/>
                <a:gd name="connsiteY4" fmla="*/ 1349693 h 1349692"/>
                <a:gd name="connsiteX5" fmla="*/ 0 w 2081974"/>
                <a:gd name="connsiteY5" fmla="*/ 1226534 h 1349692"/>
                <a:gd name="connsiteX6" fmla="*/ 0 w 2081974"/>
                <a:gd name="connsiteY6" fmla="*/ 123158 h 1349692"/>
                <a:gd name="connsiteX7" fmla="*/ 123158 w 2081974"/>
                <a:gd name="connsiteY7" fmla="*/ 0 h 134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1974" h="1349692">
                  <a:moveTo>
                    <a:pt x="1958816" y="0"/>
                  </a:moveTo>
                  <a:cubicBezTo>
                    <a:pt x="2026835" y="0"/>
                    <a:pt x="2081974" y="55140"/>
                    <a:pt x="2081974" y="123158"/>
                  </a:cubicBezTo>
                  <a:lnTo>
                    <a:pt x="2081974" y="1226534"/>
                  </a:lnTo>
                  <a:cubicBezTo>
                    <a:pt x="2081974" y="1294553"/>
                    <a:pt x="2026835" y="1349693"/>
                    <a:pt x="1958816" y="1349693"/>
                  </a:cubicBezTo>
                  <a:lnTo>
                    <a:pt x="123158" y="1349693"/>
                  </a:lnTo>
                  <a:cubicBezTo>
                    <a:pt x="55140" y="1349693"/>
                    <a:pt x="0" y="1294553"/>
                    <a:pt x="0" y="1226534"/>
                  </a:cubicBezTo>
                  <a:lnTo>
                    <a:pt x="0" y="123158"/>
                  </a:lnTo>
                  <a:cubicBezTo>
                    <a:pt x="0" y="55140"/>
                    <a:pt x="55140" y="0"/>
                    <a:pt x="123158" y="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BB351BEF-BB85-4C0C-2D41-BE7F89291F1A}"/>
                </a:ext>
              </a:extLst>
            </p:cNvPr>
            <p:cNvSpPr/>
            <p:nvPr/>
          </p:nvSpPr>
          <p:spPr>
            <a:xfrm rot="5400000">
              <a:off x="9812526" y="3968924"/>
              <a:ext cx="1103376" cy="1871948"/>
            </a:xfrm>
            <a:custGeom>
              <a:avLst/>
              <a:gdLst>
                <a:gd name="connsiteX0" fmla="*/ 1085279 w 1103376"/>
                <a:gd name="connsiteY0" fmla="*/ 0 h 1871948"/>
                <a:gd name="connsiteX1" fmla="*/ 1103376 w 1103376"/>
                <a:gd name="connsiteY1" fmla="*/ 18098 h 1871948"/>
                <a:gd name="connsiteX2" fmla="*/ 1103376 w 1103376"/>
                <a:gd name="connsiteY2" fmla="*/ 1853851 h 1871948"/>
                <a:gd name="connsiteX3" fmla="*/ 1085279 w 1103376"/>
                <a:gd name="connsiteY3" fmla="*/ 1871948 h 1871948"/>
                <a:gd name="connsiteX4" fmla="*/ 18097 w 1103376"/>
                <a:gd name="connsiteY4" fmla="*/ 1871948 h 1871948"/>
                <a:gd name="connsiteX5" fmla="*/ 0 w 1103376"/>
                <a:gd name="connsiteY5" fmla="*/ 1853851 h 1871948"/>
                <a:gd name="connsiteX6" fmla="*/ 0 w 1103376"/>
                <a:gd name="connsiteY6" fmla="*/ 18097 h 1871948"/>
                <a:gd name="connsiteX7" fmla="*/ 18097 w 1103376"/>
                <a:gd name="connsiteY7" fmla="*/ 0 h 18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3376" h="1871948">
                  <a:moveTo>
                    <a:pt x="1085279" y="0"/>
                  </a:moveTo>
                  <a:cubicBezTo>
                    <a:pt x="1095274" y="0"/>
                    <a:pt x="1103376" y="8103"/>
                    <a:pt x="1103376" y="18098"/>
                  </a:cubicBezTo>
                  <a:lnTo>
                    <a:pt x="1103376" y="1853851"/>
                  </a:lnTo>
                  <a:cubicBezTo>
                    <a:pt x="1103376" y="1863846"/>
                    <a:pt x="1095273" y="1871948"/>
                    <a:pt x="1085279" y="1871948"/>
                  </a:cubicBezTo>
                  <a:lnTo>
                    <a:pt x="18097" y="1871948"/>
                  </a:lnTo>
                  <a:cubicBezTo>
                    <a:pt x="8103" y="1871948"/>
                    <a:pt x="0" y="1863846"/>
                    <a:pt x="0" y="1853851"/>
                  </a:cubicBezTo>
                  <a:lnTo>
                    <a:pt x="0" y="18097"/>
                  </a:lnTo>
                  <a:cubicBezTo>
                    <a:pt x="0" y="8103"/>
                    <a:pt x="8102" y="0"/>
                    <a:pt x="18097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8982F3B-16CA-36AA-6F9C-049962452B16}"/>
                </a:ext>
              </a:extLst>
            </p:cNvPr>
            <p:cNvSpPr/>
            <p:nvPr/>
          </p:nvSpPr>
          <p:spPr>
            <a:xfrm>
              <a:off x="9988448" y="5569553"/>
              <a:ext cx="751480" cy="367283"/>
            </a:xfrm>
            <a:custGeom>
              <a:avLst/>
              <a:gdLst>
                <a:gd name="connsiteX0" fmla="*/ 738145 w 751480"/>
                <a:gd name="connsiteY0" fmla="*/ 294989 h 367283"/>
                <a:gd name="connsiteX1" fmla="*/ 656516 w 751480"/>
                <a:gd name="connsiteY1" fmla="*/ 218408 h 367283"/>
                <a:gd name="connsiteX2" fmla="*/ 607748 w 751480"/>
                <a:gd name="connsiteY2" fmla="*/ 103727 h 367283"/>
                <a:gd name="connsiteX3" fmla="*/ 607748 w 751480"/>
                <a:gd name="connsiteY3" fmla="*/ 0 h 367283"/>
                <a:gd name="connsiteX4" fmla="*/ 143690 w 751480"/>
                <a:gd name="connsiteY4" fmla="*/ 0 h 367283"/>
                <a:gd name="connsiteX5" fmla="*/ 143690 w 751480"/>
                <a:gd name="connsiteY5" fmla="*/ 103727 h 367283"/>
                <a:gd name="connsiteX6" fmla="*/ 94922 w 751480"/>
                <a:gd name="connsiteY6" fmla="*/ 218408 h 367283"/>
                <a:gd name="connsiteX7" fmla="*/ 13293 w 751480"/>
                <a:gd name="connsiteY7" fmla="*/ 294989 h 367283"/>
                <a:gd name="connsiteX8" fmla="*/ 41868 w 751480"/>
                <a:gd name="connsiteY8" fmla="*/ 367284 h 367283"/>
                <a:gd name="connsiteX9" fmla="*/ 709570 w 751480"/>
                <a:gd name="connsiteY9" fmla="*/ 367284 h 367283"/>
                <a:gd name="connsiteX10" fmla="*/ 738145 w 751480"/>
                <a:gd name="connsiteY10" fmla="*/ 294989 h 36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1480" h="367283">
                  <a:moveTo>
                    <a:pt x="738145" y="294989"/>
                  </a:moveTo>
                  <a:lnTo>
                    <a:pt x="656516" y="218408"/>
                  </a:lnTo>
                  <a:cubicBezTo>
                    <a:pt x="624893" y="188690"/>
                    <a:pt x="607177" y="147066"/>
                    <a:pt x="607748" y="103727"/>
                  </a:cubicBezTo>
                  <a:lnTo>
                    <a:pt x="607748" y="0"/>
                  </a:lnTo>
                  <a:lnTo>
                    <a:pt x="143690" y="0"/>
                  </a:lnTo>
                  <a:lnTo>
                    <a:pt x="143690" y="103727"/>
                  </a:lnTo>
                  <a:cubicBezTo>
                    <a:pt x="144262" y="147161"/>
                    <a:pt x="126545" y="188690"/>
                    <a:pt x="94922" y="218408"/>
                  </a:cubicBezTo>
                  <a:lnTo>
                    <a:pt x="13293" y="294989"/>
                  </a:lnTo>
                  <a:cubicBezTo>
                    <a:pt x="-14330" y="320897"/>
                    <a:pt x="3958" y="367284"/>
                    <a:pt x="41868" y="367284"/>
                  </a:cubicBezTo>
                  <a:lnTo>
                    <a:pt x="709570" y="367284"/>
                  </a:lnTo>
                  <a:cubicBezTo>
                    <a:pt x="747480" y="367284"/>
                    <a:pt x="765863" y="320897"/>
                    <a:pt x="738145" y="294989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D7C2CBA-DBC2-25D6-7663-16EE423A90A0}"/>
                </a:ext>
              </a:extLst>
            </p:cNvPr>
            <p:cNvSpPr/>
            <p:nvPr/>
          </p:nvSpPr>
          <p:spPr>
            <a:xfrm>
              <a:off x="10601103" y="4766119"/>
              <a:ext cx="532111" cy="524715"/>
            </a:xfrm>
            <a:custGeom>
              <a:avLst/>
              <a:gdLst>
                <a:gd name="connsiteX0" fmla="*/ 309894 w 532111"/>
                <a:gd name="connsiteY0" fmla="*/ 54102 h 524715"/>
                <a:gd name="connsiteX1" fmla="*/ 340088 w 532111"/>
                <a:gd name="connsiteY1" fmla="*/ 62198 h 524715"/>
                <a:gd name="connsiteX2" fmla="*/ 368854 w 532111"/>
                <a:gd name="connsiteY2" fmla="*/ 74676 h 524715"/>
                <a:gd name="connsiteX3" fmla="*/ 402953 w 532111"/>
                <a:gd name="connsiteY3" fmla="*/ 47530 h 524715"/>
                <a:gd name="connsiteX4" fmla="*/ 410383 w 532111"/>
                <a:gd name="connsiteY4" fmla="*/ 44387 h 524715"/>
                <a:gd name="connsiteX5" fmla="*/ 418098 w 532111"/>
                <a:gd name="connsiteY5" fmla="*/ 46768 h 524715"/>
                <a:gd name="connsiteX6" fmla="*/ 455055 w 532111"/>
                <a:gd name="connsiteY6" fmla="*/ 77533 h 524715"/>
                <a:gd name="connsiteX7" fmla="*/ 458770 w 532111"/>
                <a:gd name="connsiteY7" fmla="*/ 84677 h 524715"/>
                <a:gd name="connsiteX8" fmla="*/ 456960 w 532111"/>
                <a:gd name="connsiteY8" fmla="*/ 92583 h 524715"/>
                <a:gd name="connsiteX9" fmla="*/ 436767 w 532111"/>
                <a:gd name="connsiteY9" fmla="*/ 130207 h 524715"/>
                <a:gd name="connsiteX10" fmla="*/ 455055 w 532111"/>
                <a:gd name="connsiteY10" fmla="*/ 156496 h 524715"/>
                <a:gd name="connsiteX11" fmla="*/ 469247 w 532111"/>
                <a:gd name="connsiteY11" fmla="*/ 185261 h 524715"/>
                <a:gd name="connsiteX12" fmla="*/ 511443 w 532111"/>
                <a:gd name="connsiteY12" fmla="*/ 186309 h 524715"/>
                <a:gd name="connsiteX13" fmla="*/ 519158 w 532111"/>
                <a:gd name="connsiteY13" fmla="*/ 188690 h 524715"/>
                <a:gd name="connsiteX14" fmla="*/ 523540 w 532111"/>
                <a:gd name="connsiteY14" fmla="*/ 195548 h 524715"/>
                <a:gd name="connsiteX15" fmla="*/ 523540 w 532111"/>
                <a:gd name="connsiteY15" fmla="*/ 195929 h 524715"/>
                <a:gd name="connsiteX16" fmla="*/ 531922 w 532111"/>
                <a:gd name="connsiteY16" fmla="*/ 242792 h 524715"/>
                <a:gd name="connsiteX17" fmla="*/ 530207 w 532111"/>
                <a:gd name="connsiteY17" fmla="*/ 250698 h 524715"/>
                <a:gd name="connsiteX18" fmla="*/ 523730 w 532111"/>
                <a:gd name="connsiteY18" fmla="*/ 255651 h 524715"/>
                <a:gd name="connsiteX19" fmla="*/ 484678 w 532111"/>
                <a:gd name="connsiteY19" fmla="*/ 271272 h 524715"/>
                <a:gd name="connsiteX20" fmla="*/ 481535 w 532111"/>
                <a:gd name="connsiteY20" fmla="*/ 303371 h 524715"/>
                <a:gd name="connsiteX21" fmla="*/ 473629 w 532111"/>
                <a:gd name="connsiteY21" fmla="*/ 334613 h 524715"/>
                <a:gd name="connsiteX22" fmla="*/ 505252 w 532111"/>
                <a:gd name="connsiteY22" fmla="*/ 362522 h 524715"/>
                <a:gd name="connsiteX23" fmla="*/ 509633 w 532111"/>
                <a:gd name="connsiteY23" fmla="*/ 369284 h 524715"/>
                <a:gd name="connsiteX24" fmla="*/ 508585 w 532111"/>
                <a:gd name="connsiteY24" fmla="*/ 377285 h 524715"/>
                <a:gd name="connsiteX25" fmla="*/ 508585 w 532111"/>
                <a:gd name="connsiteY25" fmla="*/ 377285 h 524715"/>
                <a:gd name="connsiteX26" fmla="*/ 484678 w 532111"/>
                <a:gd name="connsiteY26" fmla="*/ 419005 h 524715"/>
                <a:gd name="connsiteX27" fmla="*/ 484392 w 532111"/>
                <a:gd name="connsiteY27" fmla="*/ 419481 h 524715"/>
                <a:gd name="connsiteX28" fmla="*/ 478201 w 532111"/>
                <a:gd name="connsiteY28" fmla="*/ 423958 h 524715"/>
                <a:gd name="connsiteX29" fmla="*/ 470105 w 532111"/>
                <a:gd name="connsiteY29" fmla="*/ 423577 h 524715"/>
                <a:gd name="connsiteX30" fmla="*/ 429528 w 532111"/>
                <a:gd name="connsiteY30" fmla="*/ 410242 h 524715"/>
                <a:gd name="connsiteX31" fmla="*/ 406668 w 532111"/>
                <a:gd name="connsiteY31" fmla="*/ 432340 h 524715"/>
                <a:gd name="connsiteX32" fmla="*/ 380855 w 532111"/>
                <a:gd name="connsiteY32" fmla="*/ 450723 h 524715"/>
                <a:gd name="connsiteX33" fmla="*/ 387332 w 532111"/>
                <a:gd name="connsiteY33" fmla="*/ 493585 h 524715"/>
                <a:gd name="connsiteX34" fmla="*/ 386380 w 532111"/>
                <a:gd name="connsiteY34" fmla="*/ 501587 h 524715"/>
                <a:gd name="connsiteX35" fmla="*/ 380379 w 532111"/>
                <a:gd name="connsiteY35" fmla="*/ 507111 h 524715"/>
                <a:gd name="connsiteX36" fmla="*/ 335231 w 532111"/>
                <a:gd name="connsiteY36" fmla="*/ 523685 h 524715"/>
                <a:gd name="connsiteX37" fmla="*/ 327134 w 532111"/>
                <a:gd name="connsiteY37" fmla="*/ 523304 h 524715"/>
                <a:gd name="connsiteX38" fmla="*/ 321134 w 532111"/>
                <a:gd name="connsiteY38" fmla="*/ 517779 h 524715"/>
                <a:gd name="connsiteX39" fmla="*/ 320943 w 532111"/>
                <a:gd name="connsiteY39" fmla="*/ 517493 h 524715"/>
                <a:gd name="connsiteX40" fmla="*/ 297702 w 532111"/>
                <a:gd name="connsiteY40" fmla="*/ 479965 h 524715"/>
                <a:gd name="connsiteX41" fmla="*/ 266841 w 532111"/>
                <a:gd name="connsiteY41" fmla="*/ 481965 h 524715"/>
                <a:gd name="connsiteX42" fmla="*/ 236171 w 532111"/>
                <a:gd name="connsiteY42" fmla="*/ 479584 h 524715"/>
                <a:gd name="connsiteX43" fmla="*/ 212644 w 532111"/>
                <a:gd name="connsiteY43" fmla="*/ 518160 h 524715"/>
                <a:gd name="connsiteX44" fmla="*/ 206738 w 532111"/>
                <a:gd name="connsiteY44" fmla="*/ 523685 h 524715"/>
                <a:gd name="connsiteX45" fmla="*/ 198642 w 532111"/>
                <a:gd name="connsiteY45" fmla="*/ 524066 h 524715"/>
                <a:gd name="connsiteX46" fmla="*/ 153398 w 532111"/>
                <a:gd name="connsiteY46" fmla="*/ 507778 h 524715"/>
                <a:gd name="connsiteX47" fmla="*/ 147397 w 532111"/>
                <a:gd name="connsiteY47" fmla="*/ 502253 h 524715"/>
                <a:gd name="connsiteX48" fmla="*/ 146350 w 532111"/>
                <a:gd name="connsiteY48" fmla="*/ 494252 h 524715"/>
                <a:gd name="connsiteX49" fmla="*/ 152922 w 532111"/>
                <a:gd name="connsiteY49" fmla="*/ 448342 h 524715"/>
                <a:gd name="connsiteX50" fmla="*/ 152065 w 532111"/>
                <a:gd name="connsiteY50" fmla="*/ 447770 h 524715"/>
                <a:gd name="connsiteX51" fmla="*/ 148636 w 532111"/>
                <a:gd name="connsiteY51" fmla="*/ 445484 h 524715"/>
                <a:gd name="connsiteX52" fmla="*/ 125680 w 532111"/>
                <a:gd name="connsiteY52" fmla="*/ 427863 h 524715"/>
                <a:gd name="connsiteX53" fmla="*/ 107488 w 532111"/>
                <a:gd name="connsiteY53" fmla="*/ 409766 h 524715"/>
                <a:gd name="connsiteX54" fmla="*/ 63006 w 532111"/>
                <a:gd name="connsiteY54" fmla="*/ 424720 h 524715"/>
                <a:gd name="connsiteX55" fmla="*/ 54910 w 532111"/>
                <a:gd name="connsiteY55" fmla="*/ 425196 h 524715"/>
                <a:gd name="connsiteX56" fmla="*/ 48433 w 532111"/>
                <a:gd name="connsiteY56" fmla="*/ 420243 h 524715"/>
                <a:gd name="connsiteX57" fmla="*/ 24239 w 532111"/>
                <a:gd name="connsiteY57" fmla="*/ 378714 h 524715"/>
                <a:gd name="connsiteX58" fmla="*/ 23192 w 532111"/>
                <a:gd name="connsiteY58" fmla="*/ 370713 h 524715"/>
                <a:gd name="connsiteX59" fmla="*/ 27573 w 532111"/>
                <a:gd name="connsiteY59" fmla="*/ 363855 h 524715"/>
                <a:gd name="connsiteX60" fmla="*/ 63006 w 532111"/>
                <a:gd name="connsiteY60" fmla="*/ 332137 h 524715"/>
                <a:gd name="connsiteX61" fmla="*/ 55957 w 532111"/>
                <a:gd name="connsiteY61" fmla="*/ 303657 h 524715"/>
                <a:gd name="connsiteX62" fmla="*/ 52814 w 532111"/>
                <a:gd name="connsiteY62" fmla="*/ 274510 h 524715"/>
                <a:gd name="connsiteX63" fmla="*/ 8428 w 532111"/>
                <a:gd name="connsiteY63" fmla="*/ 257080 h 524715"/>
                <a:gd name="connsiteX64" fmla="*/ 1951 w 532111"/>
                <a:gd name="connsiteY64" fmla="*/ 252222 h 524715"/>
                <a:gd name="connsiteX65" fmla="*/ 141 w 532111"/>
                <a:gd name="connsiteY65" fmla="*/ 244316 h 524715"/>
                <a:gd name="connsiteX66" fmla="*/ 8332 w 532111"/>
                <a:gd name="connsiteY66" fmla="*/ 196977 h 524715"/>
                <a:gd name="connsiteX67" fmla="*/ 12714 w 532111"/>
                <a:gd name="connsiteY67" fmla="*/ 190119 h 524715"/>
                <a:gd name="connsiteX68" fmla="*/ 20429 w 532111"/>
                <a:gd name="connsiteY68" fmla="*/ 187738 h 524715"/>
                <a:gd name="connsiteX69" fmla="*/ 67864 w 532111"/>
                <a:gd name="connsiteY69" fmla="*/ 186214 h 524715"/>
                <a:gd name="connsiteX70" fmla="*/ 76627 w 532111"/>
                <a:gd name="connsiteY70" fmla="*/ 166973 h 524715"/>
                <a:gd name="connsiteX71" fmla="*/ 89009 w 532111"/>
                <a:gd name="connsiteY71" fmla="*/ 146018 h 524715"/>
                <a:gd name="connsiteX72" fmla="*/ 93772 w 532111"/>
                <a:gd name="connsiteY72" fmla="*/ 139160 h 524715"/>
                <a:gd name="connsiteX73" fmla="*/ 96915 w 532111"/>
                <a:gd name="connsiteY73" fmla="*/ 134969 h 524715"/>
                <a:gd name="connsiteX74" fmla="*/ 74436 w 532111"/>
                <a:gd name="connsiteY74" fmla="*/ 93535 h 524715"/>
                <a:gd name="connsiteX75" fmla="*/ 72626 w 532111"/>
                <a:gd name="connsiteY75" fmla="*/ 85630 h 524715"/>
                <a:gd name="connsiteX76" fmla="*/ 76341 w 532111"/>
                <a:gd name="connsiteY76" fmla="*/ 78391 h 524715"/>
                <a:gd name="connsiteX77" fmla="*/ 113107 w 532111"/>
                <a:gd name="connsiteY77" fmla="*/ 47339 h 524715"/>
                <a:gd name="connsiteX78" fmla="*/ 120823 w 532111"/>
                <a:gd name="connsiteY78" fmla="*/ 44863 h 524715"/>
                <a:gd name="connsiteX79" fmla="*/ 128252 w 532111"/>
                <a:gd name="connsiteY79" fmla="*/ 48006 h 524715"/>
                <a:gd name="connsiteX80" fmla="*/ 128252 w 532111"/>
                <a:gd name="connsiteY80" fmla="*/ 48006 h 524715"/>
                <a:gd name="connsiteX81" fmla="*/ 164543 w 532111"/>
                <a:gd name="connsiteY81" fmla="*/ 76581 h 524715"/>
                <a:gd name="connsiteX82" fmla="*/ 191975 w 532111"/>
                <a:gd name="connsiteY82" fmla="*/ 63913 h 524715"/>
                <a:gd name="connsiteX83" fmla="*/ 221026 w 532111"/>
                <a:gd name="connsiteY83" fmla="*/ 55150 h 524715"/>
                <a:gd name="connsiteX84" fmla="*/ 230075 w 532111"/>
                <a:gd name="connsiteY84" fmla="*/ 10573 h 524715"/>
                <a:gd name="connsiteX85" fmla="*/ 233694 w 532111"/>
                <a:gd name="connsiteY85" fmla="*/ 3334 h 524715"/>
                <a:gd name="connsiteX86" fmla="*/ 241219 w 532111"/>
                <a:gd name="connsiteY86" fmla="*/ 191 h 524715"/>
                <a:gd name="connsiteX87" fmla="*/ 289225 w 532111"/>
                <a:gd name="connsiteY87" fmla="*/ 0 h 524715"/>
                <a:gd name="connsiteX88" fmla="*/ 296750 w 532111"/>
                <a:gd name="connsiteY88" fmla="*/ 3048 h 524715"/>
                <a:gd name="connsiteX89" fmla="*/ 300464 w 532111"/>
                <a:gd name="connsiteY89" fmla="*/ 10287 h 524715"/>
                <a:gd name="connsiteX90" fmla="*/ 309513 w 532111"/>
                <a:gd name="connsiteY90" fmla="*/ 53626 h 52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532111" h="524715">
                  <a:moveTo>
                    <a:pt x="309894" y="54102"/>
                  </a:moveTo>
                  <a:cubicBezTo>
                    <a:pt x="319990" y="56007"/>
                    <a:pt x="330087" y="58769"/>
                    <a:pt x="340088" y="62198"/>
                  </a:cubicBezTo>
                  <a:cubicBezTo>
                    <a:pt x="349899" y="65627"/>
                    <a:pt x="359519" y="69723"/>
                    <a:pt x="368854" y="74676"/>
                  </a:cubicBezTo>
                  <a:lnTo>
                    <a:pt x="402953" y="47530"/>
                  </a:lnTo>
                  <a:cubicBezTo>
                    <a:pt x="405144" y="45815"/>
                    <a:pt x="407716" y="44577"/>
                    <a:pt x="410383" y="44387"/>
                  </a:cubicBezTo>
                  <a:cubicBezTo>
                    <a:pt x="413050" y="44101"/>
                    <a:pt x="415812" y="44863"/>
                    <a:pt x="418098" y="46768"/>
                  </a:cubicBezTo>
                  <a:lnTo>
                    <a:pt x="455055" y="77533"/>
                  </a:lnTo>
                  <a:cubicBezTo>
                    <a:pt x="457436" y="79534"/>
                    <a:pt x="458579" y="82010"/>
                    <a:pt x="458770" y="84677"/>
                  </a:cubicBezTo>
                  <a:cubicBezTo>
                    <a:pt x="459056" y="87344"/>
                    <a:pt x="458293" y="90106"/>
                    <a:pt x="456960" y="92583"/>
                  </a:cubicBezTo>
                  <a:lnTo>
                    <a:pt x="436767" y="130207"/>
                  </a:lnTo>
                  <a:cubicBezTo>
                    <a:pt x="443530" y="138589"/>
                    <a:pt x="449626" y="147352"/>
                    <a:pt x="455055" y="156496"/>
                  </a:cubicBezTo>
                  <a:cubicBezTo>
                    <a:pt x="460484" y="165735"/>
                    <a:pt x="465247" y="175451"/>
                    <a:pt x="469247" y="185261"/>
                  </a:cubicBezTo>
                  <a:lnTo>
                    <a:pt x="511443" y="186309"/>
                  </a:lnTo>
                  <a:cubicBezTo>
                    <a:pt x="514205" y="186309"/>
                    <a:pt x="516968" y="187166"/>
                    <a:pt x="519158" y="188690"/>
                  </a:cubicBezTo>
                  <a:cubicBezTo>
                    <a:pt x="521444" y="190214"/>
                    <a:pt x="523064" y="192500"/>
                    <a:pt x="523540" y="195548"/>
                  </a:cubicBezTo>
                  <a:cubicBezTo>
                    <a:pt x="523540" y="195643"/>
                    <a:pt x="523540" y="195834"/>
                    <a:pt x="523540" y="195929"/>
                  </a:cubicBezTo>
                  <a:lnTo>
                    <a:pt x="531922" y="242792"/>
                  </a:lnTo>
                  <a:cubicBezTo>
                    <a:pt x="532493" y="245840"/>
                    <a:pt x="531731" y="248507"/>
                    <a:pt x="530207" y="250698"/>
                  </a:cubicBezTo>
                  <a:cubicBezTo>
                    <a:pt x="528683" y="252889"/>
                    <a:pt x="526397" y="254603"/>
                    <a:pt x="523730" y="255651"/>
                  </a:cubicBezTo>
                  <a:lnTo>
                    <a:pt x="484678" y="271272"/>
                  </a:lnTo>
                  <a:cubicBezTo>
                    <a:pt x="484392" y="282035"/>
                    <a:pt x="483439" y="292799"/>
                    <a:pt x="481535" y="303371"/>
                  </a:cubicBezTo>
                  <a:cubicBezTo>
                    <a:pt x="479725" y="313849"/>
                    <a:pt x="477058" y="324326"/>
                    <a:pt x="473629" y="334613"/>
                  </a:cubicBezTo>
                  <a:lnTo>
                    <a:pt x="505252" y="362522"/>
                  </a:lnTo>
                  <a:cubicBezTo>
                    <a:pt x="507347" y="364426"/>
                    <a:pt x="508967" y="366712"/>
                    <a:pt x="509633" y="369284"/>
                  </a:cubicBezTo>
                  <a:cubicBezTo>
                    <a:pt x="510300" y="371856"/>
                    <a:pt x="510110" y="374618"/>
                    <a:pt x="508585" y="377285"/>
                  </a:cubicBezTo>
                  <a:lnTo>
                    <a:pt x="508585" y="377285"/>
                  </a:lnTo>
                  <a:cubicBezTo>
                    <a:pt x="508585" y="377285"/>
                    <a:pt x="484678" y="419005"/>
                    <a:pt x="484678" y="419005"/>
                  </a:cubicBezTo>
                  <a:cubicBezTo>
                    <a:pt x="484678" y="419195"/>
                    <a:pt x="484487" y="419291"/>
                    <a:pt x="484392" y="419481"/>
                  </a:cubicBezTo>
                  <a:cubicBezTo>
                    <a:pt x="482868" y="421862"/>
                    <a:pt x="480677" y="423291"/>
                    <a:pt x="478201" y="423958"/>
                  </a:cubicBezTo>
                  <a:cubicBezTo>
                    <a:pt x="475629" y="424624"/>
                    <a:pt x="472772" y="424434"/>
                    <a:pt x="470105" y="423577"/>
                  </a:cubicBezTo>
                  <a:lnTo>
                    <a:pt x="429528" y="410242"/>
                  </a:lnTo>
                  <a:cubicBezTo>
                    <a:pt x="422384" y="418243"/>
                    <a:pt x="414764" y="425577"/>
                    <a:pt x="406668" y="432340"/>
                  </a:cubicBezTo>
                  <a:cubicBezTo>
                    <a:pt x="398476" y="439198"/>
                    <a:pt x="389809" y="445294"/>
                    <a:pt x="380855" y="450723"/>
                  </a:cubicBezTo>
                  <a:lnTo>
                    <a:pt x="387332" y="493585"/>
                  </a:lnTo>
                  <a:cubicBezTo>
                    <a:pt x="387713" y="496348"/>
                    <a:pt x="387523" y="499205"/>
                    <a:pt x="386380" y="501587"/>
                  </a:cubicBezTo>
                  <a:cubicBezTo>
                    <a:pt x="385237" y="504063"/>
                    <a:pt x="383332" y="506063"/>
                    <a:pt x="380379" y="507111"/>
                  </a:cubicBezTo>
                  <a:lnTo>
                    <a:pt x="335231" y="523685"/>
                  </a:lnTo>
                  <a:cubicBezTo>
                    <a:pt x="332373" y="524732"/>
                    <a:pt x="329611" y="524447"/>
                    <a:pt x="327134" y="523304"/>
                  </a:cubicBezTo>
                  <a:cubicBezTo>
                    <a:pt x="324658" y="522160"/>
                    <a:pt x="322657" y="520160"/>
                    <a:pt x="321134" y="517779"/>
                  </a:cubicBezTo>
                  <a:lnTo>
                    <a:pt x="320943" y="517493"/>
                  </a:lnTo>
                  <a:lnTo>
                    <a:pt x="297702" y="479965"/>
                  </a:lnTo>
                  <a:cubicBezTo>
                    <a:pt x="287510" y="481298"/>
                    <a:pt x="277223" y="481965"/>
                    <a:pt x="266841" y="481965"/>
                  </a:cubicBezTo>
                  <a:cubicBezTo>
                    <a:pt x="256554" y="481965"/>
                    <a:pt x="246362" y="481108"/>
                    <a:pt x="236171" y="479584"/>
                  </a:cubicBezTo>
                  <a:lnTo>
                    <a:pt x="212644" y="518160"/>
                  </a:lnTo>
                  <a:cubicBezTo>
                    <a:pt x="211215" y="520541"/>
                    <a:pt x="209119" y="522541"/>
                    <a:pt x="206738" y="523685"/>
                  </a:cubicBezTo>
                  <a:cubicBezTo>
                    <a:pt x="204262" y="524828"/>
                    <a:pt x="201500" y="525113"/>
                    <a:pt x="198642" y="524066"/>
                  </a:cubicBezTo>
                  <a:lnTo>
                    <a:pt x="153398" y="507778"/>
                  </a:lnTo>
                  <a:cubicBezTo>
                    <a:pt x="150541" y="506730"/>
                    <a:pt x="148540" y="504730"/>
                    <a:pt x="147397" y="502253"/>
                  </a:cubicBezTo>
                  <a:cubicBezTo>
                    <a:pt x="146255" y="499777"/>
                    <a:pt x="145969" y="497014"/>
                    <a:pt x="146350" y="494252"/>
                  </a:cubicBezTo>
                  <a:lnTo>
                    <a:pt x="152922" y="448342"/>
                  </a:lnTo>
                  <a:lnTo>
                    <a:pt x="152065" y="447770"/>
                  </a:lnTo>
                  <a:cubicBezTo>
                    <a:pt x="150826" y="447008"/>
                    <a:pt x="149684" y="446246"/>
                    <a:pt x="148636" y="445484"/>
                  </a:cubicBezTo>
                  <a:cubicBezTo>
                    <a:pt x="140444" y="440055"/>
                    <a:pt x="132824" y="434149"/>
                    <a:pt x="125680" y="427863"/>
                  </a:cubicBezTo>
                  <a:cubicBezTo>
                    <a:pt x="119203" y="422148"/>
                    <a:pt x="113107" y="416147"/>
                    <a:pt x="107488" y="409766"/>
                  </a:cubicBezTo>
                  <a:lnTo>
                    <a:pt x="63006" y="424720"/>
                  </a:lnTo>
                  <a:cubicBezTo>
                    <a:pt x="60339" y="425577"/>
                    <a:pt x="57481" y="425863"/>
                    <a:pt x="54910" y="425196"/>
                  </a:cubicBezTo>
                  <a:cubicBezTo>
                    <a:pt x="52243" y="424529"/>
                    <a:pt x="49957" y="422910"/>
                    <a:pt x="48433" y="420243"/>
                  </a:cubicBezTo>
                  <a:lnTo>
                    <a:pt x="24239" y="378714"/>
                  </a:lnTo>
                  <a:cubicBezTo>
                    <a:pt x="22715" y="376047"/>
                    <a:pt x="22525" y="373285"/>
                    <a:pt x="23192" y="370713"/>
                  </a:cubicBezTo>
                  <a:cubicBezTo>
                    <a:pt x="23858" y="368141"/>
                    <a:pt x="25477" y="365760"/>
                    <a:pt x="27573" y="363855"/>
                  </a:cubicBezTo>
                  <a:lnTo>
                    <a:pt x="63006" y="332137"/>
                  </a:lnTo>
                  <a:cubicBezTo>
                    <a:pt x="59958" y="322802"/>
                    <a:pt x="57577" y="313277"/>
                    <a:pt x="55957" y="303657"/>
                  </a:cubicBezTo>
                  <a:cubicBezTo>
                    <a:pt x="54243" y="294132"/>
                    <a:pt x="53195" y="284416"/>
                    <a:pt x="52814" y="274510"/>
                  </a:cubicBezTo>
                  <a:lnTo>
                    <a:pt x="8428" y="257080"/>
                  </a:lnTo>
                  <a:cubicBezTo>
                    <a:pt x="5856" y="256032"/>
                    <a:pt x="3475" y="254413"/>
                    <a:pt x="1951" y="252222"/>
                  </a:cubicBezTo>
                  <a:cubicBezTo>
                    <a:pt x="427" y="250031"/>
                    <a:pt x="-335" y="247364"/>
                    <a:pt x="141" y="244316"/>
                  </a:cubicBezTo>
                  <a:lnTo>
                    <a:pt x="8332" y="196977"/>
                  </a:lnTo>
                  <a:cubicBezTo>
                    <a:pt x="8809" y="193929"/>
                    <a:pt x="10428" y="191643"/>
                    <a:pt x="12714" y="190119"/>
                  </a:cubicBezTo>
                  <a:cubicBezTo>
                    <a:pt x="14905" y="188595"/>
                    <a:pt x="17667" y="187833"/>
                    <a:pt x="20429" y="187738"/>
                  </a:cubicBezTo>
                  <a:lnTo>
                    <a:pt x="67864" y="186214"/>
                  </a:lnTo>
                  <a:cubicBezTo>
                    <a:pt x="70435" y="179737"/>
                    <a:pt x="73388" y="173355"/>
                    <a:pt x="76627" y="166973"/>
                  </a:cubicBezTo>
                  <a:cubicBezTo>
                    <a:pt x="80342" y="159830"/>
                    <a:pt x="84437" y="152876"/>
                    <a:pt x="89009" y="146018"/>
                  </a:cubicBezTo>
                  <a:cubicBezTo>
                    <a:pt x="90628" y="143542"/>
                    <a:pt x="92248" y="141256"/>
                    <a:pt x="93772" y="139160"/>
                  </a:cubicBezTo>
                  <a:cubicBezTo>
                    <a:pt x="94724" y="137827"/>
                    <a:pt x="95772" y="136398"/>
                    <a:pt x="96915" y="134969"/>
                  </a:cubicBezTo>
                  <a:lnTo>
                    <a:pt x="74436" y="93535"/>
                  </a:lnTo>
                  <a:cubicBezTo>
                    <a:pt x="73102" y="91059"/>
                    <a:pt x="72340" y="88297"/>
                    <a:pt x="72626" y="85630"/>
                  </a:cubicBezTo>
                  <a:cubicBezTo>
                    <a:pt x="72817" y="82963"/>
                    <a:pt x="73960" y="80391"/>
                    <a:pt x="76341" y="78391"/>
                  </a:cubicBezTo>
                  <a:lnTo>
                    <a:pt x="113107" y="47339"/>
                  </a:lnTo>
                  <a:cubicBezTo>
                    <a:pt x="115489" y="45339"/>
                    <a:pt x="118156" y="44672"/>
                    <a:pt x="120823" y="44863"/>
                  </a:cubicBezTo>
                  <a:cubicBezTo>
                    <a:pt x="123490" y="45053"/>
                    <a:pt x="126061" y="46292"/>
                    <a:pt x="128252" y="48006"/>
                  </a:cubicBezTo>
                  <a:lnTo>
                    <a:pt x="128252" y="48006"/>
                  </a:lnTo>
                  <a:cubicBezTo>
                    <a:pt x="128252" y="48006"/>
                    <a:pt x="164543" y="76581"/>
                    <a:pt x="164543" y="76581"/>
                  </a:cubicBezTo>
                  <a:cubicBezTo>
                    <a:pt x="173401" y="71723"/>
                    <a:pt x="182545" y="67532"/>
                    <a:pt x="191975" y="63913"/>
                  </a:cubicBezTo>
                  <a:cubicBezTo>
                    <a:pt x="201404" y="60293"/>
                    <a:pt x="211120" y="57436"/>
                    <a:pt x="221026" y="55150"/>
                  </a:cubicBezTo>
                  <a:lnTo>
                    <a:pt x="230075" y="10573"/>
                  </a:lnTo>
                  <a:cubicBezTo>
                    <a:pt x="230646" y="7810"/>
                    <a:pt x="231884" y="5239"/>
                    <a:pt x="233694" y="3334"/>
                  </a:cubicBezTo>
                  <a:cubicBezTo>
                    <a:pt x="235599" y="1429"/>
                    <a:pt x="238076" y="191"/>
                    <a:pt x="241219" y="191"/>
                  </a:cubicBezTo>
                  <a:lnTo>
                    <a:pt x="289225" y="0"/>
                  </a:lnTo>
                  <a:cubicBezTo>
                    <a:pt x="292273" y="0"/>
                    <a:pt x="294749" y="1143"/>
                    <a:pt x="296750" y="3048"/>
                  </a:cubicBezTo>
                  <a:cubicBezTo>
                    <a:pt x="298655" y="4953"/>
                    <a:pt x="299893" y="7525"/>
                    <a:pt x="300464" y="10287"/>
                  </a:cubicBezTo>
                  <a:lnTo>
                    <a:pt x="309513" y="53626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2C0BA89-EDB8-1327-C0DE-A78FC2AA2892}"/>
                </a:ext>
              </a:extLst>
            </p:cNvPr>
            <p:cNvSpPr/>
            <p:nvPr/>
          </p:nvSpPr>
          <p:spPr>
            <a:xfrm>
              <a:off x="10724498" y="4885848"/>
              <a:ext cx="285940" cy="285940"/>
            </a:xfrm>
            <a:custGeom>
              <a:avLst/>
              <a:gdLst>
                <a:gd name="connsiteX0" fmla="*/ 285941 w 285940"/>
                <a:gd name="connsiteY0" fmla="*/ 142970 h 285940"/>
                <a:gd name="connsiteX1" fmla="*/ 142970 w 285940"/>
                <a:gd name="connsiteY1" fmla="*/ 285941 h 285940"/>
                <a:gd name="connsiteX2" fmla="*/ 0 w 285940"/>
                <a:gd name="connsiteY2" fmla="*/ 142970 h 285940"/>
                <a:gd name="connsiteX3" fmla="*/ 142970 w 285940"/>
                <a:gd name="connsiteY3" fmla="*/ 0 h 285940"/>
                <a:gd name="connsiteX4" fmla="*/ 285941 w 285940"/>
                <a:gd name="connsiteY4" fmla="*/ 142970 h 2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940" h="285940">
                  <a:moveTo>
                    <a:pt x="285941" y="142970"/>
                  </a:moveTo>
                  <a:cubicBezTo>
                    <a:pt x="285941" y="221931"/>
                    <a:pt x="221931" y="285941"/>
                    <a:pt x="142970" y="285941"/>
                  </a:cubicBezTo>
                  <a:cubicBezTo>
                    <a:pt x="64010" y="285941"/>
                    <a:pt x="0" y="221931"/>
                    <a:pt x="0" y="142970"/>
                  </a:cubicBezTo>
                  <a:cubicBezTo>
                    <a:pt x="0" y="64010"/>
                    <a:pt x="64010" y="0"/>
                    <a:pt x="142970" y="0"/>
                  </a:cubicBezTo>
                  <a:cubicBezTo>
                    <a:pt x="221931" y="0"/>
                    <a:pt x="285941" y="64010"/>
                    <a:pt x="285941" y="14297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53BA491-FC06-9586-BB94-3DA6D0A4A468}"/>
                </a:ext>
              </a:extLst>
            </p:cNvPr>
            <p:cNvSpPr/>
            <p:nvPr/>
          </p:nvSpPr>
          <p:spPr>
            <a:xfrm>
              <a:off x="9617304" y="4407122"/>
              <a:ext cx="1015619" cy="1001545"/>
            </a:xfrm>
            <a:custGeom>
              <a:avLst/>
              <a:gdLst>
                <a:gd name="connsiteX0" fmla="*/ 591319 w 1015619"/>
                <a:gd name="connsiteY0" fmla="*/ 102679 h 1001545"/>
                <a:gd name="connsiteX1" fmla="*/ 648850 w 1015619"/>
                <a:gd name="connsiteY1" fmla="*/ 118205 h 1001545"/>
                <a:gd name="connsiteX2" fmla="*/ 703714 w 1015619"/>
                <a:gd name="connsiteY2" fmla="*/ 141923 h 1001545"/>
                <a:gd name="connsiteX3" fmla="*/ 768770 w 1015619"/>
                <a:gd name="connsiteY3" fmla="*/ 90106 h 1001545"/>
                <a:gd name="connsiteX4" fmla="*/ 782962 w 1015619"/>
                <a:gd name="connsiteY4" fmla="*/ 84106 h 1001545"/>
                <a:gd name="connsiteX5" fmla="*/ 797726 w 1015619"/>
                <a:gd name="connsiteY5" fmla="*/ 88678 h 1001545"/>
                <a:gd name="connsiteX6" fmla="*/ 868211 w 1015619"/>
                <a:gd name="connsiteY6" fmla="*/ 147447 h 1001545"/>
                <a:gd name="connsiteX7" fmla="*/ 875355 w 1015619"/>
                <a:gd name="connsiteY7" fmla="*/ 161163 h 1001545"/>
                <a:gd name="connsiteX8" fmla="*/ 871926 w 1015619"/>
                <a:gd name="connsiteY8" fmla="*/ 176212 h 1001545"/>
                <a:gd name="connsiteX9" fmla="*/ 833445 w 1015619"/>
                <a:gd name="connsiteY9" fmla="*/ 247936 h 1001545"/>
                <a:gd name="connsiteX10" fmla="*/ 868306 w 1015619"/>
                <a:gd name="connsiteY10" fmla="*/ 298228 h 1001545"/>
                <a:gd name="connsiteX11" fmla="*/ 895357 w 1015619"/>
                <a:gd name="connsiteY11" fmla="*/ 353187 h 1001545"/>
                <a:gd name="connsiteX12" fmla="*/ 975939 w 1015619"/>
                <a:gd name="connsiteY12" fmla="*/ 355187 h 1001545"/>
                <a:gd name="connsiteX13" fmla="*/ 990703 w 1015619"/>
                <a:gd name="connsiteY13" fmla="*/ 359664 h 1001545"/>
                <a:gd name="connsiteX14" fmla="*/ 999085 w 1015619"/>
                <a:gd name="connsiteY14" fmla="*/ 372713 h 1001545"/>
                <a:gd name="connsiteX15" fmla="*/ 999180 w 1015619"/>
                <a:gd name="connsiteY15" fmla="*/ 373475 h 1001545"/>
                <a:gd name="connsiteX16" fmla="*/ 1015277 w 1015619"/>
                <a:gd name="connsiteY16" fmla="*/ 463010 h 1001545"/>
                <a:gd name="connsiteX17" fmla="*/ 1011943 w 1015619"/>
                <a:gd name="connsiteY17" fmla="*/ 478155 h 1001545"/>
                <a:gd name="connsiteX18" fmla="*/ 999656 w 1015619"/>
                <a:gd name="connsiteY18" fmla="*/ 487490 h 1001545"/>
                <a:gd name="connsiteX19" fmla="*/ 925170 w 1015619"/>
                <a:gd name="connsiteY19" fmla="*/ 517303 h 1001545"/>
                <a:gd name="connsiteX20" fmla="*/ 919170 w 1015619"/>
                <a:gd name="connsiteY20" fmla="*/ 578644 h 1001545"/>
                <a:gd name="connsiteX21" fmla="*/ 904025 w 1015619"/>
                <a:gd name="connsiteY21" fmla="*/ 638366 h 1001545"/>
                <a:gd name="connsiteX22" fmla="*/ 964318 w 1015619"/>
                <a:gd name="connsiteY22" fmla="*/ 691610 h 1001545"/>
                <a:gd name="connsiteX23" fmla="*/ 972795 w 1015619"/>
                <a:gd name="connsiteY23" fmla="*/ 704564 h 1001545"/>
                <a:gd name="connsiteX24" fmla="*/ 970795 w 1015619"/>
                <a:gd name="connsiteY24" fmla="*/ 719899 h 1001545"/>
                <a:gd name="connsiteX25" fmla="*/ 970795 w 1015619"/>
                <a:gd name="connsiteY25" fmla="*/ 719899 h 1001545"/>
                <a:gd name="connsiteX26" fmla="*/ 925170 w 1015619"/>
                <a:gd name="connsiteY26" fmla="*/ 799529 h 1001545"/>
                <a:gd name="connsiteX27" fmla="*/ 924599 w 1015619"/>
                <a:gd name="connsiteY27" fmla="*/ 800386 h 1001545"/>
                <a:gd name="connsiteX28" fmla="*/ 912883 w 1015619"/>
                <a:gd name="connsiteY28" fmla="*/ 808958 h 1001545"/>
                <a:gd name="connsiteX29" fmla="*/ 897453 w 1015619"/>
                <a:gd name="connsiteY29" fmla="*/ 808196 h 1001545"/>
                <a:gd name="connsiteX30" fmla="*/ 819919 w 1015619"/>
                <a:gd name="connsiteY30" fmla="*/ 782765 h 1001545"/>
                <a:gd name="connsiteX31" fmla="*/ 776200 w 1015619"/>
                <a:gd name="connsiteY31" fmla="*/ 824865 h 1001545"/>
                <a:gd name="connsiteX32" fmla="*/ 726860 w 1015619"/>
                <a:gd name="connsiteY32" fmla="*/ 860012 h 1001545"/>
                <a:gd name="connsiteX33" fmla="*/ 739147 w 1015619"/>
                <a:gd name="connsiteY33" fmla="*/ 941832 h 1001545"/>
                <a:gd name="connsiteX34" fmla="*/ 737242 w 1015619"/>
                <a:gd name="connsiteY34" fmla="*/ 957167 h 1001545"/>
                <a:gd name="connsiteX35" fmla="*/ 725908 w 1015619"/>
                <a:gd name="connsiteY35" fmla="*/ 967740 h 1001545"/>
                <a:gd name="connsiteX36" fmla="*/ 639802 w 1015619"/>
                <a:gd name="connsiteY36" fmla="*/ 999363 h 1001545"/>
                <a:gd name="connsiteX37" fmla="*/ 624371 w 1015619"/>
                <a:gd name="connsiteY37" fmla="*/ 998696 h 1001545"/>
                <a:gd name="connsiteX38" fmla="*/ 613036 w 1015619"/>
                <a:gd name="connsiteY38" fmla="*/ 988219 h 1001545"/>
                <a:gd name="connsiteX39" fmla="*/ 612751 w 1015619"/>
                <a:gd name="connsiteY39" fmla="*/ 987743 h 1001545"/>
                <a:gd name="connsiteX40" fmla="*/ 568364 w 1015619"/>
                <a:gd name="connsiteY40" fmla="*/ 916210 h 1001545"/>
                <a:gd name="connsiteX41" fmla="*/ 509500 w 1015619"/>
                <a:gd name="connsiteY41" fmla="*/ 919924 h 1001545"/>
                <a:gd name="connsiteX42" fmla="*/ 450921 w 1015619"/>
                <a:gd name="connsiteY42" fmla="*/ 915353 h 1001545"/>
                <a:gd name="connsiteX43" fmla="*/ 405963 w 1015619"/>
                <a:gd name="connsiteY43" fmla="*/ 988981 h 1001545"/>
                <a:gd name="connsiteX44" fmla="*/ 394628 w 1015619"/>
                <a:gd name="connsiteY44" fmla="*/ 999554 h 1001545"/>
                <a:gd name="connsiteX45" fmla="*/ 379198 w 1015619"/>
                <a:gd name="connsiteY45" fmla="*/ 1000316 h 1001545"/>
                <a:gd name="connsiteX46" fmla="*/ 292901 w 1015619"/>
                <a:gd name="connsiteY46" fmla="*/ 969169 h 1001545"/>
                <a:gd name="connsiteX47" fmla="*/ 281471 w 1015619"/>
                <a:gd name="connsiteY47" fmla="*/ 958691 h 1001545"/>
                <a:gd name="connsiteX48" fmla="*/ 279471 w 1015619"/>
                <a:gd name="connsiteY48" fmla="*/ 943356 h 1001545"/>
                <a:gd name="connsiteX49" fmla="*/ 292044 w 1015619"/>
                <a:gd name="connsiteY49" fmla="*/ 855726 h 1001545"/>
                <a:gd name="connsiteX50" fmla="*/ 290425 w 1015619"/>
                <a:gd name="connsiteY50" fmla="*/ 854678 h 1001545"/>
                <a:gd name="connsiteX51" fmla="*/ 283757 w 1015619"/>
                <a:gd name="connsiteY51" fmla="*/ 850392 h 1001545"/>
                <a:gd name="connsiteX52" fmla="*/ 239942 w 1015619"/>
                <a:gd name="connsiteY52" fmla="*/ 816769 h 1001545"/>
                <a:gd name="connsiteX53" fmla="*/ 205176 w 1015619"/>
                <a:gd name="connsiteY53" fmla="*/ 782193 h 1001545"/>
                <a:gd name="connsiteX54" fmla="*/ 120213 w 1015619"/>
                <a:gd name="connsiteY54" fmla="*/ 810673 h 1001545"/>
                <a:gd name="connsiteX55" fmla="*/ 104782 w 1015619"/>
                <a:gd name="connsiteY55" fmla="*/ 811530 h 1001545"/>
                <a:gd name="connsiteX56" fmla="*/ 92400 w 1015619"/>
                <a:gd name="connsiteY56" fmla="*/ 802100 h 1001545"/>
                <a:gd name="connsiteX57" fmla="*/ 46299 w 1015619"/>
                <a:gd name="connsiteY57" fmla="*/ 722757 h 1001545"/>
                <a:gd name="connsiteX58" fmla="*/ 44299 w 1015619"/>
                <a:gd name="connsiteY58" fmla="*/ 707422 h 1001545"/>
                <a:gd name="connsiteX59" fmla="*/ 52681 w 1015619"/>
                <a:gd name="connsiteY59" fmla="*/ 694372 h 1001545"/>
                <a:gd name="connsiteX60" fmla="*/ 120403 w 1015619"/>
                <a:gd name="connsiteY60" fmla="*/ 633889 h 1001545"/>
                <a:gd name="connsiteX61" fmla="*/ 106878 w 1015619"/>
                <a:gd name="connsiteY61" fmla="*/ 579406 h 1001545"/>
                <a:gd name="connsiteX62" fmla="*/ 100877 w 1015619"/>
                <a:gd name="connsiteY62" fmla="*/ 523780 h 1001545"/>
                <a:gd name="connsiteX63" fmla="*/ 16105 w 1015619"/>
                <a:gd name="connsiteY63" fmla="*/ 490538 h 1001545"/>
                <a:gd name="connsiteX64" fmla="*/ 3722 w 1015619"/>
                <a:gd name="connsiteY64" fmla="*/ 481203 h 1001545"/>
                <a:gd name="connsiteX65" fmla="*/ 293 w 1015619"/>
                <a:gd name="connsiteY65" fmla="*/ 466153 h 1001545"/>
                <a:gd name="connsiteX66" fmla="*/ 15914 w 1015619"/>
                <a:gd name="connsiteY66" fmla="*/ 375761 h 1001545"/>
                <a:gd name="connsiteX67" fmla="*/ 24201 w 1015619"/>
                <a:gd name="connsiteY67" fmla="*/ 362617 h 1001545"/>
                <a:gd name="connsiteX68" fmla="*/ 38965 w 1015619"/>
                <a:gd name="connsiteY68" fmla="*/ 358045 h 1001545"/>
                <a:gd name="connsiteX69" fmla="*/ 129547 w 1015619"/>
                <a:gd name="connsiteY69" fmla="*/ 355187 h 1001545"/>
                <a:gd name="connsiteX70" fmla="*/ 146311 w 1015619"/>
                <a:gd name="connsiteY70" fmla="*/ 318421 h 1001545"/>
                <a:gd name="connsiteX71" fmla="*/ 169933 w 1015619"/>
                <a:gd name="connsiteY71" fmla="*/ 278321 h 1001545"/>
                <a:gd name="connsiteX72" fmla="*/ 178982 w 1015619"/>
                <a:gd name="connsiteY72" fmla="*/ 265271 h 1001545"/>
                <a:gd name="connsiteX73" fmla="*/ 184888 w 1015619"/>
                <a:gd name="connsiteY73" fmla="*/ 257270 h 1001545"/>
                <a:gd name="connsiteX74" fmla="*/ 141930 w 1015619"/>
                <a:gd name="connsiteY74" fmla="*/ 178213 h 1001545"/>
                <a:gd name="connsiteX75" fmla="*/ 138406 w 1015619"/>
                <a:gd name="connsiteY75" fmla="*/ 163163 h 1001545"/>
                <a:gd name="connsiteX76" fmla="*/ 145454 w 1015619"/>
                <a:gd name="connsiteY76" fmla="*/ 149352 h 1001545"/>
                <a:gd name="connsiteX77" fmla="*/ 215558 w 1015619"/>
                <a:gd name="connsiteY77" fmla="*/ 90202 h 1001545"/>
                <a:gd name="connsiteX78" fmla="*/ 230322 w 1015619"/>
                <a:gd name="connsiteY78" fmla="*/ 85534 h 1001545"/>
                <a:gd name="connsiteX79" fmla="*/ 244609 w 1015619"/>
                <a:gd name="connsiteY79" fmla="*/ 91535 h 1001545"/>
                <a:gd name="connsiteX80" fmla="*/ 244609 w 1015619"/>
                <a:gd name="connsiteY80" fmla="*/ 91535 h 1001545"/>
                <a:gd name="connsiteX81" fmla="*/ 313951 w 1015619"/>
                <a:gd name="connsiteY81" fmla="*/ 146113 h 1001545"/>
                <a:gd name="connsiteX82" fmla="*/ 366339 w 1015619"/>
                <a:gd name="connsiteY82" fmla="*/ 121920 h 1001545"/>
                <a:gd name="connsiteX83" fmla="*/ 421774 w 1015619"/>
                <a:gd name="connsiteY83" fmla="*/ 105251 h 1001545"/>
                <a:gd name="connsiteX84" fmla="*/ 439015 w 1015619"/>
                <a:gd name="connsiteY84" fmla="*/ 20098 h 1001545"/>
                <a:gd name="connsiteX85" fmla="*/ 445968 w 1015619"/>
                <a:gd name="connsiteY85" fmla="*/ 6286 h 1001545"/>
                <a:gd name="connsiteX86" fmla="*/ 460255 w 1015619"/>
                <a:gd name="connsiteY86" fmla="*/ 286 h 1001545"/>
                <a:gd name="connsiteX87" fmla="*/ 551981 w 1015619"/>
                <a:gd name="connsiteY87" fmla="*/ 0 h 1001545"/>
                <a:gd name="connsiteX88" fmla="*/ 566269 w 1015619"/>
                <a:gd name="connsiteY88" fmla="*/ 5905 h 1001545"/>
                <a:gd name="connsiteX89" fmla="*/ 573412 w 1015619"/>
                <a:gd name="connsiteY89" fmla="*/ 19621 h 1001545"/>
                <a:gd name="connsiteX90" fmla="*/ 590748 w 1015619"/>
                <a:gd name="connsiteY90" fmla="*/ 102394 h 100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015619" h="1001545">
                  <a:moveTo>
                    <a:pt x="591319" y="102679"/>
                  </a:moveTo>
                  <a:cubicBezTo>
                    <a:pt x="610655" y="106394"/>
                    <a:pt x="629896" y="111538"/>
                    <a:pt x="648850" y="118205"/>
                  </a:cubicBezTo>
                  <a:cubicBezTo>
                    <a:pt x="667519" y="124682"/>
                    <a:pt x="685903" y="132588"/>
                    <a:pt x="703714" y="141923"/>
                  </a:cubicBezTo>
                  <a:lnTo>
                    <a:pt x="768770" y="90106"/>
                  </a:lnTo>
                  <a:cubicBezTo>
                    <a:pt x="772961" y="86773"/>
                    <a:pt x="777914" y="84582"/>
                    <a:pt x="782962" y="84106"/>
                  </a:cubicBezTo>
                  <a:cubicBezTo>
                    <a:pt x="788106" y="83629"/>
                    <a:pt x="793249" y="84963"/>
                    <a:pt x="797726" y="88678"/>
                  </a:cubicBezTo>
                  <a:lnTo>
                    <a:pt x="868211" y="147447"/>
                  </a:lnTo>
                  <a:cubicBezTo>
                    <a:pt x="872688" y="151162"/>
                    <a:pt x="874879" y="156019"/>
                    <a:pt x="875355" y="161163"/>
                  </a:cubicBezTo>
                  <a:cubicBezTo>
                    <a:pt x="875831" y="166211"/>
                    <a:pt x="874498" y="171545"/>
                    <a:pt x="871926" y="176212"/>
                  </a:cubicBezTo>
                  <a:lnTo>
                    <a:pt x="833445" y="247936"/>
                  </a:lnTo>
                  <a:cubicBezTo>
                    <a:pt x="846399" y="263843"/>
                    <a:pt x="858019" y="280702"/>
                    <a:pt x="868306" y="298228"/>
                  </a:cubicBezTo>
                  <a:cubicBezTo>
                    <a:pt x="878784" y="315944"/>
                    <a:pt x="887737" y="334328"/>
                    <a:pt x="895357" y="353187"/>
                  </a:cubicBezTo>
                  <a:lnTo>
                    <a:pt x="975939" y="355187"/>
                  </a:lnTo>
                  <a:cubicBezTo>
                    <a:pt x="981273" y="355283"/>
                    <a:pt x="986607" y="356807"/>
                    <a:pt x="990703" y="359664"/>
                  </a:cubicBezTo>
                  <a:cubicBezTo>
                    <a:pt x="994989" y="362617"/>
                    <a:pt x="998037" y="366903"/>
                    <a:pt x="999085" y="372713"/>
                  </a:cubicBezTo>
                  <a:cubicBezTo>
                    <a:pt x="999085" y="372999"/>
                    <a:pt x="999085" y="373190"/>
                    <a:pt x="999180" y="373475"/>
                  </a:cubicBezTo>
                  <a:lnTo>
                    <a:pt x="1015277" y="463010"/>
                  </a:lnTo>
                  <a:cubicBezTo>
                    <a:pt x="1016325" y="468725"/>
                    <a:pt x="1014896" y="473869"/>
                    <a:pt x="1011943" y="478155"/>
                  </a:cubicBezTo>
                  <a:cubicBezTo>
                    <a:pt x="1008991" y="482346"/>
                    <a:pt x="1004609" y="485584"/>
                    <a:pt x="999656" y="487490"/>
                  </a:cubicBezTo>
                  <a:lnTo>
                    <a:pt x="925170" y="517303"/>
                  </a:lnTo>
                  <a:cubicBezTo>
                    <a:pt x="924694" y="537877"/>
                    <a:pt x="922694" y="558356"/>
                    <a:pt x="919170" y="578644"/>
                  </a:cubicBezTo>
                  <a:cubicBezTo>
                    <a:pt x="915646" y="598742"/>
                    <a:pt x="910597" y="618649"/>
                    <a:pt x="904025" y="638366"/>
                  </a:cubicBezTo>
                  <a:lnTo>
                    <a:pt x="964318" y="691610"/>
                  </a:lnTo>
                  <a:cubicBezTo>
                    <a:pt x="968319" y="695135"/>
                    <a:pt x="971462" y="699707"/>
                    <a:pt x="972795" y="704564"/>
                  </a:cubicBezTo>
                  <a:cubicBezTo>
                    <a:pt x="974129" y="709517"/>
                    <a:pt x="973748" y="714756"/>
                    <a:pt x="970795" y="719899"/>
                  </a:cubicBezTo>
                  <a:lnTo>
                    <a:pt x="970795" y="719899"/>
                  </a:lnTo>
                  <a:cubicBezTo>
                    <a:pt x="970795" y="719899"/>
                    <a:pt x="925170" y="799529"/>
                    <a:pt x="925170" y="799529"/>
                  </a:cubicBezTo>
                  <a:cubicBezTo>
                    <a:pt x="924980" y="799814"/>
                    <a:pt x="924790" y="800100"/>
                    <a:pt x="924599" y="800386"/>
                  </a:cubicBezTo>
                  <a:cubicBezTo>
                    <a:pt x="921646" y="804958"/>
                    <a:pt x="917551" y="807720"/>
                    <a:pt x="912883" y="808958"/>
                  </a:cubicBezTo>
                  <a:cubicBezTo>
                    <a:pt x="907930" y="810292"/>
                    <a:pt x="902501" y="809911"/>
                    <a:pt x="897453" y="808196"/>
                  </a:cubicBezTo>
                  <a:lnTo>
                    <a:pt x="819919" y="782765"/>
                  </a:lnTo>
                  <a:cubicBezTo>
                    <a:pt x="806299" y="798005"/>
                    <a:pt x="791630" y="812101"/>
                    <a:pt x="776200" y="824865"/>
                  </a:cubicBezTo>
                  <a:cubicBezTo>
                    <a:pt x="760483" y="837914"/>
                    <a:pt x="744005" y="849630"/>
                    <a:pt x="726860" y="860012"/>
                  </a:cubicBezTo>
                  <a:lnTo>
                    <a:pt x="739147" y="941832"/>
                  </a:lnTo>
                  <a:cubicBezTo>
                    <a:pt x="739909" y="947071"/>
                    <a:pt x="739433" y="952500"/>
                    <a:pt x="737242" y="957167"/>
                  </a:cubicBezTo>
                  <a:cubicBezTo>
                    <a:pt x="735052" y="961930"/>
                    <a:pt x="731337" y="965740"/>
                    <a:pt x="725908" y="967740"/>
                  </a:cubicBezTo>
                  <a:lnTo>
                    <a:pt x="639802" y="999363"/>
                  </a:lnTo>
                  <a:cubicBezTo>
                    <a:pt x="634277" y="1001363"/>
                    <a:pt x="629038" y="1000887"/>
                    <a:pt x="624371" y="998696"/>
                  </a:cubicBezTo>
                  <a:cubicBezTo>
                    <a:pt x="619704" y="996506"/>
                    <a:pt x="615799" y="992696"/>
                    <a:pt x="613036" y="988219"/>
                  </a:cubicBezTo>
                  <a:lnTo>
                    <a:pt x="612751" y="987743"/>
                  </a:lnTo>
                  <a:lnTo>
                    <a:pt x="568364" y="916210"/>
                  </a:lnTo>
                  <a:cubicBezTo>
                    <a:pt x="549028" y="918877"/>
                    <a:pt x="529312" y="920115"/>
                    <a:pt x="509500" y="919924"/>
                  </a:cubicBezTo>
                  <a:cubicBezTo>
                    <a:pt x="489878" y="919734"/>
                    <a:pt x="470352" y="918210"/>
                    <a:pt x="450921" y="915353"/>
                  </a:cubicBezTo>
                  <a:lnTo>
                    <a:pt x="405963" y="988981"/>
                  </a:lnTo>
                  <a:cubicBezTo>
                    <a:pt x="403201" y="993553"/>
                    <a:pt x="399295" y="997363"/>
                    <a:pt x="394628" y="999554"/>
                  </a:cubicBezTo>
                  <a:cubicBezTo>
                    <a:pt x="389961" y="1001744"/>
                    <a:pt x="384722" y="1002316"/>
                    <a:pt x="379198" y="1000316"/>
                  </a:cubicBezTo>
                  <a:lnTo>
                    <a:pt x="292901" y="969169"/>
                  </a:lnTo>
                  <a:cubicBezTo>
                    <a:pt x="287377" y="967169"/>
                    <a:pt x="283662" y="963454"/>
                    <a:pt x="281471" y="958691"/>
                  </a:cubicBezTo>
                  <a:cubicBezTo>
                    <a:pt x="279280" y="954024"/>
                    <a:pt x="278709" y="948595"/>
                    <a:pt x="279471" y="943356"/>
                  </a:cubicBezTo>
                  <a:lnTo>
                    <a:pt x="292044" y="855726"/>
                  </a:lnTo>
                  <a:lnTo>
                    <a:pt x="290425" y="854678"/>
                  </a:lnTo>
                  <a:cubicBezTo>
                    <a:pt x="288043" y="853154"/>
                    <a:pt x="285757" y="851726"/>
                    <a:pt x="283757" y="850392"/>
                  </a:cubicBezTo>
                  <a:cubicBezTo>
                    <a:pt x="268136" y="839915"/>
                    <a:pt x="253563" y="828675"/>
                    <a:pt x="239942" y="816769"/>
                  </a:cubicBezTo>
                  <a:cubicBezTo>
                    <a:pt x="227655" y="805910"/>
                    <a:pt x="216034" y="794385"/>
                    <a:pt x="205176" y="782193"/>
                  </a:cubicBezTo>
                  <a:lnTo>
                    <a:pt x="120213" y="810673"/>
                  </a:lnTo>
                  <a:cubicBezTo>
                    <a:pt x="115165" y="812387"/>
                    <a:pt x="109735" y="812768"/>
                    <a:pt x="104782" y="811530"/>
                  </a:cubicBezTo>
                  <a:cubicBezTo>
                    <a:pt x="99734" y="810197"/>
                    <a:pt x="95353" y="807244"/>
                    <a:pt x="92400" y="802100"/>
                  </a:cubicBezTo>
                  <a:lnTo>
                    <a:pt x="46299" y="722757"/>
                  </a:lnTo>
                  <a:cubicBezTo>
                    <a:pt x="43346" y="717709"/>
                    <a:pt x="42965" y="712470"/>
                    <a:pt x="44299" y="707422"/>
                  </a:cubicBezTo>
                  <a:cubicBezTo>
                    <a:pt x="45632" y="702469"/>
                    <a:pt x="48680" y="697992"/>
                    <a:pt x="52681" y="694372"/>
                  </a:cubicBezTo>
                  <a:lnTo>
                    <a:pt x="120403" y="633889"/>
                  </a:lnTo>
                  <a:cubicBezTo>
                    <a:pt x="114688" y="615982"/>
                    <a:pt x="110116" y="597789"/>
                    <a:pt x="106878" y="579406"/>
                  </a:cubicBezTo>
                  <a:cubicBezTo>
                    <a:pt x="103639" y="561118"/>
                    <a:pt x="101639" y="542544"/>
                    <a:pt x="100877" y="523780"/>
                  </a:cubicBezTo>
                  <a:lnTo>
                    <a:pt x="16105" y="490538"/>
                  </a:lnTo>
                  <a:cubicBezTo>
                    <a:pt x="11152" y="488632"/>
                    <a:pt x="6675" y="485394"/>
                    <a:pt x="3722" y="481203"/>
                  </a:cubicBezTo>
                  <a:cubicBezTo>
                    <a:pt x="769" y="476917"/>
                    <a:pt x="-659" y="471869"/>
                    <a:pt x="293" y="466153"/>
                  </a:cubicBezTo>
                  <a:lnTo>
                    <a:pt x="15914" y="375761"/>
                  </a:lnTo>
                  <a:cubicBezTo>
                    <a:pt x="16867" y="369951"/>
                    <a:pt x="20010" y="365665"/>
                    <a:pt x="24201" y="362617"/>
                  </a:cubicBezTo>
                  <a:cubicBezTo>
                    <a:pt x="28392" y="359664"/>
                    <a:pt x="33631" y="358235"/>
                    <a:pt x="38965" y="358045"/>
                  </a:cubicBezTo>
                  <a:lnTo>
                    <a:pt x="129547" y="355187"/>
                  </a:lnTo>
                  <a:cubicBezTo>
                    <a:pt x="134500" y="342805"/>
                    <a:pt x="140025" y="330613"/>
                    <a:pt x="146311" y="318421"/>
                  </a:cubicBezTo>
                  <a:cubicBezTo>
                    <a:pt x="153360" y="304800"/>
                    <a:pt x="161266" y="291465"/>
                    <a:pt x="169933" y="278321"/>
                  </a:cubicBezTo>
                  <a:cubicBezTo>
                    <a:pt x="173077" y="273653"/>
                    <a:pt x="176029" y="269272"/>
                    <a:pt x="178982" y="265271"/>
                  </a:cubicBezTo>
                  <a:cubicBezTo>
                    <a:pt x="180887" y="262700"/>
                    <a:pt x="182792" y="260033"/>
                    <a:pt x="184888" y="257270"/>
                  </a:cubicBezTo>
                  <a:lnTo>
                    <a:pt x="141930" y="178213"/>
                  </a:lnTo>
                  <a:cubicBezTo>
                    <a:pt x="139358" y="173546"/>
                    <a:pt x="137929" y="168211"/>
                    <a:pt x="138406" y="163163"/>
                  </a:cubicBezTo>
                  <a:cubicBezTo>
                    <a:pt x="138882" y="158020"/>
                    <a:pt x="140977" y="153162"/>
                    <a:pt x="145454" y="149352"/>
                  </a:cubicBezTo>
                  <a:lnTo>
                    <a:pt x="215558" y="90202"/>
                  </a:lnTo>
                  <a:cubicBezTo>
                    <a:pt x="220035" y="86392"/>
                    <a:pt x="225178" y="85058"/>
                    <a:pt x="230322" y="85534"/>
                  </a:cubicBezTo>
                  <a:cubicBezTo>
                    <a:pt x="235370" y="85915"/>
                    <a:pt x="240418" y="88202"/>
                    <a:pt x="244609" y="91535"/>
                  </a:cubicBezTo>
                  <a:lnTo>
                    <a:pt x="244609" y="91535"/>
                  </a:lnTo>
                  <a:cubicBezTo>
                    <a:pt x="244609" y="91535"/>
                    <a:pt x="313951" y="146113"/>
                    <a:pt x="313951" y="146113"/>
                  </a:cubicBezTo>
                  <a:cubicBezTo>
                    <a:pt x="330906" y="136779"/>
                    <a:pt x="348336" y="128778"/>
                    <a:pt x="366339" y="121920"/>
                  </a:cubicBezTo>
                  <a:cubicBezTo>
                    <a:pt x="384436" y="115062"/>
                    <a:pt x="402915" y="109538"/>
                    <a:pt x="421774" y="105251"/>
                  </a:cubicBezTo>
                  <a:lnTo>
                    <a:pt x="439015" y="20098"/>
                  </a:lnTo>
                  <a:cubicBezTo>
                    <a:pt x="440062" y="14859"/>
                    <a:pt x="442444" y="9906"/>
                    <a:pt x="445968" y="6286"/>
                  </a:cubicBezTo>
                  <a:cubicBezTo>
                    <a:pt x="449587" y="2572"/>
                    <a:pt x="454445" y="286"/>
                    <a:pt x="460255" y="286"/>
                  </a:cubicBezTo>
                  <a:lnTo>
                    <a:pt x="551981" y="0"/>
                  </a:lnTo>
                  <a:cubicBezTo>
                    <a:pt x="557791" y="0"/>
                    <a:pt x="562554" y="2286"/>
                    <a:pt x="566269" y="5905"/>
                  </a:cubicBezTo>
                  <a:cubicBezTo>
                    <a:pt x="569888" y="9525"/>
                    <a:pt x="572269" y="14478"/>
                    <a:pt x="573412" y="19621"/>
                  </a:cubicBezTo>
                  <a:lnTo>
                    <a:pt x="590748" y="102394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AA9F5AC-50B4-0F00-752D-2E7077919CFB}"/>
                </a:ext>
              </a:extLst>
            </p:cNvPr>
            <p:cNvSpPr/>
            <p:nvPr/>
          </p:nvSpPr>
          <p:spPr>
            <a:xfrm>
              <a:off x="9786190" y="4571238"/>
              <a:ext cx="686371" cy="686371"/>
            </a:xfrm>
            <a:custGeom>
              <a:avLst/>
              <a:gdLst>
                <a:gd name="connsiteX0" fmla="*/ 686372 w 686371"/>
                <a:gd name="connsiteY0" fmla="*/ 343186 h 686371"/>
                <a:gd name="connsiteX1" fmla="*/ 343186 w 686371"/>
                <a:gd name="connsiteY1" fmla="*/ 686371 h 686371"/>
                <a:gd name="connsiteX2" fmla="*/ 0 w 686371"/>
                <a:gd name="connsiteY2" fmla="*/ 343186 h 686371"/>
                <a:gd name="connsiteX3" fmla="*/ 343186 w 686371"/>
                <a:gd name="connsiteY3" fmla="*/ 0 h 686371"/>
                <a:gd name="connsiteX4" fmla="*/ 686372 w 686371"/>
                <a:gd name="connsiteY4" fmla="*/ 343186 h 68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371" h="686371">
                  <a:moveTo>
                    <a:pt x="686372" y="343186"/>
                  </a:moveTo>
                  <a:cubicBezTo>
                    <a:pt x="686372" y="532722"/>
                    <a:pt x="532722" y="686371"/>
                    <a:pt x="343186" y="686371"/>
                  </a:cubicBezTo>
                  <a:cubicBezTo>
                    <a:pt x="153650" y="686371"/>
                    <a:pt x="0" y="532722"/>
                    <a:pt x="0" y="343186"/>
                  </a:cubicBezTo>
                  <a:cubicBezTo>
                    <a:pt x="0" y="153649"/>
                    <a:pt x="153650" y="0"/>
                    <a:pt x="343186" y="0"/>
                  </a:cubicBezTo>
                  <a:cubicBezTo>
                    <a:pt x="532722" y="0"/>
                    <a:pt x="686372" y="153649"/>
                    <a:pt x="686372" y="343186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C981BB4-27B9-D405-EC85-F8F68FE6B37C}"/>
                </a:ext>
              </a:extLst>
            </p:cNvPr>
            <p:cNvSpPr/>
            <p:nvPr/>
          </p:nvSpPr>
          <p:spPr>
            <a:xfrm>
              <a:off x="9892774" y="4644836"/>
              <a:ext cx="473011" cy="173193"/>
            </a:xfrm>
            <a:custGeom>
              <a:avLst/>
              <a:gdLst>
                <a:gd name="connsiteX0" fmla="*/ 369475 w 473011"/>
                <a:gd name="connsiteY0" fmla="*/ 31748 h 173193"/>
                <a:gd name="connsiteX1" fmla="*/ 13621 w 473011"/>
                <a:gd name="connsiteY1" fmla="*/ 137475 h 173193"/>
                <a:gd name="connsiteX2" fmla="*/ 0 w 473011"/>
                <a:gd name="connsiteY2" fmla="*/ 166622 h 173193"/>
                <a:gd name="connsiteX3" fmla="*/ 331470 w 473011"/>
                <a:gd name="connsiteY3" fmla="*/ 77658 h 173193"/>
                <a:gd name="connsiteX4" fmla="*/ 378143 w 473011"/>
                <a:gd name="connsiteY4" fmla="*/ 110329 h 173193"/>
                <a:gd name="connsiteX5" fmla="*/ 352806 w 473011"/>
                <a:gd name="connsiteY5" fmla="*/ 132617 h 173193"/>
                <a:gd name="connsiteX6" fmla="*/ 412909 w 473011"/>
                <a:gd name="connsiteY6" fmla="*/ 152906 h 173193"/>
                <a:gd name="connsiteX7" fmla="*/ 473012 w 473011"/>
                <a:gd name="connsiteY7" fmla="*/ 173194 h 173193"/>
                <a:gd name="connsiteX8" fmla="*/ 460534 w 473011"/>
                <a:gd name="connsiteY8" fmla="*/ 110996 h 173193"/>
                <a:gd name="connsiteX9" fmla="*/ 448056 w 473011"/>
                <a:gd name="connsiteY9" fmla="*/ 48797 h 173193"/>
                <a:gd name="connsiteX10" fmla="*/ 423386 w 473011"/>
                <a:gd name="connsiteY10" fmla="*/ 70514 h 173193"/>
                <a:gd name="connsiteX11" fmla="*/ 369475 w 473011"/>
                <a:gd name="connsiteY11" fmla="*/ 31843 h 17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3011" h="173193">
                  <a:moveTo>
                    <a:pt x="369475" y="31748"/>
                  </a:moveTo>
                  <a:cubicBezTo>
                    <a:pt x="242030" y="-37309"/>
                    <a:pt x="82677" y="10031"/>
                    <a:pt x="13621" y="137475"/>
                  </a:cubicBezTo>
                  <a:cubicBezTo>
                    <a:pt x="8477" y="147000"/>
                    <a:pt x="3905" y="156811"/>
                    <a:pt x="0" y="166622"/>
                  </a:cubicBezTo>
                  <a:cubicBezTo>
                    <a:pt x="68770" y="54227"/>
                    <a:pt x="214313" y="14126"/>
                    <a:pt x="331470" y="77658"/>
                  </a:cubicBezTo>
                  <a:cubicBezTo>
                    <a:pt x="348615" y="86897"/>
                    <a:pt x="364141" y="97946"/>
                    <a:pt x="378143" y="110329"/>
                  </a:cubicBezTo>
                  <a:lnTo>
                    <a:pt x="352806" y="132617"/>
                  </a:lnTo>
                  <a:lnTo>
                    <a:pt x="412909" y="152906"/>
                  </a:lnTo>
                  <a:lnTo>
                    <a:pt x="473012" y="173194"/>
                  </a:lnTo>
                  <a:lnTo>
                    <a:pt x="460534" y="110996"/>
                  </a:lnTo>
                  <a:lnTo>
                    <a:pt x="448056" y="48797"/>
                  </a:lnTo>
                  <a:lnTo>
                    <a:pt x="423386" y="70514"/>
                  </a:lnTo>
                  <a:cubicBezTo>
                    <a:pt x="407480" y="55751"/>
                    <a:pt x="389477" y="42606"/>
                    <a:pt x="369475" y="31843"/>
                  </a:cubicBezTo>
                  <a:close/>
                </a:path>
              </a:pathLst>
            </a:custGeom>
            <a:solidFill>
              <a:schemeClr val="accent1"/>
            </a:solidFill>
            <a:ln w="771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E80E977-F8D5-4AC9-0FFB-B786AA4FD3F3}"/>
                </a:ext>
              </a:extLst>
            </p:cNvPr>
            <p:cNvSpPr/>
            <p:nvPr/>
          </p:nvSpPr>
          <p:spPr>
            <a:xfrm>
              <a:off x="9892870" y="5011007"/>
              <a:ext cx="473011" cy="173120"/>
            </a:xfrm>
            <a:custGeom>
              <a:avLst/>
              <a:gdLst>
                <a:gd name="connsiteX0" fmla="*/ 103537 w 473011"/>
                <a:gd name="connsiteY0" fmla="*/ 141351 h 173120"/>
                <a:gd name="connsiteX1" fmla="*/ 459391 w 473011"/>
                <a:gd name="connsiteY1" fmla="*/ 35719 h 173120"/>
                <a:gd name="connsiteX2" fmla="*/ 473012 w 473011"/>
                <a:gd name="connsiteY2" fmla="*/ 6572 h 173120"/>
                <a:gd name="connsiteX3" fmla="*/ 141541 w 473011"/>
                <a:gd name="connsiteY3" fmla="*/ 95536 h 173120"/>
                <a:gd name="connsiteX4" fmla="*/ 94869 w 473011"/>
                <a:gd name="connsiteY4" fmla="*/ 62865 h 173120"/>
                <a:gd name="connsiteX5" fmla="*/ 120205 w 473011"/>
                <a:gd name="connsiteY5" fmla="*/ 40577 h 173120"/>
                <a:gd name="connsiteX6" fmla="*/ 60103 w 473011"/>
                <a:gd name="connsiteY6" fmla="*/ 20288 h 173120"/>
                <a:gd name="connsiteX7" fmla="*/ 0 w 473011"/>
                <a:gd name="connsiteY7" fmla="*/ 0 h 173120"/>
                <a:gd name="connsiteX8" fmla="*/ 12478 w 473011"/>
                <a:gd name="connsiteY8" fmla="*/ 62198 h 173120"/>
                <a:gd name="connsiteX9" fmla="*/ 24955 w 473011"/>
                <a:gd name="connsiteY9" fmla="*/ 124397 h 173120"/>
                <a:gd name="connsiteX10" fmla="*/ 49625 w 473011"/>
                <a:gd name="connsiteY10" fmla="*/ 102680 h 173120"/>
                <a:gd name="connsiteX11" fmla="*/ 103537 w 473011"/>
                <a:gd name="connsiteY11" fmla="*/ 141446 h 17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3011" h="173120">
                  <a:moveTo>
                    <a:pt x="103537" y="141351"/>
                  </a:moveTo>
                  <a:cubicBezTo>
                    <a:pt x="230981" y="210407"/>
                    <a:pt x="390335" y="163163"/>
                    <a:pt x="459391" y="35719"/>
                  </a:cubicBezTo>
                  <a:cubicBezTo>
                    <a:pt x="464534" y="26194"/>
                    <a:pt x="469106" y="16383"/>
                    <a:pt x="473012" y="6572"/>
                  </a:cubicBezTo>
                  <a:cubicBezTo>
                    <a:pt x="404241" y="118967"/>
                    <a:pt x="258699" y="159068"/>
                    <a:pt x="141541" y="95536"/>
                  </a:cubicBezTo>
                  <a:cubicBezTo>
                    <a:pt x="124397" y="86297"/>
                    <a:pt x="108871" y="75248"/>
                    <a:pt x="94869" y="62865"/>
                  </a:cubicBezTo>
                  <a:lnTo>
                    <a:pt x="120205" y="40577"/>
                  </a:lnTo>
                  <a:lnTo>
                    <a:pt x="60103" y="20288"/>
                  </a:lnTo>
                  <a:lnTo>
                    <a:pt x="0" y="0"/>
                  </a:lnTo>
                  <a:lnTo>
                    <a:pt x="12478" y="62198"/>
                  </a:lnTo>
                  <a:lnTo>
                    <a:pt x="24955" y="124397"/>
                  </a:lnTo>
                  <a:lnTo>
                    <a:pt x="49625" y="102680"/>
                  </a:lnTo>
                  <a:cubicBezTo>
                    <a:pt x="65532" y="117539"/>
                    <a:pt x="83534" y="130588"/>
                    <a:pt x="103537" y="141446"/>
                  </a:cubicBezTo>
                  <a:close/>
                </a:path>
              </a:pathLst>
            </a:custGeom>
            <a:solidFill>
              <a:schemeClr val="accent1"/>
            </a:solidFill>
            <a:ln w="771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DA040F5-B2FF-F143-5408-F4A80DA70A54}"/>
                </a:ext>
              </a:extLst>
            </p:cNvPr>
            <p:cNvSpPr/>
            <p:nvPr/>
          </p:nvSpPr>
          <p:spPr>
            <a:xfrm>
              <a:off x="9999455" y="4817173"/>
              <a:ext cx="256222" cy="200405"/>
            </a:xfrm>
            <a:custGeom>
              <a:avLst/>
              <a:gdLst>
                <a:gd name="connsiteX0" fmla="*/ 256223 w 256222"/>
                <a:gd name="connsiteY0" fmla="*/ 49816 h 200405"/>
                <a:gd name="connsiteX1" fmla="*/ 105251 w 256222"/>
                <a:gd name="connsiteY1" fmla="*/ 200406 h 200405"/>
                <a:gd name="connsiteX2" fmla="*/ 0 w 256222"/>
                <a:gd name="connsiteY2" fmla="*/ 95155 h 200405"/>
                <a:gd name="connsiteX3" fmla="*/ 49530 w 256222"/>
                <a:gd name="connsiteY3" fmla="*/ 45529 h 200405"/>
                <a:gd name="connsiteX4" fmla="*/ 105251 w 256222"/>
                <a:gd name="connsiteY4" fmla="*/ 101346 h 200405"/>
                <a:gd name="connsiteX5" fmla="*/ 206407 w 256222"/>
                <a:gd name="connsiteY5" fmla="*/ 0 h 200405"/>
                <a:gd name="connsiteX6" fmla="*/ 256223 w 256222"/>
                <a:gd name="connsiteY6" fmla="*/ 49816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222" h="200405">
                  <a:moveTo>
                    <a:pt x="256223" y="49816"/>
                  </a:moveTo>
                  <a:lnTo>
                    <a:pt x="105251" y="200406"/>
                  </a:lnTo>
                  <a:lnTo>
                    <a:pt x="0" y="95155"/>
                  </a:lnTo>
                  <a:lnTo>
                    <a:pt x="49530" y="45529"/>
                  </a:lnTo>
                  <a:lnTo>
                    <a:pt x="105251" y="101346"/>
                  </a:lnTo>
                  <a:lnTo>
                    <a:pt x="206407" y="0"/>
                  </a:lnTo>
                  <a:lnTo>
                    <a:pt x="256223" y="49816"/>
                  </a:ln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8" name="Rectangle 43">
            <a:extLst>
              <a:ext uri="{FF2B5EF4-FFF2-40B4-BE49-F238E27FC236}">
                <a16:creationId xmlns:a16="http://schemas.microsoft.com/office/drawing/2014/main" id="{6B05E0BD-A3CE-A039-B85E-A88ECFA924EA}"/>
              </a:ext>
            </a:extLst>
          </p:cNvPr>
          <p:cNvSpPr/>
          <p:nvPr/>
        </p:nvSpPr>
        <p:spPr>
          <a:xfrm>
            <a:off x="13620659" y="0"/>
            <a:ext cx="2635341" cy="1393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2632D629-DF0A-C32F-4F04-BD7703C67359}"/>
              </a:ext>
            </a:extLst>
          </p:cNvPr>
          <p:cNvGrpSpPr/>
          <p:nvPr/>
        </p:nvGrpSpPr>
        <p:grpSpPr>
          <a:xfrm>
            <a:off x="14504278" y="1137807"/>
            <a:ext cx="810478" cy="971191"/>
            <a:chOff x="14398073" y="2073262"/>
            <a:chExt cx="1011107" cy="1211603"/>
          </a:xfrm>
        </p:grpSpPr>
        <p:pic>
          <p:nvPicPr>
            <p:cNvPr id="176" name="Graphic 175">
              <a:extLst>
                <a:ext uri="{FF2B5EF4-FFF2-40B4-BE49-F238E27FC236}">
                  <a16:creationId xmlns:a16="http://schemas.microsoft.com/office/drawing/2014/main" id="{CB1D009C-6D4A-DD8E-2E8B-ED7064E01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398073" y="2695899"/>
              <a:ext cx="962207" cy="588966"/>
            </a:xfrm>
            <a:prstGeom prst="rect">
              <a:avLst/>
            </a:prstGeom>
          </p:spPr>
        </p:pic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8934F281-C84E-237C-4C27-4DA9E4BDE6EC}"/>
                </a:ext>
              </a:extLst>
            </p:cNvPr>
            <p:cNvGrpSpPr/>
            <p:nvPr/>
          </p:nvGrpSpPr>
          <p:grpSpPr>
            <a:xfrm>
              <a:off x="14498113" y="2073262"/>
              <a:ext cx="404933" cy="354541"/>
              <a:chOff x="14443467" y="2073253"/>
              <a:chExt cx="404933" cy="354541"/>
            </a:xfrm>
          </p:grpSpPr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569755B-72A0-0831-A5AE-AE20C5A6EF6A}"/>
                  </a:ext>
                </a:extLst>
              </p:cNvPr>
              <p:cNvSpPr/>
              <p:nvPr/>
            </p:nvSpPr>
            <p:spPr>
              <a:xfrm>
                <a:off x="14681953" y="2073253"/>
                <a:ext cx="166447" cy="230508"/>
              </a:xfrm>
              <a:custGeom>
                <a:avLst/>
                <a:gdLst>
                  <a:gd name="connsiteX0" fmla="*/ 23732 w 166447"/>
                  <a:gd name="connsiteY0" fmla="*/ 436 h 230508"/>
                  <a:gd name="connsiteX1" fmla="*/ 436 w 166447"/>
                  <a:gd name="connsiteY1" fmla="*/ 15512 h 230508"/>
                  <a:gd name="connsiteX2" fmla="*/ 15512 w 166447"/>
                  <a:gd name="connsiteY2" fmla="*/ 38765 h 230508"/>
                  <a:gd name="connsiteX3" fmla="*/ 124070 w 166447"/>
                  <a:gd name="connsiteY3" fmla="*/ 206819 h 230508"/>
                  <a:gd name="connsiteX4" fmla="*/ 126795 w 166447"/>
                  <a:gd name="connsiteY4" fmla="*/ 221555 h 230508"/>
                  <a:gd name="connsiteX5" fmla="*/ 139146 w 166447"/>
                  <a:gd name="connsiteY5" fmla="*/ 230072 h 230508"/>
                  <a:gd name="connsiteX6" fmla="*/ 162399 w 166447"/>
                  <a:gd name="connsiteY6" fmla="*/ 214996 h 230508"/>
                  <a:gd name="connsiteX7" fmla="*/ 23732 w 166447"/>
                  <a:gd name="connsiteY7" fmla="*/ 436 h 230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447" h="230508">
                    <a:moveTo>
                      <a:pt x="23732" y="436"/>
                    </a:moveTo>
                    <a:cubicBezTo>
                      <a:pt x="13127" y="-1821"/>
                      <a:pt x="2736" y="4908"/>
                      <a:pt x="436" y="15512"/>
                    </a:cubicBezTo>
                    <a:cubicBezTo>
                      <a:pt x="-1821" y="26074"/>
                      <a:pt x="4908" y="36508"/>
                      <a:pt x="15512" y="38765"/>
                    </a:cubicBezTo>
                    <a:cubicBezTo>
                      <a:pt x="91745" y="55119"/>
                      <a:pt x="140466" y="130501"/>
                      <a:pt x="124070" y="206819"/>
                    </a:cubicBezTo>
                    <a:cubicBezTo>
                      <a:pt x="122920" y="212100"/>
                      <a:pt x="124070" y="217381"/>
                      <a:pt x="126795" y="221555"/>
                    </a:cubicBezTo>
                    <a:cubicBezTo>
                      <a:pt x="129521" y="225728"/>
                      <a:pt x="133823" y="228922"/>
                      <a:pt x="139146" y="230072"/>
                    </a:cubicBezTo>
                    <a:cubicBezTo>
                      <a:pt x="149751" y="232329"/>
                      <a:pt x="160142" y="225600"/>
                      <a:pt x="162399" y="214996"/>
                    </a:cubicBezTo>
                    <a:cubicBezTo>
                      <a:pt x="183310" y="117596"/>
                      <a:pt x="121131" y="21304"/>
                      <a:pt x="23732" y="4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7E2CA0D-6CE9-8D15-E46F-72F276787BA3}"/>
                  </a:ext>
                </a:extLst>
              </p:cNvPr>
              <p:cNvSpPr/>
              <p:nvPr/>
            </p:nvSpPr>
            <p:spPr>
              <a:xfrm>
                <a:off x="14666238" y="2146591"/>
                <a:ext cx="107142" cy="141455"/>
              </a:xfrm>
              <a:custGeom>
                <a:avLst/>
                <a:gdLst>
                  <a:gd name="connsiteX0" fmla="*/ 23732 w 107142"/>
                  <a:gd name="connsiteY0" fmla="*/ 436 h 141455"/>
                  <a:gd name="connsiteX1" fmla="*/ 436 w 107142"/>
                  <a:gd name="connsiteY1" fmla="*/ 15512 h 141455"/>
                  <a:gd name="connsiteX2" fmla="*/ 15512 w 107142"/>
                  <a:gd name="connsiteY2" fmla="*/ 38765 h 141455"/>
                  <a:gd name="connsiteX3" fmla="*/ 66448 w 107142"/>
                  <a:gd name="connsiteY3" fmla="*/ 117767 h 141455"/>
                  <a:gd name="connsiteX4" fmla="*/ 69173 w 107142"/>
                  <a:gd name="connsiteY4" fmla="*/ 132502 h 141455"/>
                  <a:gd name="connsiteX5" fmla="*/ 81524 w 107142"/>
                  <a:gd name="connsiteY5" fmla="*/ 141020 h 141455"/>
                  <a:gd name="connsiteX6" fmla="*/ 104777 w 107142"/>
                  <a:gd name="connsiteY6" fmla="*/ 125944 h 141455"/>
                  <a:gd name="connsiteX7" fmla="*/ 23732 w 107142"/>
                  <a:gd name="connsiteY7" fmla="*/ 393 h 14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142" h="141455">
                    <a:moveTo>
                      <a:pt x="23732" y="436"/>
                    </a:moveTo>
                    <a:cubicBezTo>
                      <a:pt x="13127" y="-1821"/>
                      <a:pt x="2736" y="4908"/>
                      <a:pt x="436" y="15512"/>
                    </a:cubicBezTo>
                    <a:cubicBezTo>
                      <a:pt x="-1821" y="26074"/>
                      <a:pt x="4908" y="36508"/>
                      <a:pt x="15512" y="38765"/>
                    </a:cubicBezTo>
                    <a:cubicBezTo>
                      <a:pt x="51286" y="46431"/>
                      <a:pt x="74156" y="81865"/>
                      <a:pt x="66448" y="117767"/>
                    </a:cubicBezTo>
                    <a:cubicBezTo>
                      <a:pt x="65298" y="123048"/>
                      <a:pt x="66448" y="128329"/>
                      <a:pt x="69173" y="132502"/>
                    </a:cubicBezTo>
                    <a:cubicBezTo>
                      <a:pt x="71899" y="136676"/>
                      <a:pt x="76243" y="139913"/>
                      <a:pt x="81524" y="141020"/>
                    </a:cubicBezTo>
                    <a:cubicBezTo>
                      <a:pt x="92086" y="143277"/>
                      <a:pt x="102520" y="136548"/>
                      <a:pt x="104777" y="125944"/>
                    </a:cubicBezTo>
                    <a:cubicBezTo>
                      <a:pt x="117000" y="68918"/>
                      <a:pt x="80630" y="12574"/>
                      <a:pt x="23732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563B620-6576-C1B0-F1E1-E90181A36094}"/>
                  </a:ext>
                </a:extLst>
              </p:cNvPr>
              <p:cNvSpPr/>
              <p:nvPr/>
            </p:nvSpPr>
            <p:spPr>
              <a:xfrm>
                <a:off x="14443467" y="2125898"/>
                <a:ext cx="305463" cy="301896"/>
              </a:xfrm>
              <a:custGeom>
                <a:avLst/>
                <a:gdLst>
                  <a:gd name="connsiteX0" fmla="*/ 117802 w 305463"/>
                  <a:gd name="connsiteY0" fmla="*/ 15038 h 301896"/>
                  <a:gd name="connsiteX1" fmla="*/ 67633 w 305463"/>
                  <a:gd name="connsiteY1" fmla="*/ 139013 h 301896"/>
                  <a:gd name="connsiteX2" fmla="*/ 10990 w 305463"/>
                  <a:gd name="connsiteY2" fmla="*/ 175639 h 301896"/>
                  <a:gd name="connsiteX3" fmla="*/ 3878 w 305463"/>
                  <a:gd name="connsiteY3" fmla="*/ 208858 h 301896"/>
                  <a:gd name="connsiteX4" fmla="*/ 56985 w 305463"/>
                  <a:gd name="connsiteY4" fmla="*/ 290925 h 301896"/>
                  <a:gd name="connsiteX5" fmla="*/ 90204 w 305463"/>
                  <a:gd name="connsiteY5" fmla="*/ 298038 h 301896"/>
                  <a:gd name="connsiteX6" fmla="*/ 146847 w 305463"/>
                  <a:gd name="connsiteY6" fmla="*/ 261412 h 301896"/>
                  <a:gd name="connsiteX7" fmla="*/ 280489 w 305463"/>
                  <a:gd name="connsiteY7" fmla="*/ 266480 h 301896"/>
                  <a:gd name="connsiteX8" fmla="*/ 301570 w 305463"/>
                  <a:gd name="connsiteY8" fmla="*/ 229428 h 301896"/>
                  <a:gd name="connsiteX9" fmla="*/ 160262 w 305463"/>
                  <a:gd name="connsiteY9" fmla="*/ 10992 h 301896"/>
                  <a:gd name="connsiteX10" fmla="*/ 117802 w 305463"/>
                  <a:gd name="connsiteY10" fmla="*/ 15038 h 30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5463" h="301896">
                    <a:moveTo>
                      <a:pt x="117802" y="15038"/>
                    </a:moveTo>
                    <a:lnTo>
                      <a:pt x="67633" y="139013"/>
                    </a:lnTo>
                    <a:lnTo>
                      <a:pt x="10990" y="175639"/>
                    </a:lnTo>
                    <a:cubicBezTo>
                      <a:pt x="-168" y="182836"/>
                      <a:pt x="-3362" y="197742"/>
                      <a:pt x="3878" y="208858"/>
                    </a:cubicBezTo>
                    <a:lnTo>
                      <a:pt x="56985" y="290925"/>
                    </a:lnTo>
                    <a:cubicBezTo>
                      <a:pt x="64183" y="302083"/>
                      <a:pt x="79089" y="305235"/>
                      <a:pt x="90204" y="298038"/>
                    </a:cubicBezTo>
                    <a:lnTo>
                      <a:pt x="146847" y="261412"/>
                    </a:lnTo>
                    <a:lnTo>
                      <a:pt x="280489" y="266480"/>
                    </a:lnTo>
                    <a:cubicBezTo>
                      <a:pt x="299909" y="267204"/>
                      <a:pt x="312132" y="245739"/>
                      <a:pt x="301570" y="229428"/>
                    </a:cubicBezTo>
                    <a:lnTo>
                      <a:pt x="160262" y="10992"/>
                    </a:lnTo>
                    <a:cubicBezTo>
                      <a:pt x="149700" y="-5362"/>
                      <a:pt x="125084" y="-3019"/>
                      <a:pt x="117802" y="1503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9BDBAB8-2608-8B20-7848-F37C87B1B42A}"/>
                </a:ext>
              </a:extLst>
            </p:cNvPr>
            <p:cNvSpPr/>
            <p:nvPr/>
          </p:nvSpPr>
          <p:spPr>
            <a:xfrm>
              <a:off x="14690425" y="2517305"/>
              <a:ext cx="377502" cy="377502"/>
            </a:xfrm>
            <a:custGeom>
              <a:avLst/>
              <a:gdLst>
                <a:gd name="connsiteX0" fmla="*/ 188751 w 377502"/>
                <a:gd name="connsiteY0" fmla="*/ 0 h 377502"/>
                <a:gd name="connsiteX1" fmla="*/ 0 w 377502"/>
                <a:gd name="connsiteY1" fmla="*/ 188751 h 377502"/>
                <a:gd name="connsiteX2" fmla="*/ 188751 w 377502"/>
                <a:gd name="connsiteY2" fmla="*/ 377503 h 377502"/>
                <a:gd name="connsiteX3" fmla="*/ 377503 w 377502"/>
                <a:gd name="connsiteY3" fmla="*/ 188751 h 377502"/>
                <a:gd name="connsiteX4" fmla="*/ 188751 w 377502"/>
                <a:gd name="connsiteY4" fmla="*/ 0 h 377502"/>
                <a:gd name="connsiteX5" fmla="*/ 274269 w 377502"/>
                <a:gd name="connsiteY5" fmla="*/ 201528 h 377502"/>
                <a:gd name="connsiteX6" fmla="*/ 155831 w 377502"/>
                <a:gd name="connsiteY6" fmla="*/ 280359 h 377502"/>
                <a:gd name="connsiteX7" fmla="*/ 132024 w 377502"/>
                <a:gd name="connsiteY7" fmla="*/ 267625 h 377502"/>
                <a:gd name="connsiteX8" fmla="*/ 132024 w 377502"/>
                <a:gd name="connsiteY8" fmla="*/ 109963 h 377502"/>
                <a:gd name="connsiteX9" fmla="*/ 155831 w 377502"/>
                <a:gd name="connsiteY9" fmla="*/ 97229 h 377502"/>
                <a:gd name="connsiteX10" fmla="*/ 274269 w 377502"/>
                <a:gd name="connsiteY10" fmla="*/ 176103 h 377502"/>
                <a:gd name="connsiteX11" fmla="*/ 274269 w 377502"/>
                <a:gd name="connsiteY11" fmla="*/ 201571 h 37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502" h="377502">
                  <a:moveTo>
                    <a:pt x="188751" y="0"/>
                  </a:moveTo>
                  <a:cubicBezTo>
                    <a:pt x="84666" y="0"/>
                    <a:pt x="0" y="84708"/>
                    <a:pt x="0" y="188751"/>
                  </a:cubicBezTo>
                  <a:cubicBezTo>
                    <a:pt x="0" y="292795"/>
                    <a:pt x="84708" y="377503"/>
                    <a:pt x="188751" y="377503"/>
                  </a:cubicBezTo>
                  <a:cubicBezTo>
                    <a:pt x="292795" y="377503"/>
                    <a:pt x="377503" y="292837"/>
                    <a:pt x="377503" y="188751"/>
                  </a:cubicBezTo>
                  <a:cubicBezTo>
                    <a:pt x="377503" y="84666"/>
                    <a:pt x="292837" y="0"/>
                    <a:pt x="188751" y="0"/>
                  </a:cubicBezTo>
                  <a:close/>
                  <a:moveTo>
                    <a:pt x="274269" y="201528"/>
                  </a:moveTo>
                  <a:lnTo>
                    <a:pt x="155831" y="280359"/>
                  </a:lnTo>
                  <a:cubicBezTo>
                    <a:pt x="145652" y="287130"/>
                    <a:pt x="132024" y="279805"/>
                    <a:pt x="132024" y="267625"/>
                  </a:cubicBezTo>
                  <a:lnTo>
                    <a:pt x="132024" y="109963"/>
                  </a:lnTo>
                  <a:cubicBezTo>
                    <a:pt x="132024" y="97783"/>
                    <a:pt x="145652" y="90458"/>
                    <a:pt x="155831" y="97229"/>
                  </a:cubicBezTo>
                  <a:lnTo>
                    <a:pt x="274269" y="176103"/>
                  </a:lnTo>
                  <a:cubicBezTo>
                    <a:pt x="283383" y="182150"/>
                    <a:pt x="283383" y="195523"/>
                    <a:pt x="274269" y="2015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F94C65D5-0060-10DA-CD74-23615518D135}"/>
                </a:ext>
              </a:extLst>
            </p:cNvPr>
            <p:cNvGrpSpPr/>
            <p:nvPr/>
          </p:nvGrpSpPr>
          <p:grpSpPr>
            <a:xfrm>
              <a:off x="14987374" y="2163122"/>
              <a:ext cx="421806" cy="318482"/>
              <a:chOff x="15010931" y="2171788"/>
              <a:chExt cx="421806" cy="318482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EB3091EE-783E-83EF-7005-39A7E65865B4}"/>
                  </a:ext>
                </a:extLst>
              </p:cNvPr>
              <p:cNvSpPr/>
              <p:nvPr/>
            </p:nvSpPr>
            <p:spPr>
              <a:xfrm>
                <a:off x="15065274" y="2171788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6A7AA9C-A79D-8792-0AEE-0F1E39F62D57}"/>
                  </a:ext>
                </a:extLst>
              </p:cNvPr>
              <p:cNvSpPr/>
              <p:nvPr/>
            </p:nvSpPr>
            <p:spPr>
              <a:xfrm>
                <a:off x="15038103" y="2260202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72AA1E72-E283-2FDC-0C69-18FEAC222941}"/>
                  </a:ext>
                </a:extLst>
              </p:cNvPr>
              <p:cNvSpPr/>
              <p:nvPr/>
            </p:nvSpPr>
            <p:spPr>
              <a:xfrm>
                <a:off x="15010931" y="2348572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2BC22FB-3287-5C35-BDB8-318A1B982E06}"/>
              </a:ext>
            </a:extLst>
          </p:cNvPr>
          <p:cNvGrpSpPr/>
          <p:nvPr/>
        </p:nvGrpSpPr>
        <p:grpSpPr>
          <a:xfrm>
            <a:off x="1250098" y="1339026"/>
            <a:ext cx="6536998" cy="4778407"/>
            <a:chOff x="5608008" y="1445139"/>
            <a:chExt cx="5054965" cy="3571530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2" name="Picture 31" descr="A picture containing text, human face, screenshot, person&#10;&#10;Description automatically generated">
              <a:extLst>
                <a:ext uri="{FF2B5EF4-FFF2-40B4-BE49-F238E27FC236}">
                  <a16:creationId xmlns:a16="http://schemas.microsoft.com/office/drawing/2014/main" id="{898CFB25-CF02-D40E-C198-F6D4FE055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87820"/>
            <a:stretch/>
          </p:blipFill>
          <p:spPr>
            <a:xfrm>
              <a:off x="5608008" y="1445139"/>
              <a:ext cx="5054010" cy="243279"/>
            </a:xfrm>
            <a:prstGeom prst="rect">
              <a:avLst/>
            </a:prstGeom>
          </p:spPr>
        </p:pic>
        <p:pic>
          <p:nvPicPr>
            <p:cNvPr id="65" name="Picture 64" descr="A picture containing text, screenshot, mammal&#10;&#10;Description automatically generated">
              <a:extLst>
                <a:ext uri="{FF2B5EF4-FFF2-40B4-BE49-F238E27FC236}">
                  <a16:creationId xmlns:a16="http://schemas.microsoft.com/office/drawing/2014/main" id="{E98F7B8B-42A2-EA20-7657-674B7B656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5632"/>
            <a:stretch/>
          </p:blipFill>
          <p:spPr>
            <a:xfrm>
              <a:off x="5614723" y="1675920"/>
              <a:ext cx="5048250" cy="3340749"/>
            </a:xfrm>
            <a:prstGeom prst="rect">
              <a:avLst/>
            </a:prstGeom>
          </p:spPr>
        </p:pic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CF8D565-D079-C991-65DE-5DF875D3750E}"/>
              </a:ext>
            </a:extLst>
          </p:cNvPr>
          <p:cNvGrpSpPr/>
          <p:nvPr/>
        </p:nvGrpSpPr>
        <p:grpSpPr>
          <a:xfrm>
            <a:off x="4623784" y="3580422"/>
            <a:ext cx="9126612" cy="4210640"/>
            <a:chOff x="4623784" y="3580422"/>
            <a:chExt cx="9126612" cy="4210640"/>
          </a:xfr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7" name="Picture 66" descr="A screenshot of a video call">
              <a:extLst>
                <a:ext uri="{FF2B5EF4-FFF2-40B4-BE49-F238E27FC236}">
                  <a16:creationId xmlns:a16="http://schemas.microsoft.com/office/drawing/2014/main" id="{6D580C6D-6A02-E177-25ED-2739F2DBF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23784" y="3580422"/>
              <a:ext cx="9126612" cy="4210640"/>
            </a:xfrm>
            <a:prstGeom prst="rect">
              <a:avLst/>
            </a:prstGeom>
          </p:spPr>
        </p:pic>
        <p:sp>
          <p:nvSpPr>
            <p:cNvPr id="147" name="Action Button: Blank 14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76D92F83-FBCC-7684-2C82-79C807CBE878}"/>
                </a:ext>
              </a:extLst>
            </p:cNvPr>
            <p:cNvSpPr/>
            <p:nvPr/>
          </p:nvSpPr>
          <p:spPr>
            <a:xfrm>
              <a:off x="4626720" y="6210058"/>
              <a:ext cx="1676898" cy="308212"/>
            </a:xfrm>
            <a:prstGeom prst="actionButtonBlank">
              <a:avLst/>
            </a:prstGeom>
            <a:solidFill>
              <a:srgbClr val="A81C1B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latin typeface="Articulate" panose="02000503040000020004" pitchFamily="2" charset="0"/>
                </a:rPr>
                <a:t>Contact Your Coach</a:t>
              </a:r>
            </a:p>
          </p:txBody>
        </p:sp>
      </p:grpSp>
      <p:pic>
        <p:nvPicPr>
          <p:cNvPr id="149" name="Picture 148">
            <a:extLst>
              <a:ext uri="{FF2B5EF4-FFF2-40B4-BE49-F238E27FC236}">
                <a16:creationId xmlns:a16="http://schemas.microsoft.com/office/drawing/2014/main" id="{8B4E9B99-B0D8-21FF-AC06-82AF8170550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9546" t="991" r="14084" b="1"/>
          <a:stretch/>
        </p:blipFill>
        <p:spPr>
          <a:xfrm>
            <a:off x="6056651" y="5736356"/>
            <a:ext cx="2257772" cy="2894685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14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5;p38">
            <a:extLst>
              <a:ext uri="{FF2B5EF4-FFF2-40B4-BE49-F238E27FC236}">
                <a16:creationId xmlns:a16="http://schemas.microsoft.com/office/drawing/2014/main" id="{A20B001C-4686-7BE5-F7D5-3D1B8600C283}"/>
              </a:ext>
            </a:extLst>
          </p:cNvPr>
          <p:cNvSpPr/>
          <p:nvPr/>
        </p:nvSpPr>
        <p:spPr>
          <a:xfrm>
            <a:off x="3873254" y="4051076"/>
            <a:ext cx="4125015" cy="5092923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2" name="Google Shape;156;p38">
            <a:extLst>
              <a:ext uri="{FF2B5EF4-FFF2-40B4-BE49-F238E27FC236}">
                <a16:creationId xmlns:a16="http://schemas.microsoft.com/office/drawing/2014/main" id="{6A9E473E-F115-2B18-0380-1172BB7FB4EF}"/>
              </a:ext>
            </a:extLst>
          </p:cNvPr>
          <p:cNvSpPr/>
          <p:nvPr/>
        </p:nvSpPr>
        <p:spPr>
          <a:xfrm>
            <a:off x="7998269" y="3316923"/>
            <a:ext cx="4190698" cy="5827077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8" name="Google Shape;157;p38">
            <a:extLst>
              <a:ext uri="{FF2B5EF4-FFF2-40B4-BE49-F238E27FC236}">
                <a16:creationId xmlns:a16="http://schemas.microsoft.com/office/drawing/2014/main" id="{7BBA9DFA-1A43-9252-3EB1-35856F39DACC}"/>
              </a:ext>
            </a:extLst>
          </p:cNvPr>
          <p:cNvSpPr/>
          <p:nvPr/>
        </p:nvSpPr>
        <p:spPr>
          <a:xfrm>
            <a:off x="0" y="4420129"/>
            <a:ext cx="3865439" cy="4723871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2" name="Google Shape;158;p38">
            <a:extLst>
              <a:ext uri="{FF2B5EF4-FFF2-40B4-BE49-F238E27FC236}">
                <a16:creationId xmlns:a16="http://schemas.microsoft.com/office/drawing/2014/main" id="{966CE492-6E40-00E8-C5D9-2F64C34E79B1}"/>
              </a:ext>
            </a:extLst>
          </p:cNvPr>
          <p:cNvSpPr/>
          <p:nvPr/>
        </p:nvSpPr>
        <p:spPr>
          <a:xfrm>
            <a:off x="12188967" y="2909816"/>
            <a:ext cx="4081282" cy="6234184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BC1530B7-3652-E4F8-BEC2-D386E281FC63}"/>
              </a:ext>
            </a:extLst>
          </p:cNvPr>
          <p:cNvGrpSpPr/>
          <p:nvPr/>
        </p:nvGrpSpPr>
        <p:grpSpPr>
          <a:xfrm>
            <a:off x="9403" y="1796179"/>
            <a:ext cx="16241150" cy="6573081"/>
            <a:chOff x="9403" y="1796179"/>
            <a:chExt cx="16241150" cy="657308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E475A44-5243-0A10-56FF-142E5CB7C792}"/>
                </a:ext>
              </a:extLst>
            </p:cNvPr>
            <p:cNvSpPr/>
            <p:nvPr/>
          </p:nvSpPr>
          <p:spPr>
            <a:xfrm>
              <a:off x="2715602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4812935-747F-3F1E-4D66-BB809B34DD88}"/>
                </a:ext>
              </a:extLst>
            </p:cNvPr>
            <p:cNvSpPr/>
            <p:nvPr/>
          </p:nvSpPr>
          <p:spPr>
            <a:xfrm>
              <a:off x="5421801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7B08072-FD3A-C414-72FB-1D27FB8115EA}"/>
                </a:ext>
              </a:extLst>
            </p:cNvPr>
            <p:cNvSpPr/>
            <p:nvPr/>
          </p:nvSpPr>
          <p:spPr>
            <a:xfrm>
              <a:off x="8128000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31C0946-2B0C-45CB-1BA0-98120DC9D289}"/>
                </a:ext>
              </a:extLst>
            </p:cNvPr>
            <p:cNvSpPr/>
            <p:nvPr/>
          </p:nvSpPr>
          <p:spPr>
            <a:xfrm>
              <a:off x="10834198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523E7F-DE62-F84E-6D74-0F2CD89670A2}"/>
                </a:ext>
              </a:extLst>
            </p:cNvPr>
            <p:cNvSpPr/>
            <p:nvPr/>
          </p:nvSpPr>
          <p:spPr>
            <a:xfrm>
              <a:off x="13540397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AF971D4-5E8D-A8A9-1BD0-F54FBDCFA497}"/>
                </a:ext>
              </a:extLst>
            </p:cNvPr>
            <p:cNvSpPr/>
            <p:nvPr/>
          </p:nvSpPr>
          <p:spPr>
            <a:xfrm>
              <a:off x="16246635" y="1796179"/>
              <a:ext cx="3918" cy="6573081"/>
            </a:xfrm>
            <a:custGeom>
              <a:avLst/>
              <a:gdLst>
                <a:gd name="connsiteX0" fmla="*/ -1 w 3918"/>
                <a:gd name="connsiteY0" fmla="*/ 0 h 6573081"/>
                <a:gd name="connsiteX1" fmla="*/ -1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-1" y="0"/>
                  </a:moveTo>
                  <a:lnTo>
                    <a:pt x="-1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544E718-3BBC-49BF-3CC6-069603575CF7}"/>
                </a:ext>
              </a:extLst>
            </p:cNvPr>
            <p:cNvSpPr/>
            <p:nvPr/>
          </p:nvSpPr>
          <p:spPr>
            <a:xfrm>
              <a:off x="9403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87A733-AB41-879E-528C-E2F0A65A18C0}"/>
              </a:ext>
            </a:extLst>
          </p:cNvPr>
          <p:cNvGrpSpPr/>
          <p:nvPr/>
        </p:nvGrpSpPr>
        <p:grpSpPr>
          <a:xfrm>
            <a:off x="-15483" y="2239575"/>
            <a:ext cx="16269092" cy="2561024"/>
            <a:chOff x="-15483" y="3803960"/>
            <a:chExt cx="16269092" cy="393820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F378F9-6B36-BCD7-133D-98A50F2C3EAF}"/>
                </a:ext>
              </a:extLst>
            </p:cNvPr>
            <p:cNvSpPr/>
            <p:nvPr/>
          </p:nvSpPr>
          <p:spPr>
            <a:xfrm>
              <a:off x="-15483" y="6637261"/>
              <a:ext cx="2738098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9CE1E6-2886-AC60-64C3-DF18DC669351}"/>
                </a:ext>
              </a:extLst>
            </p:cNvPr>
            <p:cNvSpPr/>
            <p:nvPr/>
          </p:nvSpPr>
          <p:spPr>
            <a:xfrm>
              <a:off x="2715602" y="6070632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09BC067-9144-7D88-1BC4-BDD4405B0E05}"/>
                </a:ext>
              </a:extLst>
            </p:cNvPr>
            <p:cNvSpPr/>
            <p:nvPr/>
          </p:nvSpPr>
          <p:spPr>
            <a:xfrm>
              <a:off x="5421801" y="5503964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9E7E94-F1FD-9C55-9AD6-8090A667780D}"/>
                </a:ext>
              </a:extLst>
            </p:cNvPr>
            <p:cNvSpPr/>
            <p:nvPr/>
          </p:nvSpPr>
          <p:spPr>
            <a:xfrm>
              <a:off x="8128000" y="4937296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479A2E6-18ED-AA72-89DC-2E4CD918E89B}"/>
                </a:ext>
              </a:extLst>
            </p:cNvPr>
            <p:cNvSpPr/>
            <p:nvPr/>
          </p:nvSpPr>
          <p:spPr>
            <a:xfrm>
              <a:off x="10834198" y="4370628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2823889-4D81-E30A-C6CF-B072C9FAA381}"/>
                </a:ext>
              </a:extLst>
            </p:cNvPr>
            <p:cNvSpPr/>
            <p:nvPr/>
          </p:nvSpPr>
          <p:spPr>
            <a:xfrm>
              <a:off x="13540397" y="3803960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3 w 2713212"/>
                <a:gd name="connsiteY1" fmla="*/ 0 h 619953"/>
                <a:gd name="connsiteX2" fmla="*/ 2713213 w 2713212"/>
                <a:gd name="connsiteY2" fmla="*/ 619954 h 619953"/>
                <a:gd name="connsiteX3" fmla="*/ 1 w 2713212"/>
                <a:gd name="connsiteY3" fmla="*/ 619954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3" y="0"/>
                  </a:lnTo>
                  <a:lnTo>
                    <a:pt x="2713213" y="619954"/>
                  </a:lnTo>
                  <a:lnTo>
                    <a:pt x="1" y="619954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8045-429D-4107-510E-D458749EC6BE}"/>
                </a:ext>
              </a:extLst>
            </p:cNvPr>
            <p:cNvSpPr/>
            <p:nvPr/>
          </p:nvSpPr>
          <p:spPr>
            <a:xfrm>
              <a:off x="2448232" y="6070631"/>
              <a:ext cx="530019" cy="1671529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96000">
                  <a:schemeClr val="accent4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2258A7-BAF8-7BB1-CC6C-D138B56381F7}"/>
                </a:ext>
              </a:extLst>
            </p:cNvPr>
            <p:cNvSpPr/>
            <p:nvPr/>
          </p:nvSpPr>
          <p:spPr>
            <a:xfrm>
              <a:off x="5187309" y="5505973"/>
              <a:ext cx="530019" cy="1669560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95000">
                  <a:schemeClr val="accent6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D87E98-4EF2-C27D-1688-AC02473B8D69}"/>
                </a:ext>
              </a:extLst>
            </p:cNvPr>
            <p:cNvSpPr/>
            <p:nvPr/>
          </p:nvSpPr>
          <p:spPr>
            <a:xfrm>
              <a:off x="7650897" y="4937296"/>
              <a:ext cx="483070" cy="1671529"/>
            </a:xfrm>
            <a:prstGeom prst="rect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95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156546-36A4-F7A7-B710-5EF58DE2F047}"/>
                </a:ext>
              </a:extLst>
            </p:cNvPr>
            <p:cNvSpPr/>
            <p:nvPr/>
          </p:nvSpPr>
          <p:spPr>
            <a:xfrm>
              <a:off x="10343646" y="4370628"/>
              <a:ext cx="490046" cy="1671568"/>
            </a:xfrm>
            <a:prstGeom prst="rect">
              <a:avLst/>
            </a:prstGeom>
            <a:gradFill>
              <a:gsLst>
                <a:gs pos="95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1036E0-9AA7-C166-8A80-C7FED2E8F29B}"/>
                </a:ext>
              </a:extLst>
            </p:cNvPr>
            <p:cNvSpPr/>
            <p:nvPr/>
          </p:nvSpPr>
          <p:spPr>
            <a:xfrm>
              <a:off x="13055797" y="3804255"/>
              <a:ext cx="490046" cy="1671568"/>
            </a:xfrm>
            <a:prstGeom prst="rect">
              <a:avLst/>
            </a:prstGeom>
            <a:gradFill>
              <a:gsLst>
                <a:gs pos="95000">
                  <a:schemeClr val="accent2"/>
                </a:gs>
                <a:gs pos="0">
                  <a:schemeClr val="accent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53E8BD-8E93-911C-EEDF-82A99F8D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Pathway to Competency</a:t>
            </a: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39396F85-B1CE-EDD3-2ABC-A77CBF1D315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63600"/>
            <a:ext cx="4876800" cy="3735388"/>
          </a:xfrm>
        </p:spPr>
        <p:txBody>
          <a:bodyPr/>
          <a:lstStyle/>
          <a:p>
            <a:r>
              <a:rPr lang="en-US" dirty="0"/>
              <a:t>Engage Sellers</a:t>
            </a:r>
          </a:p>
          <a:p>
            <a:r>
              <a:rPr lang="en-US" dirty="0"/>
              <a:t>Create Awareness</a:t>
            </a:r>
          </a:p>
          <a:p>
            <a:r>
              <a:rPr lang="en-US" dirty="0"/>
              <a:t>Promote learning</a:t>
            </a:r>
          </a:p>
          <a:p>
            <a:r>
              <a:rPr lang="en-US" dirty="0"/>
              <a:t>Ensure Understanding</a:t>
            </a:r>
          </a:p>
          <a:p>
            <a:r>
              <a:rPr lang="en-US" dirty="0"/>
              <a:t>Facilitate Practice</a:t>
            </a:r>
          </a:p>
          <a:p>
            <a:r>
              <a:rPr lang="en-US" dirty="0"/>
              <a:t>Support Performance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044A70-B77C-4EFE-B550-2D5DB7265666}"/>
              </a:ext>
            </a:extLst>
          </p:cNvPr>
          <p:cNvGrpSpPr/>
          <p:nvPr/>
        </p:nvGrpSpPr>
        <p:grpSpPr>
          <a:xfrm>
            <a:off x="11555932" y="1570162"/>
            <a:ext cx="943213" cy="883059"/>
            <a:chOff x="11538153" y="2458244"/>
            <a:chExt cx="1353405" cy="126709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B1D98D8-B178-D3D6-FA28-1638D71F9450}"/>
                </a:ext>
              </a:extLst>
            </p:cNvPr>
            <p:cNvSpPr/>
            <p:nvPr/>
          </p:nvSpPr>
          <p:spPr>
            <a:xfrm>
              <a:off x="11538153" y="2458244"/>
              <a:ext cx="1134950" cy="922836"/>
            </a:xfrm>
            <a:custGeom>
              <a:avLst/>
              <a:gdLst>
                <a:gd name="connsiteX0" fmla="*/ 1019810 w 1134950"/>
                <a:gd name="connsiteY0" fmla="*/ 0 h 922836"/>
                <a:gd name="connsiteX1" fmla="*/ 114665 w 1134950"/>
                <a:gd name="connsiteY1" fmla="*/ 0 h 922836"/>
                <a:gd name="connsiteX2" fmla="*/ 0 w 1134950"/>
                <a:gd name="connsiteY2" fmla="*/ 114665 h 922836"/>
                <a:gd name="connsiteX3" fmla="*/ 0 w 1134950"/>
                <a:gd name="connsiteY3" fmla="*/ 808172 h 922836"/>
                <a:gd name="connsiteX4" fmla="*/ 114665 w 1134950"/>
                <a:gd name="connsiteY4" fmla="*/ 922837 h 922836"/>
                <a:gd name="connsiteX5" fmla="*/ 835233 w 1134950"/>
                <a:gd name="connsiteY5" fmla="*/ 922837 h 922836"/>
                <a:gd name="connsiteX6" fmla="*/ 813260 w 1134950"/>
                <a:gd name="connsiteY6" fmla="*/ 851736 h 922836"/>
                <a:gd name="connsiteX7" fmla="*/ 114665 w 1134950"/>
                <a:gd name="connsiteY7" fmla="*/ 851736 h 922836"/>
                <a:gd name="connsiteX8" fmla="*/ 71481 w 1134950"/>
                <a:gd name="connsiteY8" fmla="*/ 808172 h 922836"/>
                <a:gd name="connsiteX9" fmla="*/ 71481 w 1134950"/>
                <a:gd name="connsiteY9" fmla="*/ 267425 h 922836"/>
                <a:gd name="connsiteX10" fmla="*/ 1063421 w 1134950"/>
                <a:gd name="connsiteY10" fmla="*/ 267425 h 922836"/>
                <a:gd name="connsiteX11" fmla="*/ 1063421 w 1134950"/>
                <a:gd name="connsiteY11" fmla="*/ 779874 h 922836"/>
                <a:gd name="connsiteX12" fmla="*/ 1099566 w 1134950"/>
                <a:gd name="connsiteY12" fmla="*/ 790480 h 922836"/>
                <a:gd name="connsiteX13" fmla="*/ 1117258 w 1134950"/>
                <a:gd name="connsiteY13" fmla="*/ 783441 h 922836"/>
                <a:gd name="connsiteX14" fmla="*/ 1134950 w 1134950"/>
                <a:gd name="connsiteY14" fmla="*/ 779494 h 922836"/>
                <a:gd name="connsiteX15" fmla="*/ 1134950 w 1134950"/>
                <a:gd name="connsiteY15" fmla="*/ 114665 h 922836"/>
                <a:gd name="connsiteX16" fmla="*/ 1019905 w 1134950"/>
                <a:gd name="connsiteY16" fmla="*/ 0 h 922836"/>
                <a:gd name="connsiteX17" fmla="*/ 169643 w 1134950"/>
                <a:gd name="connsiteY17" fmla="*/ 173971 h 922836"/>
                <a:gd name="connsiteX18" fmla="*/ 129170 w 1134950"/>
                <a:gd name="connsiteY18" fmla="*/ 133546 h 922836"/>
                <a:gd name="connsiteX19" fmla="*/ 169643 w 1134950"/>
                <a:gd name="connsiteY19" fmla="*/ 93121 h 922836"/>
                <a:gd name="connsiteX20" fmla="*/ 210497 w 1134950"/>
                <a:gd name="connsiteY20" fmla="*/ 133546 h 922836"/>
                <a:gd name="connsiteX21" fmla="*/ 169643 w 1134950"/>
                <a:gd name="connsiteY21" fmla="*/ 173971 h 922836"/>
                <a:gd name="connsiteX22" fmla="*/ 289778 w 1134950"/>
                <a:gd name="connsiteY22" fmla="*/ 173971 h 922836"/>
                <a:gd name="connsiteX23" fmla="*/ 248924 w 1134950"/>
                <a:gd name="connsiteY23" fmla="*/ 133546 h 922836"/>
                <a:gd name="connsiteX24" fmla="*/ 289778 w 1134950"/>
                <a:gd name="connsiteY24" fmla="*/ 93121 h 922836"/>
                <a:gd name="connsiteX25" fmla="*/ 330203 w 1134950"/>
                <a:gd name="connsiteY25" fmla="*/ 133546 h 922836"/>
                <a:gd name="connsiteX26" fmla="*/ 289778 w 1134950"/>
                <a:gd name="connsiteY26" fmla="*/ 173971 h 922836"/>
                <a:gd name="connsiteX27" fmla="*/ 409531 w 1134950"/>
                <a:gd name="connsiteY27" fmla="*/ 173971 h 922836"/>
                <a:gd name="connsiteX28" fmla="*/ 368678 w 1134950"/>
                <a:gd name="connsiteY28" fmla="*/ 133546 h 922836"/>
                <a:gd name="connsiteX29" fmla="*/ 409531 w 1134950"/>
                <a:gd name="connsiteY29" fmla="*/ 93121 h 922836"/>
                <a:gd name="connsiteX30" fmla="*/ 449957 w 1134950"/>
                <a:gd name="connsiteY30" fmla="*/ 133546 h 922836"/>
                <a:gd name="connsiteX31" fmla="*/ 409531 w 1134950"/>
                <a:gd name="connsiteY31" fmla="*/ 173971 h 922836"/>
                <a:gd name="connsiteX32" fmla="*/ 956556 w 1134950"/>
                <a:gd name="connsiteY32" fmla="*/ 166504 h 922836"/>
                <a:gd name="connsiteX33" fmla="*/ 759043 w 1134950"/>
                <a:gd name="connsiteY33" fmla="*/ 166504 h 922836"/>
                <a:gd name="connsiteX34" fmla="*/ 726465 w 1134950"/>
                <a:gd name="connsiteY34" fmla="*/ 133546 h 922836"/>
                <a:gd name="connsiteX35" fmla="*/ 759043 w 1134950"/>
                <a:gd name="connsiteY35" fmla="*/ 100587 h 922836"/>
                <a:gd name="connsiteX36" fmla="*/ 956556 w 1134950"/>
                <a:gd name="connsiteY36" fmla="*/ 100587 h 922836"/>
                <a:gd name="connsiteX37" fmla="*/ 989562 w 1134950"/>
                <a:gd name="connsiteY37" fmla="*/ 133546 h 922836"/>
                <a:gd name="connsiteX38" fmla="*/ 956556 w 1134950"/>
                <a:gd name="connsiteY38" fmla="*/ 166504 h 92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34950" h="922836">
                  <a:moveTo>
                    <a:pt x="1019810" y="0"/>
                  </a:moveTo>
                  <a:lnTo>
                    <a:pt x="114665" y="0"/>
                  </a:lnTo>
                  <a:cubicBezTo>
                    <a:pt x="51411" y="0"/>
                    <a:pt x="0" y="51459"/>
                    <a:pt x="0" y="114665"/>
                  </a:cubicBezTo>
                  <a:lnTo>
                    <a:pt x="0" y="808172"/>
                  </a:lnTo>
                  <a:cubicBezTo>
                    <a:pt x="0" y="871378"/>
                    <a:pt x="51411" y="922837"/>
                    <a:pt x="114665" y="922837"/>
                  </a:cubicBezTo>
                  <a:lnTo>
                    <a:pt x="835233" y="922837"/>
                  </a:lnTo>
                  <a:lnTo>
                    <a:pt x="813260" y="851736"/>
                  </a:lnTo>
                  <a:lnTo>
                    <a:pt x="114665" y="851736"/>
                  </a:lnTo>
                  <a:cubicBezTo>
                    <a:pt x="90695" y="851736"/>
                    <a:pt x="71481" y="832094"/>
                    <a:pt x="71481" y="808172"/>
                  </a:cubicBezTo>
                  <a:lnTo>
                    <a:pt x="71481" y="267425"/>
                  </a:lnTo>
                  <a:lnTo>
                    <a:pt x="1063421" y="267425"/>
                  </a:lnTo>
                  <a:lnTo>
                    <a:pt x="1063421" y="779874"/>
                  </a:lnTo>
                  <a:cubicBezTo>
                    <a:pt x="1075977" y="781444"/>
                    <a:pt x="1088152" y="784963"/>
                    <a:pt x="1099566" y="790480"/>
                  </a:cubicBezTo>
                  <a:cubicBezTo>
                    <a:pt x="1105083" y="787721"/>
                    <a:pt x="1110933" y="785391"/>
                    <a:pt x="1117258" y="783441"/>
                  </a:cubicBezTo>
                  <a:cubicBezTo>
                    <a:pt x="1123155" y="781872"/>
                    <a:pt x="1129053" y="780302"/>
                    <a:pt x="1134950" y="779494"/>
                  </a:cubicBezTo>
                  <a:lnTo>
                    <a:pt x="1134950" y="114665"/>
                  </a:lnTo>
                  <a:cubicBezTo>
                    <a:pt x="1134950" y="51459"/>
                    <a:pt x="1083491" y="0"/>
                    <a:pt x="1019905" y="0"/>
                  </a:cubicBezTo>
                  <a:close/>
                  <a:moveTo>
                    <a:pt x="169643" y="173971"/>
                  </a:moveTo>
                  <a:cubicBezTo>
                    <a:pt x="147243" y="173971"/>
                    <a:pt x="129170" y="155899"/>
                    <a:pt x="129170" y="133546"/>
                  </a:cubicBezTo>
                  <a:cubicBezTo>
                    <a:pt x="129170" y="111193"/>
                    <a:pt x="147243" y="93121"/>
                    <a:pt x="169643" y="93121"/>
                  </a:cubicBezTo>
                  <a:cubicBezTo>
                    <a:pt x="192044" y="93121"/>
                    <a:pt x="210497" y="111193"/>
                    <a:pt x="210497" y="133546"/>
                  </a:cubicBezTo>
                  <a:cubicBezTo>
                    <a:pt x="210497" y="155899"/>
                    <a:pt x="192044" y="173971"/>
                    <a:pt x="169643" y="173971"/>
                  </a:cubicBezTo>
                  <a:close/>
                  <a:moveTo>
                    <a:pt x="289778" y="173971"/>
                  </a:moveTo>
                  <a:cubicBezTo>
                    <a:pt x="266997" y="173971"/>
                    <a:pt x="248924" y="155899"/>
                    <a:pt x="248924" y="133546"/>
                  </a:cubicBezTo>
                  <a:cubicBezTo>
                    <a:pt x="248924" y="111193"/>
                    <a:pt x="266997" y="93121"/>
                    <a:pt x="289778" y="93121"/>
                  </a:cubicBezTo>
                  <a:cubicBezTo>
                    <a:pt x="312558" y="93121"/>
                    <a:pt x="330203" y="111193"/>
                    <a:pt x="330203" y="133546"/>
                  </a:cubicBezTo>
                  <a:cubicBezTo>
                    <a:pt x="330203" y="155899"/>
                    <a:pt x="312130" y="173971"/>
                    <a:pt x="289778" y="173971"/>
                  </a:cubicBezTo>
                  <a:close/>
                  <a:moveTo>
                    <a:pt x="409531" y="173971"/>
                  </a:moveTo>
                  <a:cubicBezTo>
                    <a:pt x="387131" y="173971"/>
                    <a:pt x="368678" y="155899"/>
                    <a:pt x="368678" y="133546"/>
                  </a:cubicBezTo>
                  <a:cubicBezTo>
                    <a:pt x="368678" y="111193"/>
                    <a:pt x="387131" y="93121"/>
                    <a:pt x="409531" y="93121"/>
                  </a:cubicBezTo>
                  <a:cubicBezTo>
                    <a:pt x="431932" y="93121"/>
                    <a:pt x="449957" y="111193"/>
                    <a:pt x="449957" y="133546"/>
                  </a:cubicBezTo>
                  <a:cubicBezTo>
                    <a:pt x="449957" y="155899"/>
                    <a:pt x="431884" y="173971"/>
                    <a:pt x="409531" y="173971"/>
                  </a:cubicBezTo>
                  <a:close/>
                  <a:moveTo>
                    <a:pt x="956556" y="166504"/>
                  </a:moveTo>
                  <a:lnTo>
                    <a:pt x="759043" y="166504"/>
                  </a:lnTo>
                  <a:cubicBezTo>
                    <a:pt x="740971" y="166504"/>
                    <a:pt x="726465" y="151571"/>
                    <a:pt x="726465" y="133546"/>
                  </a:cubicBezTo>
                  <a:cubicBezTo>
                    <a:pt x="726465" y="115521"/>
                    <a:pt x="740971" y="100587"/>
                    <a:pt x="759043" y="100587"/>
                  </a:cubicBezTo>
                  <a:lnTo>
                    <a:pt x="956556" y="100587"/>
                  </a:lnTo>
                  <a:cubicBezTo>
                    <a:pt x="975009" y="100587"/>
                    <a:pt x="989562" y="115521"/>
                    <a:pt x="989562" y="133546"/>
                  </a:cubicBezTo>
                  <a:cubicBezTo>
                    <a:pt x="989562" y="151571"/>
                    <a:pt x="975009" y="166504"/>
                    <a:pt x="956556" y="166504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2A2B5D0-B349-E2E1-5EAD-FCF979056714}"/>
                </a:ext>
              </a:extLst>
            </p:cNvPr>
            <p:cNvSpPr/>
            <p:nvPr/>
          </p:nvSpPr>
          <p:spPr>
            <a:xfrm>
              <a:off x="12323759" y="3122566"/>
              <a:ext cx="567799" cy="602769"/>
            </a:xfrm>
            <a:custGeom>
              <a:avLst/>
              <a:gdLst>
                <a:gd name="connsiteX0" fmla="*/ 517370 w 567799"/>
                <a:gd name="connsiteY0" fmla="*/ 213476 h 602769"/>
                <a:gd name="connsiteX1" fmla="*/ 451596 w 567799"/>
                <a:gd name="connsiteY1" fmla="*/ 178662 h 602769"/>
                <a:gd name="connsiteX2" fmla="*/ 416165 w 567799"/>
                <a:gd name="connsiteY2" fmla="*/ 215521 h 602769"/>
                <a:gd name="connsiteX3" fmla="*/ 415737 w 567799"/>
                <a:gd name="connsiteY3" fmla="*/ 214189 h 602769"/>
                <a:gd name="connsiteX4" fmla="*/ 349820 w 567799"/>
                <a:gd name="connsiteY4" fmla="*/ 179233 h 602769"/>
                <a:gd name="connsiteX5" fmla="*/ 314388 w 567799"/>
                <a:gd name="connsiteY5" fmla="*/ 215949 h 602769"/>
                <a:gd name="connsiteX6" fmla="*/ 314008 w 567799"/>
                <a:gd name="connsiteY6" fmla="*/ 214712 h 602769"/>
                <a:gd name="connsiteX7" fmla="*/ 248091 w 567799"/>
                <a:gd name="connsiteY7" fmla="*/ 179756 h 602769"/>
                <a:gd name="connsiteX8" fmla="*/ 212659 w 567799"/>
                <a:gd name="connsiteY8" fmla="*/ 216472 h 602769"/>
                <a:gd name="connsiteX9" fmla="*/ 157681 w 567799"/>
                <a:gd name="connsiteY9" fmla="*/ 37269 h 602769"/>
                <a:gd name="connsiteX10" fmla="*/ 131904 w 567799"/>
                <a:gd name="connsiteY10" fmla="*/ 6118 h 602769"/>
                <a:gd name="connsiteX11" fmla="*/ 91764 w 567799"/>
                <a:gd name="connsiteY11" fmla="*/ 2361 h 602769"/>
                <a:gd name="connsiteX12" fmla="*/ 91621 w 567799"/>
                <a:gd name="connsiteY12" fmla="*/ 2361 h 602769"/>
                <a:gd name="connsiteX13" fmla="*/ 56808 w 567799"/>
                <a:gd name="connsiteY13" fmla="*/ 68230 h 602769"/>
                <a:gd name="connsiteX14" fmla="*/ 155541 w 567799"/>
                <a:gd name="connsiteY14" fmla="*/ 389920 h 602769"/>
                <a:gd name="connsiteX15" fmla="*/ 153210 w 567799"/>
                <a:gd name="connsiteY15" fmla="*/ 397672 h 602769"/>
                <a:gd name="connsiteX16" fmla="*/ 145173 w 567799"/>
                <a:gd name="connsiteY16" fmla="*/ 398528 h 602769"/>
                <a:gd name="connsiteX17" fmla="*/ 78400 w 567799"/>
                <a:gd name="connsiteY17" fmla="*/ 363382 h 602769"/>
                <a:gd name="connsiteX18" fmla="*/ 11865 w 567799"/>
                <a:gd name="connsiteY18" fmla="*/ 377126 h 602769"/>
                <a:gd name="connsiteX19" fmla="*/ 641 w 567799"/>
                <a:gd name="connsiteY19" fmla="*/ 418978 h 602769"/>
                <a:gd name="connsiteX20" fmla="*/ 24135 w 567799"/>
                <a:gd name="connsiteY20" fmla="*/ 455409 h 602769"/>
                <a:gd name="connsiteX21" fmla="*/ 198629 w 567799"/>
                <a:gd name="connsiteY21" fmla="*/ 570026 h 602769"/>
                <a:gd name="connsiteX22" fmla="*/ 365562 w 567799"/>
                <a:gd name="connsiteY22" fmla="*/ 593996 h 602769"/>
                <a:gd name="connsiteX23" fmla="*/ 444938 w 567799"/>
                <a:gd name="connsiteY23" fmla="*/ 569646 h 602769"/>
                <a:gd name="connsiteX24" fmla="*/ 547475 w 567799"/>
                <a:gd name="connsiteY24" fmla="*/ 484943 h 602769"/>
                <a:gd name="connsiteX25" fmla="*/ 560078 w 567799"/>
                <a:gd name="connsiteY25" fmla="*/ 352538 h 602769"/>
                <a:gd name="connsiteX26" fmla="*/ 517370 w 567799"/>
                <a:gd name="connsiteY26" fmla="*/ 213571 h 60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7799" h="602769">
                  <a:moveTo>
                    <a:pt x="517370" y="213476"/>
                  </a:moveTo>
                  <a:cubicBezTo>
                    <a:pt x="508857" y="185749"/>
                    <a:pt x="479323" y="170149"/>
                    <a:pt x="451596" y="178662"/>
                  </a:cubicBezTo>
                  <a:cubicBezTo>
                    <a:pt x="433619" y="184179"/>
                    <a:pt x="420730" y="198542"/>
                    <a:pt x="416165" y="215521"/>
                  </a:cubicBezTo>
                  <a:lnTo>
                    <a:pt x="415737" y="214189"/>
                  </a:lnTo>
                  <a:cubicBezTo>
                    <a:pt x="407223" y="186367"/>
                    <a:pt x="377642" y="170720"/>
                    <a:pt x="349820" y="179233"/>
                  </a:cubicBezTo>
                  <a:cubicBezTo>
                    <a:pt x="331842" y="184750"/>
                    <a:pt x="318954" y="199018"/>
                    <a:pt x="314388" y="215949"/>
                  </a:cubicBezTo>
                  <a:lnTo>
                    <a:pt x="314008" y="214712"/>
                  </a:lnTo>
                  <a:cubicBezTo>
                    <a:pt x="305495" y="186890"/>
                    <a:pt x="275913" y="171243"/>
                    <a:pt x="248091" y="179756"/>
                  </a:cubicBezTo>
                  <a:cubicBezTo>
                    <a:pt x="230113" y="185273"/>
                    <a:pt x="217225" y="199541"/>
                    <a:pt x="212659" y="216472"/>
                  </a:cubicBezTo>
                  <a:lnTo>
                    <a:pt x="157681" y="37269"/>
                  </a:lnTo>
                  <a:cubicBezTo>
                    <a:pt x="153543" y="23762"/>
                    <a:pt x="144364" y="12681"/>
                    <a:pt x="131904" y="6118"/>
                  </a:cubicBezTo>
                  <a:cubicBezTo>
                    <a:pt x="119491" y="-445"/>
                    <a:pt x="105223" y="-1777"/>
                    <a:pt x="91764" y="2361"/>
                  </a:cubicBezTo>
                  <a:cubicBezTo>
                    <a:pt x="91716" y="2361"/>
                    <a:pt x="91669" y="2361"/>
                    <a:pt x="91621" y="2361"/>
                  </a:cubicBezTo>
                  <a:cubicBezTo>
                    <a:pt x="63942" y="10921"/>
                    <a:pt x="48295" y="40503"/>
                    <a:pt x="56808" y="68230"/>
                  </a:cubicBezTo>
                  <a:lnTo>
                    <a:pt x="155541" y="389920"/>
                  </a:lnTo>
                  <a:cubicBezTo>
                    <a:pt x="156444" y="392821"/>
                    <a:pt x="155541" y="395722"/>
                    <a:pt x="153210" y="397672"/>
                  </a:cubicBezTo>
                  <a:cubicBezTo>
                    <a:pt x="150880" y="399622"/>
                    <a:pt x="147836" y="399955"/>
                    <a:pt x="145173" y="398528"/>
                  </a:cubicBezTo>
                  <a:lnTo>
                    <a:pt x="78400" y="363382"/>
                  </a:lnTo>
                  <a:cubicBezTo>
                    <a:pt x="55857" y="351540"/>
                    <a:pt x="27892" y="357294"/>
                    <a:pt x="11865" y="377126"/>
                  </a:cubicBezTo>
                  <a:cubicBezTo>
                    <a:pt x="2400" y="388873"/>
                    <a:pt x="-1690" y="404092"/>
                    <a:pt x="641" y="418978"/>
                  </a:cubicBezTo>
                  <a:cubicBezTo>
                    <a:pt x="2971" y="433864"/>
                    <a:pt x="11532" y="447133"/>
                    <a:pt x="24135" y="455409"/>
                  </a:cubicBezTo>
                  <a:lnTo>
                    <a:pt x="198629" y="570026"/>
                  </a:lnTo>
                  <a:cubicBezTo>
                    <a:pt x="248091" y="602652"/>
                    <a:pt x="308919" y="611403"/>
                    <a:pt x="365562" y="593996"/>
                  </a:cubicBezTo>
                  <a:lnTo>
                    <a:pt x="444938" y="569646"/>
                  </a:lnTo>
                  <a:cubicBezTo>
                    <a:pt x="489310" y="556044"/>
                    <a:pt x="525741" y="525939"/>
                    <a:pt x="547475" y="484943"/>
                  </a:cubicBezTo>
                  <a:cubicBezTo>
                    <a:pt x="569210" y="443947"/>
                    <a:pt x="573680" y="396911"/>
                    <a:pt x="560078" y="352538"/>
                  </a:cubicBezTo>
                  <a:lnTo>
                    <a:pt x="517370" y="213571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BE7C894-53C7-2B4C-3F18-843D7F4FBECA}"/>
                </a:ext>
              </a:extLst>
            </p:cNvPr>
            <p:cNvSpPr/>
            <p:nvPr/>
          </p:nvSpPr>
          <p:spPr>
            <a:xfrm>
              <a:off x="11707938" y="2964367"/>
              <a:ext cx="138920" cy="105771"/>
            </a:xfrm>
            <a:custGeom>
              <a:avLst/>
              <a:gdLst>
                <a:gd name="connsiteX0" fmla="*/ 52695 w 138920"/>
                <a:gd name="connsiteY0" fmla="*/ 105771 h 105771"/>
                <a:gd name="connsiteX1" fmla="*/ 38903 w 138920"/>
                <a:gd name="connsiteY1" fmla="*/ 100064 h 105771"/>
                <a:gd name="connsiteX2" fmla="*/ 5707 w 138920"/>
                <a:gd name="connsiteY2" fmla="*/ 66868 h 105771"/>
                <a:gd name="connsiteX3" fmla="*/ 5707 w 138920"/>
                <a:gd name="connsiteY3" fmla="*/ 39331 h 105771"/>
                <a:gd name="connsiteX4" fmla="*/ 33244 w 138920"/>
                <a:gd name="connsiteY4" fmla="*/ 39331 h 105771"/>
                <a:gd name="connsiteX5" fmla="*/ 52648 w 138920"/>
                <a:gd name="connsiteY5" fmla="*/ 58735 h 105771"/>
                <a:gd name="connsiteX6" fmla="*/ 105676 w 138920"/>
                <a:gd name="connsiteY6" fmla="*/ 5707 h 105771"/>
                <a:gd name="connsiteX7" fmla="*/ 133213 w 138920"/>
                <a:gd name="connsiteY7" fmla="*/ 5707 h 105771"/>
                <a:gd name="connsiteX8" fmla="*/ 133213 w 138920"/>
                <a:gd name="connsiteY8" fmla="*/ 33244 h 105771"/>
                <a:gd name="connsiteX9" fmla="*/ 66440 w 138920"/>
                <a:gd name="connsiteY9" fmla="*/ 100064 h 105771"/>
                <a:gd name="connsiteX10" fmla="*/ 52648 w 138920"/>
                <a:gd name="connsiteY10" fmla="*/ 105771 h 1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20" h="105771">
                  <a:moveTo>
                    <a:pt x="52695" y="105771"/>
                  </a:moveTo>
                  <a:cubicBezTo>
                    <a:pt x="47702" y="105771"/>
                    <a:pt x="42708" y="103869"/>
                    <a:pt x="38903" y="100064"/>
                  </a:cubicBezTo>
                  <a:lnTo>
                    <a:pt x="5707" y="66868"/>
                  </a:lnTo>
                  <a:cubicBezTo>
                    <a:pt x="-1902" y="59259"/>
                    <a:pt x="-1902" y="46941"/>
                    <a:pt x="5707" y="39331"/>
                  </a:cubicBezTo>
                  <a:cubicBezTo>
                    <a:pt x="13317" y="31722"/>
                    <a:pt x="25634" y="31722"/>
                    <a:pt x="33244" y="39331"/>
                  </a:cubicBezTo>
                  <a:lnTo>
                    <a:pt x="52648" y="58735"/>
                  </a:lnTo>
                  <a:lnTo>
                    <a:pt x="105676" y="5707"/>
                  </a:lnTo>
                  <a:cubicBezTo>
                    <a:pt x="113286" y="-1902"/>
                    <a:pt x="125604" y="-1902"/>
                    <a:pt x="133213" y="5707"/>
                  </a:cubicBezTo>
                  <a:cubicBezTo>
                    <a:pt x="140822" y="13317"/>
                    <a:pt x="140822" y="25634"/>
                    <a:pt x="133213" y="33244"/>
                  </a:cubicBezTo>
                  <a:lnTo>
                    <a:pt x="66440" y="100064"/>
                  </a:lnTo>
                  <a:cubicBezTo>
                    <a:pt x="62635" y="103869"/>
                    <a:pt x="57642" y="105771"/>
                    <a:pt x="52648" y="1057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ACC4BD-6B46-6277-00A4-39FEE52DC9E0}"/>
                </a:ext>
              </a:extLst>
            </p:cNvPr>
            <p:cNvSpPr/>
            <p:nvPr/>
          </p:nvSpPr>
          <p:spPr>
            <a:xfrm>
              <a:off x="11707938" y="3110992"/>
              <a:ext cx="138920" cy="105771"/>
            </a:xfrm>
            <a:custGeom>
              <a:avLst/>
              <a:gdLst>
                <a:gd name="connsiteX0" fmla="*/ 52695 w 138920"/>
                <a:gd name="connsiteY0" fmla="*/ 105771 h 105771"/>
                <a:gd name="connsiteX1" fmla="*/ 38903 w 138920"/>
                <a:gd name="connsiteY1" fmla="*/ 100064 h 105771"/>
                <a:gd name="connsiteX2" fmla="*/ 5707 w 138920"/>
                <a:gd name="connsiteY2" fmla="*/ 66868 h 105771"/>
                <a:gd name="connsiteX3" fmla="*/ 5707 w 138920"/>
                <a:gd name="connsiteY3" fmla="*/ 39331 h 105771"/>
                <a:gd name="connsiteX4" fmla="*/ 33244 w 138920"/>
                <a:gd name="connsiteY4" fmla="*/ 39331 h 105771"/>
                <a:gd name="connsiteX5" fmla="*/ 52648 w 138920"/>
                <a:gd name="connsiteY5" fmla="*/ 58735 h 105771"/>
                <a:gd name="connsiteX6" fmla="*/ 105676 w 138920"/>
                <a:gd name="connsiteY6" fmla="*/ 5707 h 105771"/>
                <a:gd name="connsiteX7" fmla="*/ 133213 w 138920"/>
                <a:gd name="connsiteY7" fmla="*/ 5707 h 105771"/>
                <a:gd name="connsiteX8" fmla="*/ 133213 w 138920"/>
                <a:gd name="connsiteY8" fmla="*/ 33244 h 105771"/>
                <a:gd name="connsiteX9" fmla="*/ 66440 w 138920"/>
                <a:gd name="connsiteY9" fmla="*/ 100064 h 105771"/>
                <a:gd name="connsiteX10" fmla="*/ 52648 w 138920"/>
                <a:gd name="connsiteY10" fmla="*/ 105771 h 1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20" h="105771">
                  <a:moveTo>
                    <a:pt x="52695" y="105771"/>
                  </a:moveTo>
                  <a:cubicBezTo>
                    <a:pt x="47702" y="105771"/>
                    <a:pt x="42708" y="103869"/>
                    <a:pt x="38903" y="100064"/>
                  </a:cubicBezTo>
                  <a:lnTo>
                    <a:pt x="5707" y="66868"/>
                  </a:lnTo>
                  <a:cubicBezTo>
                    <a:pt x="-1902" y="59259"/>
                    <a:pt x="-1902" y="46941"/>
                    <a:pt x="5707" y="39331"/>
                  </a:cubicBezTo>
                  <a:cubicBezTo>
                    <a:pt x="13317" y="31722"/>
                    <a:pt x="25634" y="31722"/>
                    <a:pt x="33244" y="39331"/>
                  </a:cubicBezTo>
                  <a:lnTo>
                    <a:pt x="52648" y="58735"/>
                  </a:lnTo>
                  <a:lnTo>
                    <a:pt x="105676" y="5707"/>
                  </a:lnTo>
                  <a:cubicBezTo>
                    <a:pt x="113286" y="-1902"/>
                    <a:pt x="125604" y="-1902"/>
                    <a:pt x="133213" y="5707"/>
                  </a:cubicBezTo>
                  <a:cubicBezTo>
                    <a:pt x="140822" y="13317"/>
                    <a:pt x="140822" y="25634"/>
                    <a:pt x="133213" y="33244"/>
                  </a:cubicBezTo>
                  <a:lnTo>
                    <a:pt x="66440" y="100064"/>
                  </a:lnTo>
                  <a:cubicBezTo>
                    <a:pt x="62635" y="103869"/>
                    <a:pt x="57642" y="105771"/>
                    <a:pt x="52648" y="1057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CA35487-DDF3-6645-C610-8502310EAABE}"/>
                </a:ext>
              </a:extLst>
            </p:cNvPr>
            <p:cNvSpPr/>
            <p:nvPr/>
          </p:nvSpPr>
          <p:spPr>
            <a:xfrm>
              <a:off x="11720268" y="2813332"/>
              <a:ext cx="114403" cy="114415"/>
            </a:xfrm>
            <a:custGeom>
              <a:avLst/>
              <a:gdLst>
                <a:gd name="connsiteX0" fmla="*/ 108661 w 114403"/>
                <a:gd name="connsiteY0" fmla="*/ 80886 h 114415"/>
                <a:gd name="connsiteX1" fmla="*/ 108661 w 114403"/>
                <a:gd name="connsiteY1" fmla="*/ 108661 h 114415"/>
                <a:gd name="connsiteX2" fmla="*/ 94773 w 114403"/>
                <a:gd name="connsiteY2" fmla="*/ 114415 h 114415"/>
                <a:gd name="connsiteX3" fmla="*/ 80886 w 114403"/>
                <a:gd name="connsiteY3" fmla="*/ 108661 h 114415"/>
                <a:gd name="connsiteX4" fmla="*/ 57202 w 114403"/>
                <a:gd name="connsiteY4" fmla="*/ 84976 h 114415"/>
                <a:gd name="connsiteX5" fmla="*/ 33517 w 114403"/>
                <a:gd name="connsiteY5" fmla="*/ 108661 h 114415"/>
                <a:gd name="connsiteX6" fmla="*/ 19630 w 114403"/>
                <a:gd name="connsiteY6" fmla="*/ 114415 h 114415"/>
                <a:gd name="connsiteX7" fmla="*/ 5743 w 114403"/>
                <a:gd name="connsiteY7" fmla="*/ 108661 h 114415"/>
                <a:gd name="connsiteX8" fmla="*/ 5743 w 114403"/>
                <a:gd name="connsiteY8" fmla="*/ 80886 h 114415"/>
                <a:gd name="connsiteX9" fmla="*/ 29427 w 114403"/>
                <a:gd name="connsiteY9" fmla="*/ 57202 h 114415"/>
                <a:gd name="connsiteX10" fmla="*/ 5743 w 114403"/>
                <a:gd name="connsiteY10" fmla="*/ 33517 h 114415"/>
                <a:gd name="connsiteX11" fmla="*/ 5743 w 114403"/>
                <a:gd name="connsiteY11" fmla="*/ 5743 h 114415"/>
                <a:gd name="connsiteX12" fmla="*/ 33517 w 114403"/>
                <a:gd name="connsiteY12" fmla="*/ 5743 h 114415"/>
                <a:gd name="connsiteX13" fmla="*/ 57202 w 114403"/>
                <a:gd name="connsiteY13" fmla="*/ 29427 h 114415"/>
                <a:gd name="connsiteX14" fmla="*/ 80886 w 114403"/>
                <a:gd name="connsiteY14" fmla="*/ 5743 h 114415"/>
                <a:gd name="connsiteX15" fmla="*/ 108661 w 114403"/>
                <a:gd name="connsiteY15" fmla="*/ 5743 h 114415"/>
                <a:gd name="connsiteX16" fmla="*/ 108661 w 114403"/>
                <a:gd name="connsiteY16" fmla="*/ 33517 h 114415"/>
                <a:gd name="connsiteX17" fmla="*/ 84976 w 114403"/>
                <a:gd name="connsiteY17" fmla="*/ 57202 h 114415"/>
                <a:gd name="connsiteX18" fmla="*/ 108661 w 114403"/>
                <a:gd name="connsiteY18" fmla="*/ 80886 h 11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403" h="114415">
                  <a:moveTo>
                    <a:pt x="108661" y="80886"/>
                  </a:moveTo>
                  <a:cubicBezTo>
                    <a:pt x="116318" y="88543"/>
                    <a:pt x="116318" y="101004"/>
                    <a:pt x="108661" y="108661"/>
                  </a:cubicBezTo>
                  <a:cubicBezTo>
                    <a:pt x="104808" y="112513"/>
                    <a:pt x="99767" y="114415"/>
                    <a:pt x="94773" y="114415"/>
                  </a:cubicBezTo>
                  <a:cubicBezTo>
                    <a:pt x="89780" y="114415"/>
                    <a:pt x="84738" y="112513"/>
                    <a:pt x="80886" y="108661"/>
                  </a:cubicBezTo>
                  <a:lnTo>
                    <a:pt x="57202" y="84976"/>
                  </a:lnTo>
                  <a:lnTo>
                    <a:pt x="33517" y="108661"/>
                  </a:lnTo>
                  <a:cubicBezTo>
                    <a:pt x="29665" y="112513"/>
                    <a:pt x="24624" y="114415"/>
                    <a:pt x="19630" y="114415"/>
                  </a:cubicBezTo>
                  <a:cubicBezTo>
                    <a:pt x="14636" y="114415"/>
                    <a:pt x="9595" y="112513"/>
                    <a:pt x="5743" y="108661"/>
                  </a:cubicBezTo>
                  <a:cubicBezTo>
                    <a:pt x="-1914" y="101004"/>
                    <a:pt x="-1914" y="88543"/>
                    <a:pt x="5743" y="80886"/>
                  </a:cubicBezTo>
                  <a:lnTo>
                    <a:pt x="29427" y="57202"/>
                  </a:lnTo>
                  <a:lnTo>
                    <a:pt x="5743" y="33517"/>
                  </a:lnTo>
                  <a:cubicBezTo>
                    <a:pt x="-1914" y="25860"/>
                    <a:pt x="-1914" y="13400"/>
                    <a:pt x="5743" y="5743"/>
                  </a:cubicBezTo>
                  <a:cubicBezTo>
                    <a:pt x="13400" y="-1914"/>
                    <a:pt x="25860" y="-1914"/>
                    <a:pt x="33517" y="5743"/>
                  </a:cubicBezTo>
                  <a:lnTo>
                    <a:pt x="57202" y="29427"/>
                  </a:lnTo>
                  <a:lnTo>
                    <a:pt x="80886" y="5743"/>
                  </a:lnTo>
                  <a:cubicBezTo>
                    <a:pt x="88543" y="-1914"/>
                    <a:pt x="101004" y="-1914"/>
                    <a:pt x="108661" y="5743"/>
                  </a:cubicBezTo>
                  <a:cubicBezTo>
                    <a:pt x="116318" y="13400"/>
                    <a:pt x="116318" y="25860"/>
                    <a:pt x="108661" y="33517"/>
                  </a:cubicBezTo>
                  <a:lnTo>
                    <a:pt x="84976" y="57202"/>
                  </a:lnTo>
                  <a:lnTo>
                    <a:pt x="108661" y="80886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145390F-40E3-91FB-E7ED-4DDEBE3C921C}"/>
                </a:ext>
              </a:extLst>
            </p:cNvPr>
            <p:cNvSpPr/>
            <p:nvPr/>
          </p:nvSpPr>
          <p:spPr>
            <a:xfrm>
              <a:off x="11887854" y="2843710"/>
              <a:ext cx="585595" cy="53741"/>
            </a:xfrm>
            <a:custGeom>
              <a:avLst/>
              <a:gdLst>
                <a:gd name="connsiteX0" fmla="*/ 558724 w 585595"/>
                <a:gd name="connsiteY0" fmla="*/ 53742 h 53741"/>
                <a:gd name="connsiteX1" fmla="*/ 26871 w 585595"/>
                <a:gd name="connsiteY1" fmla="*/ 53742 h 53741"/>
                <a:gd name="connsiteX2" fmla="*/ 0 w 585595"/>
                <a:gd name="connsiteY2" fmla="*/ 26871 h 53741"/>
                <a:gd name="connsiteX3" fmla="*/ 0 w 585595"/>
                <a:gd name="connsiteY3" fmla="*/ 26871 h 53741"/>
                <a:gd name="connsiteX4" fmla="*/ 26871 w 585595"/>
                <a:gd name="connsiteY4" fmla="*/ 0 h 53741"/>
                <a:gd name="connsiteX5" fmla="*/ 558724 w 585595"/>
                <a:gd name="connsiteY5" fmla="*/ 0 h 53741"/>
                <a:gd name="connsiteX6" fmla="*/ 585595 w 585595"/>
                <a:gd name="connsiteY6" fmla="*/ 26871 h 53741"/>
                <a:gd name="connsiteX7" fmla="*/ 585595 w 585595"/>
                <a:gd name="connsiteY7" fmla="*/ 26871 h 53741"/>
                <a:gd name="connsiteX8" fmla="*/ 558724 w 585595"/>
                <a:gd name="connsiteY8" fmla="*/ 53742 h 5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595" h="53741">
                  <a:moveTo>
                    <a:pt x="558724" y="53742"/>
                  </a:moveTo>
                  <a:lnTo>
                    <a:pt x="26871" y="53742"/>
                  </a:lnTo>
                  <a:cubicBezTo>
                    <a:pt x="12032" y="53742"/>
                    <a:pt x="0" y="41709"/>
                    <a:pt x="0" y="26871"/>
                  </a:cubicBezTo>
                  <a:lnTo>
                    <a:pt x="0" y="26871"/>
                  </a:lnTo>
                  <a:cubicBezTo>
                    <a:pt x="0" y="12032"/>
                    <a:pt x="12032" y="0"/>
                    <a:pt x="26871" y="0"/>
                  </a:cubicBezTo>
                  <a:lnTo>
                    <a:pt x="558724" y="0"/>
                  </a:lnTo>
                  <a:cubicBezTo>
                    <a:pt x="573563" y="0"/>
                    <a:pt x="585595" y="12032"/>
                    <a:pt x="585595" y="26871"/>
                  </a:cubicBezTo>
                  <a:lnTo>
                    <a:pt x="585595" y="26871"/>
                  </a:lnTo>
                  <a:cubicBezTo>
                    <a:pt x="585595" y="41709"/>
                    <a:pt x="573563" y="53742"/>
                    <a:pt x="558724" y="53742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3B4F4DD-0EB6-B579-22D8-9AECA06EB0B4}"/>
                </a:ext>
              </a:extLst>
            </p:cNvPr>
            <p:cNvSpPr/>
            <p:nvPr/>
          </p:nvSpPr>
          <p:spPr>
            <a:xfrm>
              <a:off x="11887854" y="2990382"/>
              <a:ext cx="585595" cy="53741"/>
            </a:xfrm>
            <a:custGeom>
              <a:avLst/>
              <a:gdLst>
                <a:gd name="connsiteX0" fmla="*/ 558724 w 585595"/>
                <a:gd name="connsiteY0" fmla="*/ 53742 h 53741"/>
                <a:gd name="connsiteX1" fmla="*/ 26871 w 585595"/>
                <a:gd name="connsiteY1" fmla="*/ 53742 h 53741"/>
                <a:gd name="connsiteX2" fmla="*/ 0 w 585595"/>
                <a:gd name="connsiteY2" fmla="*/ 26871 h 53741"/>
                <a:gd name="connsiteX3" fmla="*/ 0 w 585595"/>
                <a:gd name="connsiteY3" fmla="*/ 26871 h 53741"/>
                <a:gd name="connsiteX4" fmla="*/ 26871 w 585595"/>
                <a:gd name="connsiteY4" fmla="*/ 0 h 53741"/>
                <a:gd name="connsiteX5" fmla="*/ 558724 w 585595"/>
                <a:gd name="connsiteY5" fmla="*/ 0 h 53741"/>
                <a:gd name="connsiteX6" fmla="*/ 585595 w 585595"/>
                <a:gd name="connsiteY6" fmla="*/ 26871 h 53741"/>
                <a:gd name="connsiteX7" fmla="*/ 585595 w 585595"/>
                <a:gd name="connsiteY7" fmla="*/ 26871 h 53741"/>
                <a:gd name="connsiteX8" fmla="*/ 558724 w 585595"/>
                <a:gd name="connsiteY8" fmla="*/ 53742 h 5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595" h="53741">
                  <a:moveTo>
                    <a:pt x="558724" y="53742"/>
                  </a:moveTo>
                  <a:lnTo>
                    <a:pt x="26871" y="53742"/>
                  </a:lnTo>
                  <a:cubicBezTo>
                    <a:pt x="12032" y="53742"/>
                    <a:pt x="0" y="41709"/>
                    <a:pt x="0" y="26871"/>
                  </a:cubicBezTo>
                  <a:lnTo>
                    <a:pt x="0" y="26871"/>
                  </a:lnTo>
                  <a:cubicBezTo>
                    <a:pt x="0" y="12032"/>
                    <a:pt x="12032" y="0"/>
                    <a:pt x="26871" y="0"/>
                  </a:cubicBezTo>
                  <a:lnTo>
                    <a:pt x="558724" y="0"/>
                  </a:lnTo>
                  <a:cubicBezTo>
                    <a:pt x="573563" y="0"/>
                    <a:pt x="585595" y="12032"/>
                    <a:pt x="585595" y="26871"/>
                  </a:cubicBezTo>
                  <a:lnTo>
                    <a:pt x="585595" y="26871"/>
                  </a:lnTo>
                  <a:cubicBezTo>
                    <a:pt x="585595" y="41709"/>
                    <a:pt x="573563" y="53742"/>
                    <a:pt x="558724" y="53742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EB9297-C93F-0A64-D098-5E7F2F419331}"/>
                </a:ext>
              </a:extLst>
            </p:cNvPr>
            <p:cNvSpPr/>
            <p:nvPr/>
          </p:nvSpPr>
          <p:spPr>
            <a:xfrm>
              <a:off x="11887854" y="3137007"/>
              <a:ext cx="435926" cy="53789"/>
            </a:xfrm>
            <a:custGeom>
              <a:avLst/>
              <a:gdLst>
                <a:gd name="connsiteX0" fmla="*/ 409056 w 435926"/>
                <a:gd name="connsiteY0" fmla="*/ 0 h 53789"/>
                <a:gd name="connsiteX1" fmla="*/ 435927 w 435926"/>
                <a:gd name="connsiteY1" fmla="*/ 26871 h 53789"/>
                <a:gd name="connsiteX2" fmla="*/ 435927 w 435926"/>
                <a:gd name="connsiteY2" fmla="*/ 26918 h 53789"/>
                <a:gd name="connsiteX3" fmla="*/ 409056 w 435926"/>
                <a:gd name="connsiteY3" fmla="*/ 53789 h 53789"/>
                <a:gd name="connsiteX4" fmla="*/ 26871 w 435926"/>
                <a:gd name="connsiteY4" fmla="*/ 53789 h 53789"/>
                <a:gd name="connsiteX5" fmla="*/ 0 w 435926"/>
                <a:gd name="connsiteY5" fmla="*/ 26918 h 53789"/>
                <a:gd name="connsiteX6" fmla="*/ 0 w 435926"/>
                <a:gd name="connsiteY6" fmla="*/ 26871 h 53789"/>
                <a:gd name="connsiteX7" fmla="*/ 26871 w 435926"/>
                <a:gd name="connsiteY7" fmla="*/ 0 h 5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926" h="53789">
                  <a:moveTo>
                    <a:pt x="409056" y="0"/>
                  </a:moveTo>
                  <a:cubicBezTo>
                    <a:pt x="423896" y="0"/>
                    <a:pt x="435927" y="12030"/>
                    <a:pt x="435927" y="26871"/>
                  </a:cubicBezTo>
                  <a:lnTo>
                    <a:pt x="435927" y="26918"/>
                  </a:lnTo>
                  <a:cubicBezTo>
                    <a:pt x="435927" y="41759"/>
                    <a:pt x="423896" y="53789"/>
                    <a:pt x="409056" y="53789"/>
                  </a:cubicBezTo>
                  <a:lnTo>
                    <a:pt x="26871" y="53789"/>
                  </a:lnTo>
                  <a:cubicBezTo>
                    <a:pt x="12030" y="53789"/>
                    <a:pt x="0" y="41759"/>
                    <a:pt x="0" y="26918"/>
                  </a:cubicBezTo>
                  <a:lnTo>
                    <a:pt x="0" y="26871"/>
                  </a:lnTo>
                  <a:cubicBezTo>
                    <a:pt x="0" y="12030"/>
                    <a:pt x="12030" y="0"/>
                    <a:pt x="26871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2AB7-BD1E-A48E-75A0-C1A8674143A0}"/>
              </a:ext>
            </a:extLst>
          </p:cNvPr>
          <p:cNvGrpSpPr/>
          <p:nvPr/>
        </p:nvGrpSpPr>
        <p:grpSpPr>
          <a:xfrm>
            <a:off x="789059" y="2853796"/>
            <a:ext cx="955319" cy="1073524"/>
            <a:chOff x="722352" y="4295133"/>
            <a:chExt cx="1364354" cy="153317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DF9FF15-50B9-B1E4-C22F-F50A734BBED4}"/>
                </a:ext>
              </a:extLst>
            </p:cNvPr>
            <p:cNvSpPr/>
            <p:nvPr/>
          </p:nvSpPr>
          <p:spPr>
            <a:xfrm>
              <a:off x="722582" y="4688843"/>
              <a:ext cx="1364124" cy="1139460"/>
            </a:xfrm>
            <a:custGeom>
              <a:avLst/>
              <a:gdLst>
                <a:gd name="connsiteX0" fmla="*/ 1333232 w 1364124"/>
                <a:gd name="connsiteY0" fmla="*/ 0 h 1139460"/>
                <a:gd name="connsiteX1" fmla="*/ 823904 w 1364124"/>
                <a:gd name="connsiteY1" fmla="*/ 0 h 1139460"/>
                <a:gd name="connsiteX2" fmla="*/ 780735 w 1364124"/>
                <a:gd name="connsiteY2" fmla="*/ 75272 h 1139460"/>
                <a:gd name="connsiteX3" fmla="*/ 1288968 w 1364124"/>
                <a:gd name="connsiteY3" fmla="*/ 75272 h 1139460"/>
                <a:gd name="connsiteX4" fmla="*/ 1288968 w 1364124"/>
                <a:gd name="connsiteY4" fmla="*/ 716990 h 1139460"/>
                <a:gd name="connsiteX5" fmla="*/ 75330 w 1364124"/>
                <a:gd name="connsiteY5" fmla="*/ 716990 h 1139460"/>
                <a:gd name="connsiteX6" fmla="*/ 75330 w 1364124"/>
                <a:gd name="connsiteY6" fmla="*/ 162764 h 1139460"/>
                <a:gd name="connsiteX7" fmla="*/ 0 w 1364124"/>
                <a:gd name="connsiteY7" fmla="*/ 96886 h 1139460"/>
                <a:gd name="connsiteX8" fmla="*/ 0 w 1364124"/>
                <a:gd name="connsiteY8" fmla="*/ 846497 h 1139460"/>
                <a:gd name="connsiteX9" fmla="*/ 29913 w 1364124"/>
                <a:gd name="connsiteY9" fmla="*/ 876929 h 1139460"/>
                <a:gd name="connsiteX10" fmla="*/ 556993 w 1364124"/>
                <a:gd name="connsiteY10" fmla="*/ 876929 h 1139460"/>
                <a:gd name="connsiteX11" fmla="*/ 520451 w 1364124"/>
                <a:gd name="connsiteY11" fmla="*/ 1063323 h 1139460"/>
                <a:gd name="connsiteX12" fmla="*/ 431289 w 1364124"/>
                <a:gd name="connsiteY12" fmla="*/ 1063323 h 1139460"/>
                <a:gd name="connsiteX13" fmla="*/ 419646 w 1364124"/>
                <a:gd name="connsiteY13" fmla="*/ 1075542 h 1139460"/>
                <a:gd name="connsiteX14" fmla="*/ 419646 w 1364124"/>
                <a:gd name="connsiteY14" fmla="*/ 1127242 h 1139460"/>
                <a:gd name="connsiteX15" fmla="*/ 431289 w 1364124"/>
                <a:gd name="connsiteY15" fmla="*/ 1139460 h 1139460"/>
                <a:gd name="connsiteX16" fmla="*/ 932317 w 1364124"/>
                <a:gd name="connsiteY16" fmla="*/ 1139460 h 1139460"/>
                <a:gd name="connsiteX17" fmla="*/ 944478 w 1364124"/>
                <a:gd name="connsiteY17" fmla="*/ 1127242 h 1139460"/>
                <a:gd name="connsiteX18" fmla="*/ 944478 w 1364124"/>
                <a:gd name="connsiteY18" fmla="*/ 1075542 h 1139460"/>
                <a:gd name="connsiteX19" fmla="*/ 932317 w 1364124"/>
                <a:gd name="connsiteY19" fmla="*/ 1063323 h 1139460"/>
                <a:gd name="connsiteX20" fmla="*/ 843731 w 1364124"/>
                <a:gd name="connsiteY20" fmla="*/ 1063323 h 1139460"/>
                <a:gd name="connsiteX21" fmla="*/ 806613 w 1364124"/>
                <a:gd name="connsiteY21" fmla="*/ 876929 h 1139460"/>
                <a:gd name="connsiteX22" fmla="*/ 1333117 w 1364124"/>
                <a:gd name="connsiteY22" fmla="*/ 876929 h 1139460"/>
                <a:gd name="connsiteX23" fmla="*/ 1364125 w 1364124"/>
                <a:gd name="connsiteY23" fmla="*/ 845921 h 1139460"/>
                <a:gd name="connsiteX24" fmla="*/ 1364125 w 1364124"/>
                <a:gd name="connsiteY24" fmla="*/ 30432 h 1139460"/>
                <a:gd name="connsiteX25" fmla="*/ 1333117 w 1364124"/>
                <a:gd name="connsiteY25" fmla="*/ 0 h 1139460"/>
                <a:gd name="connsiteX26" fmla="*/ 690420 w 1364124"/>
                <a:gd name="connsiteY26" fmla="*/ 828803 h 1139460"/>
                <a:gd name="connsiteX27" fmla="*/ 673820 w 1364124"/>
                <a:gd name="connsiteY27" fmla="*/ 828803 h 1139460"/>
                <a:gd name="connsiteX28" fmla="*/ 642236 w 1364124"/>
                <a:gd name="connsiteY28" fmla="*/ 797795 h 1139460"/>
                <a:gd name="connsiteX29" fmla="*/ 673820 w 1364124"/>
                <a:gd name="connsiteY29" fmla="*/ 767306 h 1139460"/>
                <a:gd name="connsiteX30" fmla="*/ 690420 w 1364124"/>
                <a:gd name="connsiteY30" fmla="*/ 767306 h 1139460"/>
                <a:gd name="connsiteX31" fmla="*/ 721428 w 1364124"/>
                <a:gd name="connsiteY31" fmla="*/ 797795 h 1139460"/>
                <a:gd name="connsiteX32" fmla="*/ 690420 w 1364124"/>
                <a:gd name="connsiteY32" fmla="*/ 828803 h 113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64124" h="1139460">
                  <a:moveTo>
                    <a:pt x="1333232" y="0"/>
                  </a:moveTo>
                  <a:lnTo>
                    <a:pt x="823904" y="0"/>
                  </a:lnTo>
                  <a:cubicBezTo>
                    <a:pt x="813357" y="26570"/>
                    <a:pt x="799005" y="51526"/>
                    <a:pt x="780735" y="75272"/>
                  </a:cubicBezTo>
                  <a:lnTo>
                    <a:pt x="1288968" y="75272"/>
                  </a:lnTo>
                  <a:lnTo>
                    <a:pt x="1288968" y="716990"/>
                  </a:lnTo>
                  <a:lnTo>
                    <a:pt x="75330" y="716990"/>
                  </a:lnTo>
                  <a:lnTo>
                    <a:pt x="75330" y="162764"/>
                  </a:lnTo>
                  <a:cubicBezTo>
                    <a:pt x="46512" y="143974"/>
                    <a:pt x="21613" y="121266"/>
                    <a:pt x="0" y="96886"/>
                  </a:cubicBezTo>
                  <a:lnTo>
                    <a:pt x="0" y="846497"/>
                  </a:lnTo>
                  <a:cubicBezTo>
                    <a:pt x="0" y="863097"/>
                    <a:pt x="13314" y="876929"/>
                    <a:pt x="29913" y="876929"/>
                  </a:cubicBezTo>
                  <a:lnTo>
                    <a:pt x="556993" y="876929"/>
                  </a:lnTo>
                  <a:lnTo>
                    <a:pt x="520451" y="1063323"/>
                  </a:lnTo>
                  <a:lnTo>
                    <a:pt x="431289" y="1063323"/>
                  </a:lnTo>
                  <a:cubicBezTo>
                    <a:pt x="425179" y="1063323"/>
                    <a:pt x="419646" y="1068338"/>
                    <a:pt x="419646" y="1075542"/>
                  </a:cubicBezTo>
                  <a:lnTo>
                    <a:pt x="419646" y="1127242"/>
                  </a:lnTo>
                  <a:cubicBezTo>
                    <a:pt x="419646" y="1133870"/>
                    <a:pt x="425179" y="1139460"/>
                    <a:pt x="431289" y="1139460"/>
                  </a:cubicBezTo>
                  <a:lnTo>
                    <a:pt x="932317" y="1139460"/>
                  </a:lnTo>
                  <a:cubicBezTo>
                    <a:pt x="938945" y="1139460"/>
                    <a:pt x="944478" y="1133927"/>
                    <a:pt x="944478" y="1127242"/>
                  </a:cubicBezTo>
                  <a:lnTo>
                    <a:pt x="944478" y="1075542"/>
                  </a:lnTo>
                  <a:cubicBezTo>
                    <a:pt x="944478" y="1068338"/>
                    <a:pt x="938945" y="1063323"/>
                    <a:pt x="932317" y="1063323"/>
                  </a:cubicBezTo>
                  <a:lnTo>
                    <a:pt x="843731" y="1063323"/>
                  </a:lnTo>
                  <a:lnTo>
                    <a:pt x="806613" y="876929"/>
                  </a:lnTo>
                  <a:lnTo>
                    <a:pt x="1333117" y="876929"/>
                  </a:lnTo>
                  <a:cubicBezTo>
                    <a:pt x="1350292" y="876929"/>
                    <a:pt x="1364125" y="863097"/>
                    <a:pt x="1364125" y="845921"/>
                  </a:cubicBezTo>
                  <a:lnTo>
                    <a:pt x="1364125" y="30432"/>
                  </a:lnTo>
                  <a:cubicBezTo>
                    <a:pt x="1364125" y="13833"/>
                    <a:pt x="1350292" y="0"/>
                    <a:pt x="1333117" y="0"/>
                  </a:cubicBezTo>
                  <a:close/>
                  <a:moveTo>
                    <a:pt x="690420" y="828803"/>
                  </a:moveTo>
                  <a:lnTo>
                    <a:pt x="673820" y="828803"/>
                  </a:lnTo>
                  <a:cubicBezTo>
                    <a:pt x="656126" y="828803"/>
                    <a:pt x="642236" y="814971"/>
                    <a:pt x="642236" y="797795"/>
                  </a:cubicBezTo>
                  <a:cubicBezTo>
                    <a:pt x="642236" y="780620"/>
                    <a:pt x="656069" y="767306"/>
                    <a:pt x="673820" y="767306"/>
                  </a:cubicBezTo>
                  <a:lnTo>
                    <a:pt x="690420" y="767306"/>
                  </a:lnTo>
                  <a:cubicBezTo>
                    <a:pt x="707595" y="767306"/>
                    <a:pt x="721428" y="781138"/>
                    <a:pt x="721428" y="797795"/>
                  </a:cubicBezTo>
                  <a:cubicBezTo>
                    <a:pt x="721428" y="814452"/>
                    <a:pt x="707595" y="828803"/>
                    <a:pt x="690420" y="828803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AE42B75-D864-7AF1-0117-00989E399C75}"/>
                </a:ext>
              </a:extLst>
            </p:cNvPr>
            <p:cNvSpPr/>
            <p:nvPr/>
          </p:nvSpPr>
          <p:spPr>
            <a:xfrm>
              <a:off x="1454788" y="5096040"/>
              <a:ext cx="423738" cy="238612"/>
            </a:xfrm>
            <a:custGeom>
              <a:avLst/>
              <a:gdLst>
                <a:gd name="connsiteX0" fmla="*/ 58 w 423738"/>
                <a:gd name="connsiteY0" fmla="*/ 145991 h 238612"/>
                <a:gd name="connsiteX1" fmla="*/ 58 w 423738"/>
                <a:gd name="connsiteY1" fmla="*/ 211005 h 238612"/>
                <a:gd name="connsiteX2" fmla="*/ 27608 w 423738"/>
                <a:gd name="connsiteY2" fmla="*/ 238612 h 238612"/>
                <a:gd name="connsiteX3" fmla="*/ 396189 w 423738"/>
                <a:gd name="connsiteY3" fmla="*/ 238612 h 238612"/>
                <a:gd name="connsiteX4" fmla="*/ 423739 w 423738"/>
                <a:gd name="connsiteY4" fmla="*/ 211005 h 238612"/>
                <a:gd name="connsiteX5" fmla="*/ 423739 w 423738"/>
                <a:gd name="connsiteY5" fmla="*/ 145991 h 238612"/>
                <a:gd name="connsiteX6" fmla="*/ 322818 w 423738"/>
                <a:gd name="connsiteY6" fmla="*/ 2651 h 238612"/>
                <a:gd name="connsiteX7" fmla="*/ 315383 w 423738"/>
                <a:gd name="connsiteY7" fmla="*/ 0 h 238612"/>
                <a:gd name="connsiteX8" fmla="*/ 308928 w 423738"/>
                <a:gd name="connsiteY8" fmla="*/ 4496 h 238612"/>
                <a:gd name="connsiteX9" fmla="*/ 212042 w 423738"/>
                <a:gd name="connsiteY9" fmla="*/ 34870 h 238612"/>
                <a:gd name="connsiteX10" fmla="*/ 115156 w 423738"/>
                <a:gd name="connsiteY10" fmla="*/ 4496 h 238612"/>
                <a:gd name="connsiteX11" fmla="*/ 108759 w 423738"/>
                <a:gd name="connsiteY11" fmla="*/ 58 h 238612"/>
                <a:gd name="connsiteX12" fmla="*/ 101381 w 423738"/>
                <a:gd name="connsiteY12" fmla="*/ 2651 h 238612"/>
                <a:gd name="connsiteX13" fmla="*/ 0 w 423738"/>
                <a:gd name="connsiteY13" fmla="*/ 145991 h 23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3738" h="238612">
                  <a:moveTo>
                    <a:pt x="58" y="145991"/>
                  </a:moveTo>
                  <a:lnTo>
                    <a:pt x="58" y="211005"/>
                  </a:lnTo>
                  <a:cubicBezTo>
                    <a:pt x="58" y="226221"/>
                    <a:pt x="12449" y="238612"/>
                    <a:pt x="27608" y="238612"/>
                  </a:cubicBezTo>
                  <a:lnTo>
                    <a:pt x="396189" y="238612"/>
                  </a:lnTo>
                  <a:cubicBezTo>
                    <a:pt x="411405" y="238612"/>
                    <a:pt x="423739" y="226221"/>
                    <a:pt x="423739" y="211005"/>
                  </a:cubicBezTo>
                  <a:lnTo>
                    <a:pt x="423739" y="145991"/>
                  </a:lnTo>
                  <a:cubicBezTo>
                    <a:pt x="423739" y="82016"/>
                    <a:pt x="383163" y="24438"/>
                    <a:pt x="322818" y="2651"/>
                  </a:cubicBezTo>
                  <a:lnTo>
                    <a:pt x="315383" y="0"/>
                  </a:lnTo>
                  <a:lnTo>
                    <a:pt x="308928" y="4496"/>
                  </a:lnTo>
                  <a:cubicBezTo>
                    <a:pt x="280398" y="24322"/>
                    <a:pt x="246912" y="34870"/>
                    <a:pt x="212042" y="34870"/>
                  </a:cubicBezTo>
                  <a:cubicBezTo>
                    <a:pt x="177173" y="34870"/>
                    <a:pt x="143513" y="24380"/>
                    <a:pt x="115156" y="4496"/>
                  </a:cubicBezTo>
                  <a:lnTo>
                    <a:pt x="108759" y="58"/>
                  </a:lnTo>
                  <a:lnTo>
                    <a:pt x="101381" y="2651"/>
                  </a:lnTo>
                  <a:cubicBezTo>
                    <a:pt x="40748" y="24034"/>
                    <a:pt x="0" y="81612"/>
                    <a:pt x="0" y="14599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B8BA491-C0BA-6AB4-B5D3-48E11AA5A30A}"/>
                </a:ext>
              </a:extLst>
            </p:cNvPr>
            <p:cNvSpPr/>
            <p:nvPr/>
          </p:nvSpPr>
          <p:spPr>
            <a:xfrm>
              <a:off x="1541587" y="4835295"/>
              <a:ext cx="250254" cy="250312"/>
            </a:xfrm>
            <a:custGeom>
              <a:avLst/>
              <a:gdLst>
                <a:gd name="connsiteX0" fmla="*/ 125127 w 250254"/>
                <a:gd name="connsiteY0" fmla="*/ 250312 h 250312"/>
                <a:gd name="connsiteX1" fmla="*/ 250255 w 250254"/>
                <a:gd name="connsiteY1" fmla="*/ 125127 h 250312"/>
                <a:gd name="connsiteX2" fmla="*/ 125127 w 250254"/>
                <a:gd name="connsiteY2" fmla="*/ 0 h 250312"/>
                <a:gd name="connsiteX3" fmla="*/ 0 w 250254"/>
                <a:gd name="connsiteY3" fmla="*/ 125127 h 250312"/>
                <a:gd name="connsiteX4" fmla="*/ 125127 w 250254"/>
                <a:gd name="connsiteY4" fmla="*/ 250312 h 25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254" h="250312">
                  <a:moveTo>
                    <a:pt x="125127" y="250312"/>
                  </a:moveTo>
                  <a:cubicBezTo>
                    <a:pt x="194233" y="250312"/>
                    <a:pt x="250255" y="194290"/>
                    <a:pt x="250255" y="125127"/>
                  </a:cubicBezTo>
                  <a:cubicBezTo>
                    <a:pt x="250255" y="55964"/>
                    <a:pt x="194233" y="0"/>
                    <a:pt x="125127" y="0"/>
                  </a:cubicBezTo>
                  <a:cubicBezTo>
                    <a:pt x="56022" y="0"/>
                    <a:pt x="0" y="56022"/>
                    <a:pt x="0" y="125127"/>
                  </a:cubicBezTo>
                  <a:cubicBezTo>
                    <a:pt x="0" y="194233"/>
                    <a:pt x="56022" y="250312"/>
                    <a:pt x="125127" y="250312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43B06AE-BDD2-DE90-E321-0EAF5F4939CA}"/>
                </a:ext>
              </a:extLst>
            </p:cNvPr>
            <p:cNvSpPr/>
            <p:nvPr/>
          </p:nvSpPr>
          <p:spPr>
            <a:xfrm>
              <a:off x="722352" y="4295133"/>
              <a:ext cx="762637" cy="637125"/>
            </a:xfrm>
            <a:custGeom>
              <a:avLst/>
              <a:gdLst>
                <a:gd name="connsiteX0" fmla="*/ 381376 w 762637"/>
                <a:gd name="connsiteY0" fmla="*/ 564543 h 637125"/>
                <a:gd name="connsiteX1" fmla="*/ 515956 w 762637"/>
                <a:gd name="connsiteY1" fmla="*/ 546099 h 637125"/>
                <a:gd name="connsiteX2" fmla="*/ 689267 w 762637"/>
                <a:gd name="connsiteY2" fmla="*/ 634859 h 637125"/>
                <a:gd name="connsiteX3" fmla="*/ 716067 w 762637"/>
                <a:gd name="connsiteY3" fmla="*/ 608519 h 637125"/>
                <a:gd name="connsiteX4" fmla="*/ 652956 w 762637"/>
                <a:gd name="connsiteY4" fmla="*/ 480279 h 637125"/>
                <a:gd name="connsiteX5" fmla="*/ 762637 w 762637"/>
                <a:gd name="connsiteY5" fmla="*/ 282358 h 637125"/>
                <a:gd name="connsiteX6" fmla="*/ 381376 w 762637"/>
                <a:gd name="connsiteY6" fmla="*/ 0 h 637125"/>
                <a:gd name="connsiteX7" fmla="*/ 0 w 762637"/>
                <a:gd name="connsiteY7" fmla="*/ 282300 h 637125"/>
                <a:gd name="connsiteX8" fmla="*/ 381376 w 762637"/>
                <a:gd name="connsiteY8" fmla="*/ 564543 h 637125"/>
                <a:gd name="connsiteX9" fmla="*/ 509558 w 762637"/>
                <a:gd name="connsiteY9" fmla="*/ 446620 h 637125"/>
                <a:gd name="connsiteX10" fmla="*/ 253194 w 762637"/>
                <a:gd name="connsiteY10" fmla="*/ 446620 h 637125"/>
                <a:gd name="connsiteX11" fmla="*/ 223166 w 762637"/>
                <a:gd name="connsiteY11" fmla="*/ 416592 h 637125"/>
                <a:gd name="connsiteX12" fmla="*/ 253194 w 762637"/>
                <a:gd name="connsiteY12" fmla="*/ 386564 h 637125"/>
                <a:gd name="connsiteX13" fmla="*/ 509558 w 762637"/>
                <a:gd name="connsiteY13" fmla="*/ 386564 h 637125"/>
                <a:gd name="connsiteX14" fmla="*/ 539587 w 762637"/>
                <a:gd name="connsiteY14" fmla="*/ 416592 h 637125"/>
                <a:gd name="connsiteX15" fmla="*/ 509558 w 762637"/>
                <a:gd name="connsiteY15" fmla="*/ 446620 h 637125"/>
                <a:gd name="connsiteX16" fmla="*/ 253194 w 762637"/>
                <a:gd name="connsiteY16" fmla="*/ 117923 h 637125"/>
                <a:gd name="connsiteX17" fmla="*/ 509558 w 762637"/>
                <a:gd name="connsiteY17" fmla="*/ 117923 h 637125"/>
                <a:gd name="connsiteX18" fmla="*/ 539587 w 762637"/>
                <a:gd name="connsiteY18" fmla="*/ 147951 h 637125"/>
                <a:gd name="connsiteX19" fmla="*/ 509558 w 762637"/>
                <a:gd name="connsiteY19" fmla="*/ 177979 h 637125"/>
                <a:gd name="connsiteX20" fmla="*/ 253194 w 762637"/>
                <a:gd name="connsiteY20" fmla="*/ 177979 h 637125"/>
                <a:gd name="connsiteX21" fmla="*/ 223166 w 762637"/>
                <a:gd name="connsiteY21" fmla="*/ 147951 h 637125"/>
                <a:gd name="connsiteX22" fmla="*/ 253194 w 762637"/>
                <a:gd name="connsiteY22" fmla="*/ 117923 h 637125"/>
                <a:gd name="connsiteX23" fmla="*/ 181899 w 762637"/>
                <a:gd name="connsiteY23" fmla="*/ 252272 h 637125"/>
                <a:gd name="connsiteX24" fmla="*/ 580854 w 762637"/>
                <a:gd name="connsiteY24" fmla="*/ 252272 h 637125"/>
                <a:gd name="connsiteX25" fmla="*/ 610882 w 762637"/>
                <a:gd name="connsiteY25" fmla="*/ 282300 h 637125"/>
                <a:gd name="connsiteX26" fmla="*/ 580854 w 762637"/>
                <a:gd name="connsiteY26" fmla="*/ 312329 h 637125"/>
                <a:gd name="connsiteX27" fmla="*/ 181841 w 762637"/>
                <a:gd name="connsiteY27" fmla="*/ 312329 h 637125"/>
                <a:gd name="connsiteX28" fmla="*/ 151813 w 762637"/>
                <a:gd name="connsiteY28" fmla="*/ 282300 h 637125"/>
                <a:gd name="connsiteX29" fmla="*/ 181841 w 762637"/>
                <a:gd name="connsiteY29" fmla="*/ 252272 h 63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62637" h="637125">
                  <a:moveTo>
                    <a:pt x="381376" y="564543"/>
                  </a:moveTo>
                  <a:cubicBezTo>
                    <a:pt x="428811" y="564543"/>
                    <a:pt x="474055" y="557800"/>
                    <a:pt x="515956" y="546099"/>
                  </a:cubicBezTo>
                  <a:lnTo>
                    <a:pt x="689267" y="634859"/>
                  </a:lnTo>
                  <a:cubicBezTo>
                    <a:pt x="706212" y="643562"/>
                    <a:pt x="724482" y="625579"/>
                    <a:pt x="716067" y="608519"/>
                  </a:cubicBezTo>
                  <a:lnTo>
                    <a:pt x="652956" y="480279"/>
                  </a:lnTo>
                  <a:cubicBezTo>
                    <a:pt x="720736" y="429329"/>
                    <a:pt x="762637" y="359475"/>
                    <a:pt x="762637" y="282358"/>
                  </a:cubicBezTo>
                  <a:cubicBezTo>
                    <a:pt x="762637" y="126395"/>
                    <a:pt x="591920" y="0"/>
                    <a:pt x="381376" y="0"/>
                  </a:cubicBezTo>
                  <a:cubicBezTo>
                    <a:pt x="170833" y="0"/>
                    <a:pt x="0" y="126395"/>
                    <a:pt x="0" y="282300"/>
                  </a:cubicBezTo>
                  <a:cubicBezTo>
                    <a:pt x="0" y="438205"/>
                    <a:pt x="170775" y="564543"/>
                    <a:pt x="381376" y="564543"/>
                  </a:cubicBezTo>
                  <a:close/>
                  <a:moveTo>
                    <a:pt x="509558" y="446620"/>
                  </a:moveTo>
                  <a:lnTo>
                    <a:pt x="253194" y="446620"/>
                  </a:lnTo>
                  <a:cubicBezTo>
                    <a:pt x="236595" y="446620"/>
                    <a:pt x="223166" y="433191"/>
                    <a:pt x="223166" y="416592"/>
                  </a:cubicBezTo>
                  <a:cubicBezTo>
                    <a:pt x="223166" y="399993"/>
                    <a:pt x="236595" y="386564"/>
                    <a:pt x="253194" y="386564"/>
                  </a:cubicBezTo>
                  <a:lnTo>
                    <a:pt x="509558" y="386564"/>
                  </a:lnTo>
                  <a:cubicBezTo>
                    <a:pt x="526157" y="386564"/>
                    <a:pt x="539587" y="399993"/>
                    <a:pt x="539587" y="416592"/>
                  </a:cubicBezTo>
                  <a:cubicBezTo>
                    <a:pt x="539587" y="433191"/>
                    <a:pt x="526157" y="446620"/>
                    <a:pt x="509558" y="446620"/>
                  </a:cubicBezTo>
                  <a:close/>
                  <a:moveTo>
                    <a:pt x="253194" y="117923"/>
                  </a:moveTo>
                  <a:lnTo>
                    <a:pt x="509558" y="117923"/>
                  </a:lnTo>
                  <a:cubicBezTo>
                    <a:pt x="526157" y="117923"/>
                    <a:pt x="539587" y="131352"/>
                    <a:pt x="539587" y="147951"/>
                  </a:cubicBezTo>
                  <a:cubicBezTo>
                    <a:pt x="539587" y="164550"/>
                    <a:pt x="526157" y="177979"/>
                    <a:pt x="509558" y="177979"/>
                  </a:cubicBezTo>
                  <a:lnTo>
                    <a:pt x="253194" y="177979"/>
                  </a:lnTo>
                  <a:cubicBezTo>
                    <a:pt x="236595" y="177979"/>
                    <a:pt x="223166" y="164550"/>
                    <a:pt x="223166" y="147951"/>
                  </a:cubicBezTo>
                  <a:cubicBezTo>
                    <a:pt x="223166" y="131352"/>
                    <a:pt x="236595" y="117923"/>
                    <a:pt x="253194" y="117923"/>
                  </a:cubicBezTo>
                  <a:close/>
                  <a:moveTo>
                    <a:pt x="181899" y="252272"/>
                  </a:moveTo>
                  <a:lnTo>
                    <a:pt x="580854" y="252272"/>
                  </a:lnTo>
                  <a:cubicBezTo>
                    <a:pt x="597453" y="252272"/>
                    <a:pt x="610882" y="265701"/>
                    <a:pt x="610882" y="282300"/>
                  </a:cubicBezTo>
                  <a:cubicBezTo>
                    <a:pt x="610882" y="298899"/>
                    <a:pt x="597453" y="312329"/>
                    <a:pt x="580854" y="312329"/>
                  </a:cubicBezTo>
                  <a:lnTo>
                    <a:pt x="181841" y="312329"/>
                  </a:lnTo>
                  <a:cubicBezTo>
                    <a:pt x="165242" y="312329"/>
                    <a:pt x="151813" y="298842"/>
                    <a:pt x="151813" y="282300"/>
                  </a:cubicBezTo>
                  <a:cubicBezTo>
                    <a:pt x="151813" y="265759"/>
                    <a:pt x="165242" y="252272"/>
                    <a:pt x="181841" y="252272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0E25E0B-6A26-D21B-F652-D9652AC3CAA6}"/>
                </a:ext>
              </a:extLst>
            </p:cNvPr>
            <p:cNvSpPr/>
            <p:nvPr/>
          </p:nvSpPr>
          <p:spPr>
            <a:xfrm>
              <a:off x="897910" y="4957022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ABAB270-3FCF-0B7C-4A12-3B966DE82304}"/>
                </a:ext>
              </a:extLst>
            </p:cNvPr>
            <p:cNvSpPr/>
            <p:nvPr/>
          </p:nvSpPr>
          <p:spPr>
            <a:xfrm>
              <a:off x="1028974" y="4973449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E7F924E-E1D3-347A-85C5-997C4657CD76}"/>
                </a:ext>
              </a:extLst>
            </p:cNvPr>
            <p:cNvSpPr/>
            <p:nvPr/>
          </p:nvSpPr>
          <p:spPr>
            <a:xfrm>
              <a:off x="897910" y="5096098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F4FD27C-196F-326A-2836-D6B81F978B88}"/>
                </a:ext>
              </a:extLst>
            </p:cNvPr>
            <p:cNvSpPr/>
            <p:nvPr/>
          </p:nvSpPr>
          <p:spPr>
            <a:xfrm>
              <a:off x="1028974" y="5112524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6A2D29B-A591-3387-F4FD-19212E326B48}"/>
                </a:ext>
              </a:extLst>
            </p:cNvPr>
            <p:cNvSpPr/>
            <p:nvPr/>
          </p:nvSpPr>
          <p:spPr>
            <a:xfrm>
              <a:off x="897910" y="5235173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4FEEA6A-C448-F0F0-954C-76CC09DC12AB}"/>
                </a:ext>
              </a:extLst>
            </p:cNvPr>
            <p:cNvSpPr/>
            <p:nvPr/>
          </p:nvSpPr>
          <p:spPr>
            <a:xfrm>
              <a:off x="1028974" y="5251599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Google Shape;186;p38">
            <a:extLst>
              <a:ext uri="{FF2B5EF4-FFF2-40B4-BE49-F238E27FC236}">
                <a16:creationId xmlns:a16="http://schemas.microsoft.com/office/drawing/2014/main" id="{2303A2A5-F913-5489-5AF2-9A4856276974}"/>
              </a:ext>
            </a:extLst>
          </p:cNvPr>
          <p:cNvSpPr txBox="1"/>
          <p:nvPr/>
        </p:nvSpPr>
        <p:spPr>
          <a:xfrm>
            <a:off x="0" y="4109810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ENGAGE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SELLERS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5" name="Google Shape;186;p38">
            <a:extLst>
              <a:ext uri="{FF2B5EF4-FFF2-40B4-BE49-F238E27FC236}">
                <a16:creationId xmlns:a16="http://schemas.microsoft.com/office/drawing/2014/main" id="{D03B8139-B033-F329-E8FE-320545000915}"/>
              </a:ext>
            </a:extLst>
          </p:cNvPr>
          <p:cNvSpPr txBox="1"/>
          <p:nvPr/>
        </p:nvSpPr>
        <p:spPr>
          <a:xfrm>
            <a:off x="2709522" y="3746108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CREATE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AWARENESS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6" name="Google Shape;186;p38">
            <a:extLst>
              <a:ext uri="{FF2B5EF4-FFF2-40B4-BE49-F238E27FC236}">
                <a16:creationId xmlns:a16="http://schemas.microsoft.com/office/drawing/2014/main" id="{54287167-1311-D471-FA54-0C3F513D9C36}"/>
              </a:ext>
            </a:extLst>
          </p:cNvPr>
          <p:cNvSpPr txBox="1"/>
          <p:nvPr/>
        </p:nvSpPr>
        <p:spPr>
          <a:xfrm>
            <a:off x="5418705" y="3382178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PROMOTE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LEARNING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8" name="Google Shape;186;p38">
            <a:extLst>
              <a:ext uri="{FF2B5EF4-FFF2-40B4-BE49-F238E27FC236}">
                <a16:creationId xmlns:a16="http://schemas.microsoft.com/office/drawing/2014/main" id="{3791FE2C-5ECB-82A9-97F3-8566A0FCEA11}"/>
              </a:ext>
            </a:extLst>
          </p:cNvPr>
          <p:cNvSpPr txBox="1"/>
          <p:nvPr/>
        </p:nvSpPr>
        <p:spPr>
          <a:xfrm>
            <a:off x="10652011" y="2639357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FACILITATE PRACTICE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9" name="Google Shape;186;p38">
            <a:extLst>
              <a:ext uri="{FF2B5EF4-FFF2-40B4-BE49-F238E27FC236}">
                <a16:creationId xmlns:a16="http://schemas.microsoft.com/office/drawing/2014/main" id="{A86DE317-9A06-834E-4CDB-268CBE01535B}"/>
              </a:ext>
            </a:extLst>
          </p:cNvPr>
          <p:cNvSpPr txBox="1"/>
          <p:nvPr/>
        </p:nvSpPr>
        <p:spPr>
          <a:xfrm>
            <a:off x="13559458" y="2257007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SUPPORT PERFORMANCE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81CEC2A-8387-8E36-32BD-4FECDD09D205}"/>
              </a:ext>
            </a:extLst>
          </p:cNvPr>
          <p:cNvGrpSpPr/>
          <p:nvPr/>
        </p:nvGrpSpPr>
        <p:grpSpPr>
          <a:xfrm>
            <a:off x="3671063" y="2494353"/>
            <a:ext cx="835524" cy="1048583"/>
            <a:chOff x="3485310" y="3689970"/>
            <a:chExt cx="1198884" cy="150460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C9BBDF3-CF56-7887-EEFD-34D6F7362A9E}"/>
                </a:ext>
              </a:extLst>
            </p:cNvPr>
            <p:cNvSpPr/>
            <p:nvPr/>
          </p:nvSpPr>
          <p:spPr>
            <a:xfrm>
              <a:off x="3892930" y="4918827"/>
              <a:ext cx="383643" cy="35966"/>
            </a:xfrm>
            <a:custGeom>
              <a:avLst/>
              <a:gdLst>
                <a:gd name="connsiteX0" fmla="*/ 0 w 383643"/>
                <a:gd name="connsiteY0" fmla="*/ 0 h 35966"/>
                <a:gd name="connsiteX1" fmla="*/ 383643 w 383643"/>
                <a:gd name="connsiteY1" fmla="*/ 0 h 35966"/>
                <a:gd name="connsiteX2" fmla="*/ 383643 w 383643"/>
                <a:gd name="connsiteY2" fmla="*/ 35967 h 35966"/>
                <a:gd name="connsiteX3" fmla="*/ 0 w 383643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43" h="35966">
                  <a:moveTo>
                    <a:pt x="0" y="0"/>
                  </a:moveTo>
                  <a:lnTo>
                    <a:pt x="383643" y="0"/>
                  </a:lnTo>
                  <a:lnTo>
                    <a:pt x="383643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2E44B4A-69A5-AED8-A433-205948FBEDFD}"/>
                </a:ext>
              </a:extLst>
            </p:cNvPr>
            <p:cNvSpPr/>
            <p:nvPr/>
          </p:nvSpPr>
          <p:spPr>
            <a:xfrm>
              <a:off x="3892930" y="4990761"/>
              <a:ext cx="383643" cy="35966"/>
            </a:xfrm>
            <a:custGeom>
              <a:avLst/>
              <a:gdLst>
                <a:gd name="connsiteX0" fmla="*/ 0 w 383643"/>
                <a:gd name="connsiteY0" fmla="*/ 0 h 35966"/>
                <a:gd name="connsiteX1" fmla="*/ 383643 w 383643"/>
                <a:gd name="connsiteY1" fmla="*/ 0 h 35966"/>
                <a:gd name="connsiteX2" fmla="*/ 383643 w 383643"/>
                <a:gd name="connsiteY2" fmla="*/ 35967 h 35966"/>
                <a:gd name="connsiteX3" fmla="*/ 0 w 383643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43" h="35966">
                  <a:moveTo>
                    <a:pt x="0" y="0"/>
                  </a:moveTo>
                  <a:lnTo>
                    <a:pt x="383643" y="0"/>
                  </a:lnTo>
                  <a:lnTo>
                    <a:pt x="383643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ED09FD8-3FF3-928B-6C4F-E67EB9671446}"/>
                </a:ext>
              </a:extLst>
            </p:cNvPr>
            <p:cNvSpPr/>
            <p:nvPr/>
          </p:nvSpPr>
          <p:spPr>
            <a:xfrm>
              <a:off x="3899011" y="5062933"/>
              <a:ext cx="371450" cy="131637"/>
            </a:xfrm>
            <a:custGeom>
              <a:avLst/>
              <a:gdLst>
                <a:gd name="connsiteX0" fmla="*/ 185741 w 371450"/>
                <a:gd name="connsiteY0" fmla="*/ 131638 h 131637"/>
                <a:gd name="connsiteX1" fmla="*/ 118604 w 371450"/>
                <a:gd name="connsiteY1" fmla="*/ 110537 h 131637"/>
                <a:gd name="connsiteX2" fmla="*/ 7587 w 371450"/>
                <a:gd name="connsiteY2" fmla="*/ 32610 h 131637"/>
                <a:gd name="connsiteX3" fmla="*/ 873 w 371450"/>
                <a:gd name="connsiteY3" fmla="*/ 12468 h 131637"/>
                <a:gd name="connsiteX4" fmla="*/ 17897 w 371450"/>
                <a:gd name="connsiteY4" fmla="*/ 0 h 131637"/>
                <a:gd name="connsiteX5" fmla="*/ 353585 w 371450"/>
                <a:gd name="connsiteY5" fmla="*/ 0 h 131637"/>
                <a:gd name="connsiteX6" fmla="*/ 370609 w 371450"/>
                <a:gd name="connsiteY6" fmla="*/ 12468 h 131637"/>
                <a:gd name="connsiteX7" fmla="*/ 363896 w 371450"/>
                <a:gd name="connsiteY7" fmla="*/ 32610 h 131637"/>
                <a:gd name="connsiteX8" fmla="*/ 252879 w 371450"/>
                <a:gd name="connsiteY8" fmla="*/ 110537 h 131637"/>
                <a:gd name="connsiteX9" fmla="*/ 185741 w 371450"/>
                <a:gd name="connsiteY9" fmla="*/ 131638 h 131637"/>
                <a:gd name="connsiteX10" fmla="*/ 74725 w 371450"/>
                <a:gd name="connsiteY10" fmla="*/ 35727 h 131637"/>
                <a:gd name="connsiteX11" fmla="*/ 139225 w 371450"/>
                <a:gd name="connsiteY11" fmla="*/ 81045 h 131637"/>
                <a:gd name="connsiteX12" fmla="*/ 232018 w 371450"/>
                <a:gd name="connsiteY12" fmla="*/ 81045 h 131637"/>
                <a:gd name="connsiteX13" fmla="*/ 296518 w 371450"/>
                <a:gd name="connsiteY13" fmla="*/ 35727 h 131637"/>
                <a:gd name="connsiteX14" fmla="*/ 74725 w 371450"/>
                <a:gd name="connsiteY14" fmla="*/ 35727 h 13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1450" h="131637">
                  <a:moveTo>
                    <a:pt x="185741" y="131638"/>
                  </a:moveTo>
                  <a:cubicBezTo>
                    <a:pt x="161524" y="131638"/>
                    <a:pt x="138505" y="124444"/>
                    <a:pt x="118604" y="110537"/>
                  </a:cubicBezTo>
                  <a:lnTo>
                    <a:pt x="7587" y="32610"/>
                  </a:lnTo>
                  <a:cubicBezTo>
                    <a:pt x="1113" y="28054"/>
                    <a:pt x="-1525" y="19902"/>
                    <a:pt x="873" y="12468"/>
                  </a:cubicBezTo>
                  <a:cubicBezTo>
                    <a:pt x="3271" y="5035"/>
                    <a:pt x="10225" y="0"/>
                    <a:pt x="17897" y="0"/>
                  </a:cubicBezTo>
                  <a:lnTo>
                    <a:pt x="353585" y="0"/>
                  </a:lnTo>
                  <a:cubicBezTo>
                    <a:pt x="361498" y="0"/>
                    <a:pt x="368451" y="5035"/>
                    <a:pt x="370609" y="12468"/>
                  </a:cubicBezTo>
                  <a:cubicBezTo>
                    <a:pt x="373007" y="19902"/>
                    <a:pt x="370130" y="28054"/>
                    <a:pt x="363896" y="32610"/>
                  </a:cubicBezTo>
                  <a:lnTo>
                    <a:pt x="252879" y="110537"/>
                  </a:lnTo>
                  <a:cubicBezTo>
                    <a:pt x="233217" y="124444"/>
                    <a:pt x="209959" y="131638"/>
                    <a:pt x="185741" y="131638"/>
                  </a:cubicBezTo>
                  <a:close/>
                  <a:moveTo>
                    <a:pt x="74725" y="35727"/>
                  </a:moveTo>
                  <a:lnTo>
                    <a:pt x="139225" y="81045"/>
                  </a:lnTo>
                  <a:cubicBezTo>
                    <a:pt x="166319" y="99987"/>
                    <a:pt x="204684" y="100227"/>
                    <a:pt x="232018" y="81045"/>
                  </a:cubicBezTo>
                  <a:lnTo>
                    <a:pt x="296518" y="35727"/>
                  </a:lnTo>
                  <a:lnTo>
                    <a:pt x="74725" y="3572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003AEE1-3753-A976-95A2-DFC80A4D0A6C}"/>
                </a:ext>
              </a:extLst>
            </p:cNvPr>
            <p:cNvGrpSpPr/>
            <p:nvPr/>
          </p:nvGrpSpPr>
          <p:grpSpPr>
            <a:xfrm>
              <a:off x="3485310" y="3689970"/>
              <a:ext cx="1198884" cy="893167"/>
              <a:chOff x="3485310" y="3689970"/>
              <a:chExt cx="1198884" cy="893167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0225A9E-7F9F-A2E1-948E-EB0781753447}"/>
                  </a:ext>
                </a:extLst>
              </p:cNvPr>
              <p:cNvSpPr/>
              <p:nvPr/>
            </p:nvSpPr>
            <p:spPr>
              <a:xfrm>
                <a:off x="4066769" y="3689970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D4313F3-5588-67CB-AFD0-AF0E797E5868}"/>
                  </a:ext>
                </a:extLst>
              </p:cNvPr>
              <p:cNvSpPr/>
              <p:nvPr/>
            </p:nvSpPr>
            <p:spPr>
              <a:xfrm rot="18000001">
                <a:off x="4312526" y="3793795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1919737-F357-0ED4-B342-EB3076DB7D84}"/>
                  </a:ext>
                </a:extLst>
              </p:cNvPr>
              <p:cNvSpPr/>
              <p:nvPr/>
            </p:nvSpPr>
            <p:spPr>
              <a:xfrm rot="19800600">
                <a:off x="3791067" y="3763866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EBB38F27-7BFD-2279-4D54-FC57A1FA8B21}"/>
                  </a:ext>
                </a:extLst>
              </p:cNvPr>
              <p:cNvSpPr/>
              <p:nvPr/>
            </p:nvSpPr>
            <p:spPr>
              <a:xfrm rot="19799999">
                <a:off x="4514477" y="3995717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E8B5E953-5029-F38C-E2A9-E19A9993121C}"/>
                  </a:ext>
                </a:extLst>
              </p:cNvPr>
              <p:cNvSpPr/>
              <p:nvPr/>
            </p:nvSpPr>
            <p:spPr>
              <a:xfrm rot="18000600">
                <a:off x="3589155" y="3965787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0682EC0-EAAB-693B-88A4-0FED7D4ECA1A}"/>
                  </a:ext>
                </a:extLst>
              </p:cNvPr>
              <p:cNvSpPr/>
              <p:nvPr/>
            </p:nvSpPr>
            <p:spPr>
              <a:xfrm>
                <a:off x="4588284" y="4271429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7C66325-9477-5531-3532-753A99C03E12}"/>
                  </a:ext>
                </a:extLst>
              </p:cNvPr>
              <p:cNvSpPr/>
              <p:nvPr/>
            </p:nvSpPr>
            <p:spPr>
              <a:xfrm>
                <a:off x="3485310" y="4271429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EB079E3-C583-4C41-6CAE-A5221B3D6AFD}"/>
                  </a:ext>
                </a:extLst>
              </p:cNvPr>
              <p:cNvSpPr/>
              <p:nvPr/>
            </p:nvSpPr>
            <p:spPr>
              <a:xfrm rot="17999400">
                <a:off x="4544317" y="4517169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FAE8B57-0E55-80F1-0FDC-490F8B51FE76}"/>
                  </a:ext>
                </a:extLst>
              </p:cNvPr>
              <p:cNvSpPr/>
              <p:nvPr/>
            </p:nvSpPr>
            <p:spPr>
              <a:xfrm rot="19799999">
                <a:off x="3559147" y="4547171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A72E093-1497-70FC-6F12-337BC5207863}"/>
                </a:ext>
              </a:extLst>
            </p:cNvPr>
            <p:cNvSpPr/>
            <p:nvPr/>
          </p:nvSpPr>
          <p:spPr>
            <a:xfrm>
              <a:off x="4036797" y="4415295"/>
              <a:ext cx="95910" cy="35966"/>
            </a:xfrm>
            <a:custGeom>
              <a:avLst/>
              <a:gdLst>
                <a:gd name="connsiteX0" fmla="*/ 0 w 95910"/>
                <a:gd name="connsiteY0" fmla="*/ 0 h 35966"/>
                <a:gd name="connsiteX1" fmla="*/ 95911 w 95910"/>
                <a:gd name="connsiteY1" fmla="*/ 0 h 35966"/>
                <a:gd name="connsiteX2" fmla="*/ 95911 w 95910"/>
                <a:gd name="connsiteY2" fmla="*/ 35967 h 35966"/>
                <a:gd name="connsiteX3" fmla="*/ 0 w 95910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910" h="35966">
                  <a:moveTo>
                    <a:pt x="0" y="0"/>
                  </a:moveTo>
                  <a:lnTo>
                    <a:pt x="95911" y="0"/>
                  </a:lnTo>
                  <a:lnTo>
                    <a:pt x="95911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DE67874-C0D3-9401-F6E4-8C7CCB772DAB}"/>
                </a:ext>
              </a:extLst>
            </p:cNvPr>
            <p:cNvSpPr/>
            <p:nvPr/>
          </p:nvSpPr>
          <p:spPr>
            <a:xfrm rot="17277600">
              <a:off x="4078759" y="4581192"/>
              <a:ext cx="155615" cy="35966"/>
            </a:xfrm>
            <a:custGeom>
              <a:avLst/>
              <a:gdLst>
                <a:gd name="connsiteX0" fmla="*/ 0 w 155615"/>
                <a:gd name="connsiteY0" fmla="*/ 0 h 35966"/>
                <a:gd name="connsiteX1" fmla="*/ 155615 w 155615"/>
                <a:gd name="connsiteY1" fmla="*/ 0 h 35966"/>
                <a:gd name="connsiteX2" fmla="*/ 155615 w 155615"/>
                <a:gd name="connsiteY2" fmla="*/ 35967 h 35966"/>
                <a:gd name="connsiteX3" fmla="*/ 0 w 155615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15" h="35966">
                  <a:moveTo>
                    <a:pt x="0" y="0"/>
                  </a:moveTo>
                  <a:lnTo>
                    <a:pt x="155615" y="0"/>
                  </a:lnTo>
                  <a:lnTo>
                    <a:pt x="155615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B0BA4A3-EC16-3B87-E22A-A6E05D4CBA54}"/>
                </a:ext>
              </a:extLst>
            </p:cNvPr>
            <p:cNvSpPr/>
            <p:nvPr/>
          </p:nvSpPr>
          <p:spPr>
            <a:xfrm rot="20529000">
              <a:off x="3995133" y="4521234"/>
              <a:ext cx="35966" cy="155615"/>
            </a:xfrm>
            <a:custGeom>
              <a:avLst/>
              <a:gdLst>
                <a:gd name="connsiteX0" fmla="*/ 0 w 35966"/>
                <a:gd name="connsiteY0" fmla="*/ 0 h 155615"/>
                <a:gd name="connsiteX1" fmla="*/ 35967 w 35966"/>
                <a:gd name="connsiteY1" fmla="*/ 0 h 155615"/>
                <a:gd name="connsiteX2" fmla="*/ 35967 w 35966"/>
                <a:gd name="connsiteY2" fmla="*/ 155615 h 155615"/>
                <a:gd name="connsiteX3" fmla="*/ 0 w 35966"/>
                <a:gd name="connsiteY3" fmla="*/ 155615 h 15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66" h="155615">
                  <a:moveTo>
                    <a:pt x="0" y="0"/>
                  </a:moveTo>
                  <a:lnTo>
                    <a:pt x="35967" y="0"/>
                  </a:lnTo>
                  <a:lnTo>
                    <a:pt x="35967" y="155615"/>
                  </a:lnTo>
                  <a:lnTo>
                    <a:pt x="0" y="155615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FB968B-C44B-24B0-79CA-EC7D6C077825}"/>
                </a:ext>
              </a:extLst>
            </p:cNvPr>
            <p:cNvSpPr/>
            <p:nvPr/>
          </p:nvSpPr>
          <p:spPr>
            <a:xfrm>
              <a:off x="3970858" y="4655073"/>
              <a:ext cx="227788" cy="209805"/>
            </a:xfrm>
            <a:custGeom>
              <a:avLst/>
              <a:gdLst>
                <a:gd name="connsiteX0" fmla="*/ 227788 w 227788"/>
                <a:gd name="connsiteY0" fmla="*/ 209805 h 209805"/>
                <a:gd name="connsiteX1" fmla="*/ 191822 w 227788"/>
                <a:gd name="connsiteY1" fmla="*/ 209805 h 209805"/>
                <a:gd name="connsiteX2" fmla="*/ 191822 w 227788"/>
                <a:gd name="connsiteY2" fmla="*/ 65939 h 209805"/>
                <a:gd name="connsiteX3" fmla="*/ 161849 w 227788"/>
                <a:gd name="connsiteY3" fmla="*/ 35967 h 209805"/>
                <a:gd name="connsiteX4" fmla="*/ 65939 w 227788"/>
                <a:gd name="connsiteY4" fmla="*/ 35967 h 209805"/>
                <a:gd name="connsiteX5" fmla="*/ 35967 w 227788"/>
                <a:gd name="connsiteY5" fmla="*/ 65939 h 209805"/>
                <a:gd name="connsiteX6" fmla="*/ 35967 w 227788"/>
                <a:gd name="connsiteY6" fmla="*/ 209805 h 209805"/>
                <a:gd name="connsiteX7" fmla="*/ 0 w 227788"/>
                <a:gd name="connsiteY7" fmla="*/ 209805 h 209805"/>
                <a:gd name="connsiteX8" fmla="*/ 0 w 227788"/>
                <a:gd name="connsiteY8" fmla="*/ 65939 h 209805"/>
                <a:gd name="connsiteX9" fmla="*/ 65939 w 227788"/>
                <a:gd name="connsiteY9" fmla="*/ 0 h 209805"/>
                <a:gd name="connsiteX10" fmla="*/ 161849 w 227788"/>
                <a:gd name="connsiteY10" fmla="*/ 0 h 209805"/>
                <a:gd name="connsiteX11" fmla="*/ 227788 w 227788"/>
                <a:gd name="connsiteY11" fmla="*/ 65939 h 209805"/>
                <a:gd name="connsiteX12" fmla="*/ 227788 w 227788"/>
                <a:gd name="connsiteY12" fmla="*/ 209805 h 20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7788" h="209805">
                  <a:moveTo>
                    <a:pt x="227788" y="209805"/>
                  </a:moveTo>
                  <a:lnTo>
                    <a:pt x="191822" y="209805"/>
                  </a:lnTo>
                  <a:lnTo>
                    <a:pt x="191822" y="65939"/>
                  </a:lnTo>
                  <a:cubicBezTo>
                    <a:pt x="191822" y="49394"/>
                    <a:pt x="178394" y="35967"/>
                    <a:pt x="161849" y="35967"/>
                  </a:cubicBezTo>
                  <a:lnTo>
                    <a:pt x="65939" y="35967"/>
                  </a:lnTo>
                  <a:cubicBezTo>
                    <a:pt x="49394" y="35967"/>
                    <a:pt x="35967" y="49394"/>
                    <a:pt x="35967" y="65939"/>
                  </a:cubicBezTo>
                  <a:lnTo>
                    <a:pt x="35967" y="209805"/>
                  </a:lnTo>
                  <a:lnTo>
                    <a:pt x="0" y="209805"/>
                  </a:lnTo>
                  <a:lnTo>
                    <a:pt x="0" y="65939"/>
                  </a:lnTo>
                  <a:cubicBezTo>
                    <a:pt x="0" y="29493"/>
                    <a:pt x="29493" y="0"/>
                    <a:pt x="65939" y="0"/>
                  </a:cubicBezTo>
                  <a:lnTo>
                    <a:pt x="161849" y="0"/>
                  </a:lnTo>
                  <a:cubicBezTo>
                    <a:pt x="198296" y="0"/>
                    <a:pt x="227788" y="29493"/>
                    <a:pt x="227788" y="65939"/>
                  </a:cubicBezTo>
                  <a:lnTo>
                    <a:pt x="227788" y="209805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553FDA9-6193-6B41-372E-EF29CDFAB912}"/>
                </a:ext>
              </a:extLst>
            </p:cNvPr>
            <p:cNvGrpSpPr/>
            <p:nvPr/>
          </p:nvGrpSpPr>
          <p:grpSpPr>
            <a:xfrm>
              <a:off x="3731081" y="3983697"/>
              <a:ext cx="707102" cy="563476"/>
              <a:chOff x="3731081" y="3983697"/>
              <a:chExt cx="707102" cy="563476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78339F4-2E47-370B-C94A-C7B13E193695}"/>
                  </a:ext>
                </a:extLst>
              </p:cNvPr>
              <p:cNvSpPr/>
              <p:nvPr/>
            </p:nvSpPr>
            <p:spPr>
              <a:xfrm>
                <a:off x="4114724" y="4223474"/>
                <a:ext cx="131877" cy="65938"/>
              </a:xfrm>
              <a:custGeom>
                <a:avLst/>
                <a:gdLst>
                  <a:gd name="connsiteX0" fmla="*/ 131877 w 131877"/>
                  <a:gd name="connsiteY0" fmla="*/ 65939 h 65938"/>
                  <a:gd name="connsiteX1" fmla="*/ 95911 w 131877"/>
                  <a:gd name="connsiteY1" fmla="*/ 65939 h 65938"/>
                  <a:gd name="connsiteX2" fmla="*/ 65939 w 131877"/>
                  <a:gd name="connsiteY2" fmla="*/ 35967 h 65938"/>
                  <a:gd name="connsiteX3" fmla="*/ 35967 w 131877"/>
                  <a:gd name="connsiteY3" fmla="*/ 65939 h 65938"/>
                  <a:gd name="connsiteX4" fmla="*/ 0 w 131877"/>
                  <a:gd name="connsiteY4" fmla="*/ 65939 h 65938"/>
                  <a:gd name="connsiteX5" fmla="*/ 65939 w 131877"/>
                  <a:gd name="connsiteY5" fmla="*/ 0 h 65938"/>
                  <a:gd name="connsiteX6" fmla="*/ 131877 w 131877"/>
                  <a:gd name="connsiteY6" fmla="*/ 65939 h 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77" h="65938">
                    <a:moveTo>
                      <a:pt x="131877" y="65939"/>
                    </a:moveTo>
                    <a:lnTo>
                      <a:pt x="95911" y="65939"/>
                    </a:lnTo>
                    <a:cubicBezTo>
                      <a:pt x="95911" y="49394"/>
                      <a:pt x="82483" y="35967"/>
                      <a:pt x="65939" y="35967"/>
                    </a:cubicBezTo>
                    <a:cubicBezTo>
                      <a:pt x="49394" y="35967"/>
                      <a:pt x="35967" y="49394"/>
                      <a:pt x="35967" y="65939"/>
                    </a:cubicBezTo>
                    <a:lnTo>
                      <a:pt x="0" y="65939"/>
                    </a:lnTo>
                    <a:cubicBezTo>
                      <a:pt x="0" y="29493"/>
                      <a:pt x="29493" y="0"/>
                      <a:pt x="65939" y="0"/>
                    </a:cubicBezTo>
                    <a:cubicBezTo>
                      <a:pt x="102385" y="0"/>
                      <a:pt x="131877" y="29493"/>
                      <a:pt x="131877" y="659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4A73AAE-5761-D3D5-10FF-3E08D54F2A22}"/>
                  </a:ext>
                </a:extLst>
              </p:cNvPr>
              <p:cNvSpPr/>
              <p:nvPr/>
            </p:nvSpPr>
            <p:spPr>
              <a:xfrm>
                <a:off x="3922903" y="4223474"/>
                <a:ext cx="131877" cy="65938"/>
              </a:xfrm>
              <a:custGeom>
                <a:avLst/>
                <a:gdLst>
                  <a:gd name="connsiteX0" fmla="*/ 131877 w 131877"/>
                  <a:gd name="connsiteY0" fmla="*/ 65939 h 65938"/>
                  <a:gd name="connsiteX1" fmla="*/ 95911 w 131877"/>
                  <a:gd name="connsiteY1" fmla="*/ 65939 h 65938"/>
                  <a:gd name="connsiteX2" fmla="*/ 65939 w 131877"/>
                  <a:gd name="connsiteY2" fmla="*/ 35967 h 65938"/>
                  <a:gd name="connsiteX3" fmla="*/ 35967 w 131877"/>
                  <a:gd name="connsiteY3" fmla="*/ 65939 h 65938"/>
                  <a:gd name="connsiteX4" fmla="*/ 0 w 131877"/>
                  <a:gd name="connsiteY4" fmla="*/ 65939 h 65938"/>
                  <a:gd name="connsiteX5" fmla="*/ 65939 w 131877"/>
                  <a:gd name="connsiteY5" fmla="*/ 0 h 65938"/>
                  <a:gd name="connsiteX6" fmla="*/ 131877 w 131877"/>
                  <a:gd name="connsiteY6" fmla="*/ 65939 h 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77" h="65938">
                    <a:moveTo>
                      <a:pt x="131877" y="65939"/>
                    </a:moveTo>
                    <a:lnTo>
                      <a:pt x="95911" y="65939"/>
                    </a:lnTo>
                    <a:cubicBezTo>
                      <a:pt x="95911" y="49394"/>
                      <a:pt x="82483" y="35967"/>
                      <a:pt x="65939" y="35967"/>
                    </a:cubicBezTo>
                    <a:cubicBezTo>
                      <a:pt x="49394" y="35967"/>
                      <a:pt x="35967" y="49394"/>
                      <a:pt x="35967" y="65939"/>
                    </a:cubicBezTo>
                    <a:lnTo>
                      <a:pt x="0" y="65939"/>
                    </a:lnTo>
                    <a:cubicBezTo>
                      <a:pt x="0" y="29493"/>
                      <a:pt x="29493" y="0"/>
                      <a:pt x="65939" y="0"/>
                    </a:cubicBezTo>
                    <a:cubicBezTo>
                      <a:pt x="102385" y="0"/>
                      <a:pt x="131877" y="29493"/>
                      <a:pt x="131877" y="659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14F357A-81DE-C056-25EA-6830E01B6B16}"/>
                  </a:ext>
                </a:extLst>
              </p:cNvPr>
              <p:cNvSpPr/>
              <p:nvPr/>
            </p:nvSpPr>
            <p:spPr>
              <a:xfrm>
                <a:off x="4270100" y="4055390"/>
                <a:ext cx="120607" cy="150340"/>
              </a:xfrm>
              <a:custGeom>
                <a:avLst/>
                <a:gdLst>
                  <a:gd name="connsiteX0" fmla="*/ 97110 w 120607"/>
                  <a:gd name="connsiteY0" fmla="*/ 150340 h 150340"/>
                  <a:gd name="connsiteX1" fmla="*/ 70494 w 120607"/>
                  <a:gd name="connsiteY1" fmla="*/ 126123 h 150340"/>
                  <a:gd name="connsiteX2" fmla="*/ 84641 w 120607"/>
                  <a:gd name="connsiteY2" fmla="*/ 89916 h 150340"/>
                  <a:gd name="connsiteX3" fmla="*/ 30691 w 120607"/>
                  <a:gd name="connsiteY3" fmla="*/ 35967 h 150340"/>
                  <a:gd name="connsiteX4" fmla="*/ 12948 w 120607"/>
                  <a:gd name="connsiteY4" fmla="*/ 39084 h 150340"/>
                  <a:gd name="connsiteX5" fmla="*/ 0 w 120607"/>
                  <a:gd name="connsiteY5" fmla="*/ 5515 h 150340"/>
                  <a:gd name="connsiteX6" fmla="*/ 30691 w 120607"/>
                  <a:gd name="connsiteY6" fmla="*/ 0 h 150340"/>
                  <a:gd name="connsiteX7" fmla="*/ 120608 w 120607"/>
                  <a:gd name="connsiteY7" fmla="*/ 89916 h 150340"/>
                  <a:gd name="connsiteX8" fmla="*/ 97349 w 120607"/>
                  <a:gd name="connsiteY8" fmla="*/ 150101 h 15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50340">
                    <a:moveTo>
                      <a:pt x="97110" y="150340"/>
                    </a:moveTo>
                    <a:lnTo>
                      <a:pt x="70494" y="126123"/>
                    </a:lnTo>
                    <a:cubicBezTo>
                      <a:pt x="79606" y="116052"/>
                      <a:pt x="84641" y="103344"/>
                      <a:pt x="84641" y="89916"/>
                    </a:cubicBezTo>
                    <a:cubicBezTo>
                      <a:pt x="84641" y="60184"/>
                      <a:pt x="60424" y="35967"/>
                      <a:pt x="30691" y="35967"/>
                    </a:cubicBezTo>
                    <a:cubicBezTo>
                      <a:pt x="24218" y="35967"/>
                      <a:pt x="18223" y="36926"/>
                      <a:pt x="12948" y="39084"/>
                    </a:cubicBezTo>
                    <a:lnTo>
                      <a:pt x="0" y="5515"/>
                    </a:lnTo>
                    <a:cubicBezTo>
                      <a:pt x="9591" y="1918"/>
                      <a:pt x="19902" y="0"/>
                      <a:pt x="30691" y="0"/>
                    </a:cubicBezTo>
                    <a:cubicBezTo>
                      <a:pt x="80325" y="0"/>
                      <a:pt x="120608" y="40283"/>
                      <a:pt x="120608" y="89916"/>
                    </a:cubicBezTo>
                    <a:cubicBezTo>
                      <a:pt x="120608" y="112216"/>
                      <a:pt x="112216" y="133556"/>
                      <a:pt x="97349" y="15010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F4D7B10-4656-DC9F-01A9-64F659014C71}"/>
                  </a:ext>
                </a:extLst>
              </p:cNvPr>
              <p:cNvSpPr/>
              <p:nvPr/>
            </p:nvSpPr>
            <p:spPr>
              <a:xfrm>
                <a:off x="3779036" y="4055630"/>
                <a:ext cx="120607" cy="150340"/>
              </a:xfrm>
              <a:custGeom>
                <a:avLst/>
                <a:gdLst>
                  <a:gd name="connsiteX0" fmla="*/ 23258 w 120607"/>
                  <a:gd name="connsiteY0" fmla="*/ 150101 h 150340"/>
                  <a:gd name="connsiteX1" fmla="*/ 0 w 120607"/>
                  <a:gd name="connsiteY1" fmla="*/ 89916 h 150340"/>
                  <a:gd name="connsiteX2" fmla="*/ 89916 w 120607"/>
                  <a:gd name="connsiteY2" fmla="*/ 0 h 150340"/>
                  <a:gd name="connsiteX3" fmla="*/ 120608 w 120607"/>
                  <a:gd name="connsiteY3" fmla="*/ 5515 h 150340"/>
                  <a:gd name="connsiteX4" fmla="*/ 107660 w 120607"/>
                  <a:gd name="connsiteY4" fmla="*/ 39084 h 150340"/>
                  <a:gd name="connsiteX5" fmla="*/ 89916 w 120607"/>
                  <a:gd name="connsiteY5" fmla="*/ 35967 h 150340"/>
                  <a:gd name="connsiteX6" fmla="*/ 35967 w 120607"/>
                  <a:gd name="connsiteY6" fmla="*/ 89916 h 150340"/>
                  <a:gd name="connsiteX7" fmla="*/ 50113 w 120607"/>
                  <a:gd name="connsiteY7" fmla="*/ 126123 h 150340"/>
                  <a:gd name="connsiteX8" fmla="*/ 23498 w 120607"/>
                  <a:gd name="connsiteY8" fmla="*/ 150340 h 15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50340">
                    <a:moveTo>
                      <a:pt x="23258" y="150101"/>
                    </a:moveTo>
                    <a:cubicBezTo>
                      <a:pt x="8152" y="133556"/>
                      <a:pt x="0" y="111976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00706" y="0"/>
                      <a:pt x="111017" y="1918"/>
                      <a:pt x="120608" y="5515"/>
                    </a:cubicBezTo>
                    <a:lnTo>
                      <a:pt x="107660" y="39084"/>
                    </a:lnTo>
                    <a:cubicBezTo>
                      <a:pt x="102385" y="36926"/>
                      <a:pt x="96390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03104"/>
                      <a:pt x="41002" y="116052"/>
                      <a:pt x="50113" y="126123"/>
                    </a:cubicBezTo>
                    <a:lnTo>
                      <a:pt x="23498" y="150340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8C8E42B-8204-C979-68B7-77FB0A196D47}"/>
                  </a:ext>
                </a:extLst>
              </p:cNvPr>
              <p:cNvSpPr/>
              <p:nvPr/>
            </p:nvSpPr>
            <p:spPr>
              <a:xfrm>
                <a:off x="4281609" y="4175998"/>
                <a:ext cx="156574" cy="179593"/>
              </a:xfrm>
              <a:custGeom>
                <a:avLst/>
                <a:gdLst>
                  <a:gd name="connsiteX0" fmla="*/ 73372 w 156574"/>
                  <a:gd name="connsiteY0" fmla="*/ 179114 h 179593"/>
                  <a:gd name="connsiteX1" fmla="*/ 70734 w 156574"/>
                  <a:gd name="connsiteY1" fmla="*/ 143147 h 179593"/>
                  <a:gd name="connsiteX2" fmla="*/ 120608 w 156574"/>
                  <a:gd name="connsiteY2" fmla="*/ 89437 h 179593"/>
                  <a:gd name="connsiteX3" fmla="*/ 70734 w 156574"/>
                  <a:gd name="connsiteY3" fmla="*/ 35727 h 179593"/>
                  <a:gd name="connsiteX4" fmla="*/ 66658 w 156574"/>
                  <a:gd name="connsiteY4" fmla="*/ 35727 h 179593"/>
                  <a:gd name="connsiteX5" fmla="*/ 26855 w 156574"/>
                  <a:gd name="connsiteY5" fmla="*/ 53470 h 179593"/>
                  <a:gd name="connsiteX6" fmla="*/ 0 w 156574"/>
                  <a:gd name="connsiteY6" fmla="*/ 29732 h 179593"/>
                  <a:gd name="connsiteX7" fmla="*/ 66658 w 156574"/>
                  <a:gd name="connsiteY7" fmla="*/ 0 h 179593"/>
                  <a:gd name="connsiteX8" fmla="*/ 74331 w 156574"/>
                  <a:gd name="connsiteY8" fmla="*/ 480 h 179593"/>
                  <a:gd name="connsiteX9" fmla="*/ 156574 w 156574"/>
                  <a:gd name="connsiteY9" fmla="*/ 89916 h 179593"/>
                  <a:gd name="connsiteX10" fmla="*/ 73132 w 156574"/>
                  <a:gd name="connsiteY10" fmla="*/ 179593 h 17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574" h="179593">
                    <a:moveTo>
                      <a:pt x="73372" y="179114"/>
                    </a:moveTo>
                    <a:lnTo>
                      <a:pt x="70734" y="143147"/>
                    </a:lnTo>
                    <a:cubicBezTo>
                      <a:pt x="99268" y="141229"/>
                      <a:pt x="120608" y="117970"/>
                      <a:pt x="120608" y="89437"/>
                    </a:cubicBezTo>
                    <a:cubicBezTo>
                      <a:pt x="120608" y="60903"/>
                      <a:pt x="99028" y="37645"/>
                      <a:pt x="70734" y="35727"/>
                    </a:cubicBezTo>
                    <a:cubicBezTo>
                      <a:pt x="68576" y="35727"/>
                      <a:pt x="67617" y="35727"/>
                      <a:pt x="66658" y="35727"/>
                    </a:cubicBezTo>
                    <a:cubicBezTo>
                      <a:pt x="51312" y="35727"/>
                      <a:pt x="36926" y="42201"/>
                      <a:pt x="26855" y="53470"/>
                    </a:cubicBezTo>
                    <a:lnTo>
                      <a:pt x="0" y="29732"/>
                    </a:lnTo>
                    <a:cubicBezTo>
                      <a:pt x="16784" y="10790"/>
                      <a:pt x="41002" y="0"/>
                      <a:pt x="66658" y="0"/>
                    </a:cubicBezTo>
                    <a:cubicBezTo>
                      <a:pt x="69056" y="0"/>
                      <a:pt x="71933" y="0"/>
                      <a:pt x="74331" y="480"/>
                    </a:cubicBezTo>
                    <a:cubicBezTo>
                      <a:pt x="119889" y="3597"/>
                      <a:pt x="156574" y="42920"/>
                      <a:pt x="156574" y="89916"/>
                    </a:cubicBezTo>
                    <a:cubicBezTo>
                      <a:pt x="156574" y="136913"/>
                      <a:pt x="119889" y="176236"/>
                      <a:pt x="73132" y="17959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2D64E754-1553-8D5F-222E-2CFD956D199C}"/>
                  </a:ext>
                </a:extLst>
              </p:cNvPr>
              <p:cNvSpPr/>
              <p:nvPr/>
            </p:nvSpPr>
            <p:spPr>
              <a:xfrm>
                <a:off x="3731081" y="4175518"/>
                <a:ext cx="156574" cy="179593"/>
              </a:xfrm>
              <a:custGeom>
                <a:avLst/>
                <a:gdLst>
                  <a:gd name="connsiteX0" fmla="*/ 83442 w 156574"/>
                  <a:gd name="connsiteY0" fmla="*/ 179593 h 179593"/>
                  <a:gd name="connsiteX1" fmla="*/ 0 w 156574"/>
                  <a:gd name="connsiteY1" fmla="*/ 89916 h 179593"/>
                  <a:gd name="connsiteX2" fmla="*/ 83442 w 156574"/>
                  <a:gd name="connsiteY2" fmla="*/ 240 h 179593"/>
                  <a:gd name="connsiteX3" fmla="*/ 89916 w 156574"/>
                  <a:gd name="connsiteY3" fmla="*/ 0 h 179593"/>
                  <a:gd name="connsiteX4" fmla="*/ 156574 w 156574"/>
                  <a:gd name="connsiteY4" fmla="*/ 29732 h 179593"/>
                  <a:gd name="connsiteX5" fmla="*/ 129719 w 156574"/>
                  <a:gd name="connsiteY5" fmla="*/ 53470 h 179593"/>
                  <a:gd name="connsiteX6" fmla="*/ 88717 w 156574"/>
                  <a:gd name="connsiteY6" fmla="*/ 35727 h 179593"/>
                  <a:gd name="connsiteX7" fmla="*/ 87279 w 156574"/>
                  <a:gd name="connsiteY7" fmla="*/ 35727 h 179593"/>
                  <a:gd name="connsiteX8" fmla="*/ 36206 w 156574"/>
                  <a:gd name="connsiteY8" fmla="*/ 89677 h 179593"/>
                  <a:gd name="connsiteX9" fmla="*/ 86080 w 156574"/>
                  <a:gd name="connsiteY9" fmla="*/ 143387 h 179593"/>
                  <a:gd name="connsiteX10" fmla="*/ 83442 w 156574"/>
                  <a:gd name="connsiteY10" fmla="*/ 179353 h 17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574" h="179593">
                    <a:moveTo>
                      <a:pt x="83442" y="179593"/>
                    </a:moveTo>
                    <a:cubicBezTo>
                      <a:pt x="36686" y="176236"/>
                      <a:pt x="0" y="136913"/>
                      <a:pt x="0" y="89916"/>
                    </a:cubicBezTo>
                    <a:cubicBezTo>
                      <a:pt x="0" y="42920"/>
                      <a:pt x="36686" y="3597"/>
                      <a:pt x="83442" y="240"/>
                    </a:cubicBezTo>
                    <a:cubicBezTo>
                      <a:pt x="84641" y="240"/>
                      <a:pt x="87519" y="0"/>
                      <a:pt x="89916" y="0"/>
                    </a:cubicBezTo>
                    <a:cubicBezTo>
                      <a:pt x="115573" y="0"/>
                      <a:pt x="139790" y="10790"/>
                      <a:pt x="156574" y="29732"/>
                    </a:cubicBezTo>
                    <a:lnTo>
                      <a:pt x="129719" y="53470"/>
                    </a:lnTo>
                    <a:cubicBezTo>
                      <a:pt x="119409" y="41961"/>
                      <a:pt x="105502" y="35967"/>
                      <a:pt x="88717" y="35727"/>
                    </a:cubicBezTo>
                    <a:cubicBezTo>
                      <a:pt x="88238" y="35727"/>
                      <a:pt x="87758" y="35727"/>
                      <a:pt x="87279" y="35727"/>
                    </a:cubicBezTo>
                    <a:cubicBezTo>
                      <a:pt x="57546" y="37885"/>
                      <a:pt x="36206" y="60903"/>
                      <a:pt x="36206" y="89677"/>
                    </a:cubicBezTo>
                    <a:cubicBezTo>
                      <a:pt x="36206" y="118450"/>
                      <a:pt x="57786" y="141469"/>
                      <a:pt x="86080" y="143387"/>
                    </a:cubicBezTo>
                    <a:lnTo>
                      <a:pt x="83442" y="179353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99690EB-E970-4EE6-D5A7-91F779B2E4E3}"/>
                  </a:ext>
                </a:extLst>
              </p:cNvPr>
              <p:cNvSpPr/>
              <p:nvPr/>
            </p:nvSpPr>
            <p:spPr>
              <a:xfrm>
                <a:off x="4269860" y="4295407"/>
                <a:ext cx="120607" cy="179832"/>
              </a:xfrm>
              <a:custGeom>
                <a:avLst/>
                <a:gdLst>
                  <a:gd name="connsiteX0" fmla="*/ 30691 w 120607"/>
                  <a:gd name="connsiteY0" fmla="*/ 179833 h 179832"/>
                  <a:gd name="connsiteX1" fmla="*/ 0 w 120607"/>
                  <a:gd name="connsiteY1" fmla="*/ 174318 h 179832"/>
                  <a:gd name="connsiteX2" fmla="*/ 12948 w 120607"/>
                  <a:gd name="connsiteY2" fmla="*/ 140749 h 179832"/>
                  <a:gd name="connsiteX3" fmla="*/ 30691 w 120607"/>
                  <a:gd name="connsiteY3" fmla="*/ 143866 h 179832"/>
                  <a:gd name="connsiteX4" fmla="*/ 84641 w 120607"/>
                  <a:gd name="connsiteY4" fmla="*/ 89916 h 179832"/>
                  <a:gd name="connsiteX5" fmla="*/ 30691 w 120607"/>
                  <a:gd name="connsiteY5" fmla="*/ 35967 h 179832"/>
                  <a:gd name="connsiteX6" fmla="*/ 30691 w 120607"/>
                  <a:gd name="connsiteY6" fmla="*/ 0 h 179832"/>
                  <a:gd name="connsiteX7" fmla="*/ 120608 w 120607"/>
                  <a:gd name="connsiteY7" fmla="*/ 89916 h 179832"/>
                  <a:gd name="connsiteX8" fmla="*/ 30691 w 120607"/>
                  <a:gd name="connsiteY8" fmla="*/ 179833 h 17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79832">
                    <a:moveTo>
                      <a:pt x="30691" y="179833"/>
                    </a:moveTo>
                    <a:cubicBezTo>
                      <a:pt x="19662" y="179833"/>
                      <a:pt x="9351" y="177915"/>
                      <a:pt x="0" y="174318"/>
                    </a:cubicBezTo>
                    <a:lnTo>
                      <a:pt x="12948" y="140749"/>
                    </a:lnTo>
                    <a:cubicBezTo>
                      <a:pt x="18223" y="142907"/>
                      <a:pt x="24217" y="143866"/>
                      <a:pt x="30691" y="143866"/>
                    </a:cubicBezTo>
                    <a:cubicBezTo>
                      <a:pt x="60424" y="143866"/>
                      <a:pt x="84641" y="119649"/>
                      <a:pt x="84641" y="89916"/>
                    </a:cubicBezTo>
                    <a:cubicBezTo>
                      <a:pt x="84641" y="60184"/>
                      <a:pt x="60424" y="35967"/>
                      <a:pt x="30691" y="35967"/>
                    </a:cubicBezTo>
                    <a:lnTo>
                      <a:pt x="30691" y="0"/>
                    </a:lnTo>
                    <a:cubicBezTo>
                      <a:pt x="80325" y="0"/>
                      <a:pt x="120608" y="40283"/>
                      <a:pt x="120608" y="89916"/>
                    </a:cubicBezTo>
                    <a:cubicBezTo>
                      <a:pt x="120608" y="139550"/>
                      <a:pt x="80325" y="179833"/>
                      <a:pt x="30691" y="1798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FFBE5B3-BB66-5BAC-682B-FA124D088C95}"/>
                  </a:ext>
                </a:extLst>
              </p:cNvPr>
              <p:cNvSpPr/>
              <p:nvPr/>
            </p:nvSpPr>
            <p:spPr>
              <a:xfrm>
                <a:off x="3779036" y="4295407"/>
                <a:ext cx="120607" cy="179832"/>
              </a:xfrm>
              <a:custGeom>
                <a:avLst/>
                <a:gdLst>
                  <a:gd name="connsiteX0" fmla="*/ 89916 w 120607"/>
                  <a:gd name="connsiteY0" fmla="*/ 179833 h 179832"/>
                  <a:gd name="connsiteX1" fmla="*/ 0 w 120607"/>
                  <a:gd name="connsiteY1" fmla="*/ 89916 h 179832"/>
                  <a:gd name="connsiteX2" fmla="*/ 89916 w 120607"/>
                  <a:gd name="connsiteY2" fmla="*/ 0 h 179832"/>
                  <a:gd name="connsiteX3" fmla="*/ 89916 w 120607"/>
                  <a:gd name="connsiteY3" fmla="*/ 35967 h 179832"/>
                  <a:gd name="connsiteX4" fmla="*/ 35967 w 120607"/>
                  <a:gd name="connsiteY4" fmla="*/ 89916 h 179832"/>
                  <a:gd name="connsiteX5" fmla="*/ 89916 w 120607"/>
                  <a:gd name="connsiteY5" fmla="*/ 143866 h 179832"/>
                  <a:gd name="connsiteX6" fmla="*/ 107660 w 120607"/>
                  <a:gd name="connsiteY6" fmla="*/ 140749 h 179832"/>
                  <a:gd name="connsiteX7" fmla="*/ 120608 w 120607"/>
                  <a:gd name="connsiteY7" fmla="*/ 174318 h 179832"/>
                  <a:gd name="connsiteX8" fmla="*/ 89916 w 120607"/>
                  <a:gd name="connsiteY8" fmla="*/ 179833 h 17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79832">
                    <a:moveTo>
                      <a:pt x="89916" y="179833"/>
                    </a:moveTo>
                    <a:cubicBezTo>
                      <a:pt x="40283" y="179833"/>
                      <a:pt x="0" y="139550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lnTo>
                      <a:pt x="89916" y="35967"/>
                    </a:ln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19649"/>
                      <a:pt x="60184" y="143866"/>
                      <a:pt x="89916" y="143866"/>
                    </a:cubicBezTo>
                    <a:cubicBezTo>
                      <a:pt x="96390" y="143866"/>
                      <a:pt x="102385" y="142907"/>
                      <a:pt x="107660" y="140749"/>
                    </a:cubicBezTo>
                    <a:lnTo>
                      <a:pt x="120608" y="174318"/>
                    </a:lnTo>
                    <a:cubicBezTo>
                      <a:pt x="111257" y="177915"/>
                      <a:pt x="100706" y="179833"/>
                      <a:pt x="89916" y="1798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4B96506-FE49-3D8D-BBB7-DCF5CF0F93AF}"/>
                  </a:ext>
                </a:extLst>
              </p:cNvPr>
              <p:cNvSpPr/>
              <p:nvPr/>
            </p:nvSpPr>
            <p:spPr>
              <a:xfrm>
                <a:off x="4114724" y="3983697"/>
                <a:ext cx="179832" cy="563476"/>
              </a:xfrm>
              <a:custGeom>
                <a:avLst/>
                <a:gdLst>
                  <a:gd name="connsiteX0" fmla="*/ 89916 w 179832"/>
                  <a:gd name="connsiteY0" fmla="*/ 563476 h 563476"/>
                  <a:gd name="connsiteX1" fmla="*/ 0 w 179832"/>
                  <a:gd name="connsiteY1" fmla="*/ 473560 h 563476"/>
                  <a:gd name="connsiteX2" fmla="*/ 0 w 179832"/>
                  <a:gd name="connsiteY2" fmla="*/ 89916 h 563476"/>
                  <a:gd name="connsiteX3" fmla="*/ 89916 w 179832"/>
                  <a:gd name="connsiteY3" fmla="*/ 0 h 563476"/>
                  <a:gd name="connsiteX4" fmla="*/ 179833 w 179832"/>
                  <a:gd name="connsiteY4" fmla="*/ 89916 h 563476"/>
                  <a:gd name="connsiteX5" fmla="*/ 89916 w 179832"/>
                  <a:gd name="connsiteY5" fmla="*/ 179833 h 563476"/>
                  <a:gd name="connsiteX6" fmla="*/ 89916 w 179832"/>
                  <a:gd name="connsiteY6" fmla="*/ 143866 h 563476"/>
                  <a:gd name="connsiteX7" fmla="*/ 143866 w 179832"/>
                  <a:gd name="connsiteY7" fmla="*/ 89916 h 563476"/>
                  <a:gd name="connsiteX8" fmla="*/ 89916 w 179832"/>
                  <a:gd name="connsiteY8" fmla="*/ 35967 h 563476"/>
                  <a:gd name="connsiteX9" fmla="*/ 35967 w 179832"/>
                  <a:gd name="connsiteY9" fmla="*/ 89916 h 563476"/>
                  <a:gd name="connsiteX10" fmla="*/ 35967 w 179832"/>
                  <a:gd name="connsiteY10" fmla="*/ 473560 h 563476"/>
                  <a:gd name="connsiteX11" fmla="*/ 89916 w 179832"/>
                  <a:gd name="connsiteY11" fmla="*/ 527510 h 563476"/>
                  <a:gd name="connsiteX12" fmla="*/ 143866 w 179832"/>
                  <a:gd name="connsiteY12" fmla="*/ 473560 h 563476"/>
                  <a:gd name="connsiteX13" fmla="*/ 89916 w 179832"/>
                  <a:gd name="connsiteY13" fmla="*/ 419610 h 563476"/>
                  <a:gd name="connsiteX14" fmla="*/ 89916 w 179832"/>
                  <a:gd name="connsiteY14" fmla="*/ 383643 h 563476"/>
                  <a:gd name="connsiteX15" fmla="*/ 179833 w 179832"/>
                  <a:gd name="connsiteY15" fmla="*/ 473560 h 563476"/>
                  <a:gd name="connsiteX16" fmla="*/ 89916 w 179832"/>
                  <a:gd name="connsiteY16" fmla="*/ 563476 h 56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9832" h="563476">
                    <a:moveTo>
                      <a:pt x="89916" y="563476"/>
                    </a:moveTo>
                    <a:cubicBezTo>
                      <a:pt x="40283" y="563476"/>
                      <a:pt x="0" y="523194"/>
                      <a:pt x="0" y="473560"/>
                    </a:cubicBezTo>
                    <a:lnTo>
                      <a:pt x="0" y="89916"/>
                    </a:ln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39550" y="0"/>
                      <a:pt x="179833" y="40283"/>
                      <a:pt x="179833" y="89916"/>
                    </a:cubicBezTo>
                    <a:cubicBezTo>
                      <a:pt x="179833" y="139550"/>
                      <a:pt x="139550" y="179833"/>
                      <a:pt x="89916" y="179833"/>
                    </a:cubicBezTo>
                    <a:lnTo>
                      <a:pt x="89916" y="143866"/>
                    </a:lnTo>
                    <a:cubicBezTo>
                      <a:pt x="119649" y="143866"/>
                      <a:pt x="143866" y="119649"/>
                      <a:pt x="143866" y="89916"/>
                    </a:cubicBezTo>
                    <a:cubicBezTo>
                      <a:pt x="143866" y="60184"/>
                      <a:pt x="119649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lnTo>
                      <a:pt x="35967" y="473560"/>
                    </a:lnTo>
                    <a:cubicBezTo>
                      <a:pt x="35967" y="503292"/>
                      <a:pt x="60184" y="527510"/>
                      <a:pt x="89916" y="527510"/>
                    </a:cubicBezTo>
                    <a:cubicBezTo>
                      <a:pt x="119649" y="527510"/>
                      <a:pt x="143866" y="503292"/>
                      <a:pt x="143866" y="473560"/>
                    </a:cubicBezTo>
                    <a:cubicBezTo>
                      <a:pt x="143866" y="443828"/>
                      <a:pt x="119649" y="419610"/>
                      <a:pt x="89916" y="419610"/>
                    </a:cubicBezTo>
                    <a:lnTo>
                      <a:pt x="89916" y="383643"/>
                    </a:lnTo>
                    <a:cubicBezTo>
                      <a:pt x="139550" y="383643"/>
                      <a:pt x="179833" y="423926"/>
                      <a:pt x="179833" y="473560"/>
                    </a:cubicBezTo>
                    <a:cubicBezTo>
                      <a:pt x="179833" y="523194"/>
                      <a:pt x="139550" y="563476"/>
                      <a:pt x="89916" y="5634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9979613-039D-C516-E0C6-9E4149C0C678}"/>
                  </a:ext>
                </a:extLst>
              </p:cNvPr>
              <p:cNvSpPr/>
              <p:nvPr/>
            </p:nvSpPr>
            <p:spPr>
              <a:xfrm>
                <a:off x="3874947" y="3983697"/>
                <a:ext cx="179832" cy="563476"/>
              </a:xfrm>
              <a:custGeom>
                <a:avLst/>
                <a:gdLst>
                  <a:gd name="connsiteX0" fmla="*/ 89916 w 179832"/>
                  <a:gd name="connsiteY0" fmla="*/ 563476 h 563476"/>
                  <a:gd name="connsiteX1" fmla="*/ 0 w 179832"/>
                  <a:gd name="connsiteY1" fmla="*/ 473560 h 563476"/>
                  <a:gd name="connsiteX2" fmla="*/ 89916 w 179832"/>
                  <a:gd name="connsiteY2" fmla="*/ 383643 h 563476"/>
                  <a:gd name="connsiteX3" fmla="*/ 89916 w 179832"/>
                  <a:gd name="connsiteY3" fmla="*/ 419610 h 563476"/>
                  <a:gd name="connsiteX4" fmla="*/ 35967 w 179832"/>
                  <a:gd name="connsiteY4" fmla="*/ 473560 h 563476"/>
                  <a:gd name="connsiteX5" fmla="*/ 89916 w 179832"/>
                  <a:gd name="connsiteY5" fmla="*/ 527510 h 563476"/>
                  <a:gd name="connsiteX6" fmla="*/ 143866 w 179832"/>
                  <a:gd name="connsiteY6" fmla="*/ 473560 h 563476"/>
                  <a:gd name="connsiteX7" fmla="*/ 143866 w 179832"/>
                  <a:gd name="connsiteY7" fmla="*/ 89916 h 563476"/>
                  <a:gd name="connsiteX8" fmla="*/ 89916 w 179832"/>
                  <a:gd name="connsiteY8" fmla="*/ 35967 h 563476"/>
                  <a:gd name="connsiteX9" fmla="*/ 35967 w 179832"/>
                  <a:gd name="connsiteY9" fmla="*/ 89916 h 563476"/>
                  <a:gd name="connsiteX10" fmla="*/ 89916 w 179832"/>
                  <a:gd name="connsiteY10" fmla="*/ 143866 h 563476"/>
                  <a:gd name="connsiteX11" fmla="*/ 89916 w 179832"/>
                  <a:gd name="connsiteY11" fmla="*/ 179833 h 563476"/>
                  <a:gd name="connsiteX12" fmla="*/ 0 w 179832"/>
                  <a:gd name="connsiteY12" fmla="*/ 89916 h 563476"/>
                  <a:gd name="connsiteX13" fmla="*/ 89916 w 179832"/>
                  <a:gd name="connsiteY13" fmla="*/ 0 h 563476"/>
                  <a:gd name="connsiteX14" fmla="*/ 179833 w 179832"/>
                  <a:gd name="connsiteY14" fmla="*/ 89916 h 563476"/>
                  <a:gd name="connsiteX15" fmla="*/ 179833 w 179832"/>
                  <a:gd name="connsiteY15" fmla="*/ 473560 h 563476"/>
                  <a:gd name="connsiteX16" fmla="*/ 89916 w 179832"/>
                  <a:gd name="connsiteY16" fmla="*/ 563476 h 56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9832" h="563476">
                    <a:moveTo>
                      <a:pt x="89916" y="563476"/>
                    </a:moveTo>
                    <a:cubicBezTo>
                      <a:pt x="40283" y="563476"/>
                      <a:pt x="0" y="523194"/>
                      <a:pt x="0" y="473560"/>
                    </a:cubicBezTo>
                    <a:cubicBezTo>
                      <a:pt x="0" y="423926"/>
                      <a:pt x="40283" y="383643"/>
                      <a:pt x="89916" y="383643"/>
                    </a:cubicBezTo>
                    <a:lnTo>
                      <a:pt x="89916" y="419610"/>
                    </a:lnTo>
                    <a:cubicBezTo>
                      <a:pt x="60184" y="419610"/>
                      <a:pt x="35967" y="443828"/>
                      <a:pt x="35967" y="473560"/>
                    </a:cubicBezTo>
                    <a:cubicBezTo>
                      <a:pt x="35967" y="503292"/>
                      <a:pt x="60184" y="527510"/>
                      <a:pt x="89916" y="527510"/>
                    </a:cubicBezTo>
                    <a:cubicBezTo>
                      <a:pt x="119649" y="527510"/>
                      <a:pt x="143866" y="503292"/>
                      <a:pt x="143866" y="473560"/>
                    </a:cubicBezTo>
                    <a:lnTo>
                      <a:pt x="143866" y="89916"/>
                    </a:lnTo>
                    <a:cubicBezTo>
                      <a:pt x="143866" y="60184"/>
                      <a:pt x="119649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19649"/>
                      <a:pt x="60184" y="143866"/>
                      <a:pt x="89916" y="143866"/>
                    </a:cubicBezTo>
                    <a:lnTo>
                      <a:pt x="89916" y="179833"/>
                    </a:lnTo>
                    <a:cubicBezTo>
                      <a:pt x="40283" y="179833"/>
                      <a:pt x="0" y="139550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39550" y="0"/>
                      <a:pt x="179833" y="40283"/>
                      <a:pt x="179833" y="89916"/>
                    </a:cubicBezTo>
                    <a:lnTo>
                      <a:pt x="179833" y="473560"/>
                    </a:lnTo>
                    <a:cubicBezTo>
                      <a:pt x="179833" y="523194"/>
                      <a:pt x="139550" y="563476"/>
                      <a:pt x="89916" y="5634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BA0C6E0-2B2A-B185-8F03-5E39EF1C47C7}"/>
                </a:ext>
              </a:extLst>
            </p:cNvPr>
            <p:cNvSpPr/>
            <p:nvPr/>
          </p:nvSpPr>
          <p:spPr>
            <a:xfrm>
              <a:off x="3635170" y="3839830"/>
              <a:ext cx="899163" cy="1043030"/>
            </a:xfrm>
            <a:custGeom>
              <a:avLst/>
              <a:gdLst>
                <a:gd name="connsiteX0" fmla="*/ 617426 w 899163"/>
                <a:gd name="connsiteY0" fmla="*/ 1043031 h 1043030"/>
                <a:gd name="connsiteX1" fmla="*/ 281738 w 899163"/>
                <a:gd name="connsiteY1" fmla="*/ 1043031 h 1043030"/>
                <a:gd name="connsiteX2" fmla="*/ 215799 w 899163"/>
                <a:gd name="connsiteY2" fmla="*/ 977092 h 1043030"/>
                <a:gd name="connsiteX3" fmla="*/ 215799 w 899163"/>
                <a:gd name="connsiteY3" fmla="*/ 898685 h 1043030"/>
                <a:gd name="connsiteX4" fmla="*/ 168563 w 899163"/>
                <a:gd name="connsiteY4" fmla="*/ 800376 h 1043030"/>
                <a:gd name="connsiteX5" fmla="*/ 0 w 899163"/>
                <a:gd name="connsiteY5" fmla="*/ 449582 h 1043030"/>
                <a:gd name="connsiteX6" fmla="*/ 449582 w 899163"/>
                <a:gd name="connsiteY6" fmla="*/ 0 h 1043030"/>
                <a:gd name="connsiteX7" fmla="*/ 899164 w 899163"/>
                <a:gd name="connsiteY7" fmla="*/ 449582 h 1043030"/>
                <a:gd name="connsiteX8" fmla="*/ 730601 w 899163"/>
                <a:gd name="connsiteY8" fmla="*/ 800376 h 1043030"/>
                <a:gd name="connsiteX9" fmla="*/ 683364 w 899163"/>
                <a:gd name="connsiteY9" fmla="*/ 898685 h 1043030"/>
                <a:gd name="connsiteX10" fmla="*/ 683364 w 899163"/>
                <a:gd name="connsiteY10" fmla="*/ 977092 h 1043030"/>
                <a:gd name="connsiteX11" fmla="*/ 617426 w 899163"/>
                <a:gd name="connsiteY11" fmla="*/ 1043031 h 1043030"/>
                <a:gd name="connsiteX12" fmla="*/ 449582 w 899163"/>
                <a:gd name="connsiteY12" fmla="*/ 35967 h 1043030"/>
                <a:gd name="connsiteX13" fmla="*/ 35967 w 899163"/>
                <a:gd name="connsiteY13" fmla="*/ 449582 h 1043030"/>
                <a:gd name="connsiteX14" fmla="*/ 190863 w 899163"/>
                <a:gd name="connsiteY14" fmla="*/ 772322 h 1043030"/>
                <a:gd name="connsiteX15" fmla="*/ 251766 w 899163"/>
                <a:gd name="connsiteY15" fmla="*/ 898685 h 1043030"/>
                <a:gd name="connsiteX16" fmla="*/ 251766 w 899163"/>
                <a:gd name="connsiteY16" fmla="*/ 977092 h 1043030"/>
                <a:gd name="connsiteX17" fmla="*/ 281738 w 899163"/>
                <a:gd name="connsiteY17" fmla="*/ 1007064 h 1043030"/>
                <a:gd name="connsiteX18" fmla="*/ 617426 w 899163"/>
                <a:gd name="connsiteY18" fmla="*/ 1007064 h 1043030"/>
                <a:gd name="connsiteX19" fmla="*/ 647398 w 899163"/>
                <a:gd name="connsiteY19" fmla="*/ 977092 h 1043030"/>
                <a:gd name="connsiteX20" fmla="*/ 647398 w 899163"/>
                <a:gd name="connsiteY20" fmla="*/ 898685 h 1043030"/>
                <a:gd name="connsiteX21" fmla="*/ 708301 w 899163"/>
                <a:gd name="connsiteY21" fmla="*/ 772322 h 1043030"/>
                <a:gd name="connsiteX22" fmla="*/ 863197 w 899163"/>
                <a:gd name="connsiteY22" fmla="*/ 449582 h 1043030"/>
                <a:gd name="connsiteX23" fmla="*/ 449582 w 899163"/>
                <a:gd name="connsiteY23" fmla="*/ 35967 h 104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9163" h="1043030">
                  <a:moveTo>
                    <a:pt x="617426" y="1043031"/>
                  </a:moveTo>
                  <a:lnTo>
                    <a:pt x="281738" y="1043031"/>
                  </a:lnTo>
                  <a:cubicBezTo>
                    <a:pt x="245292" y="1043031"/>
                    <a:pt x="215799" y="1013538"/>
                    <a:pt x="215799" y="977092"/>
                  </a:cubicBezTo>
                  <a:lnTo>
                    <a:pt x="215799" y="898685"/>
                  </a:lnTo>
                  <a:cubicBezTo>
                    <a:pt x="215799" y="860320"/>
                    <a:pt x="198535" y="824354"/>
                    <a:pt x="168563" y="800376"/>
                  </a:cubicBezTo>
                  <a:cubicBezTo>
                    <a:pt x="61383" y="714536"/>
                    <a:pt x="0" y="586735"/>
                    <a:pt x="0" y="449582"/>
                  </a:cubicBezTo>
                  <a:cubicBezTo>
                    <a:pt x="0" y="201653"/>
                    <a:pt x="201652" y="0"/>
                    <a:pt x="449582" y="0"/>
                  </a:cubicBezTo>
                  <a:cubicBezTo>
                    <a:pt x="697511" y="0"/>
                    <a:pt x="899164" y="201653"/>
                    <a:pt x="899164" y="449582"/>
                  </a:cubicBezTo>
                  <a:cubicBezTo>
                    <a:pt x="899164" y="586735"/>
                    <a:pt x="837781" y="714536"/>
                    <a:pt x="730601" y="800376"/>
                  </a:cubicBezTo>
                  <a:cubicBezTo>
                    <a:pt x="700628" y="824354"/>
                    <a:pt x="683364" y="860320"/>
                    <a:pt x="683364" y="898685"/>
                  </a:cubicBezTo>
                  <a:lnTo>
                    <a:pt x="683364" y="977092"/>
                  </a:lnTo>
                  <a:cubicBezTo>
                    <a:pt x="683364" y="1013538"/>
                    <a:pt x="653872" y="1043031"/>
                    <a:pt x="617426" y="1043031"/>
                  </a:cubicBezTo>
                  <a:close/>
                  <a:moveTo>
                    <a:pt x="449582" y="35967"/>
                  </a:moveTo>
                  <a:cubicBezTo>
                    <a:pt x="221554" y="35967"/>
                    <a:pt x="35967" y="221554"/>
                    <a:pt x="35967" y="449582"/>
                  </a:cubicBezTo>
                  <a:cubicBezTo>
                    <a:pt x="35967" y="575705"/>
                    <a:pt x="92554" y="693435"/>
                    <a:pt x="190863" y="772322"/>
                  </a:cubicBezTo>
                  <a:cubicBezTo>
                    <a:pt x="229467" y="803253"/>
                    <a:pt x="251766" y="849291"/>
                    <a:pt x="251766" y="898685"/>
                  </a:cubicBezTo>
                  <a:lnTo>
                    <a:pt x="251766" y="977092"/>
                  </a:lnTo>
                  <a:cubicBezTo>
                    <a:pt x="251766" y="993636"/>
                    <a:pt x="265193" y="1007064"/>
                    <a:pt x="281738" y="1007064"/>
                  </a:cubicBezTo>
                  <a:lnTo>
                    <a:pt x="617426" y="1007064"/>
                  </a:lnTo>
                  <a:cubicBezTo>
                    <a:pt x="633970" y="1007064"/>
                    <a:pt x="647398" y="993636"/>
                    <a:pt x="647398" y="977092"/>
                  </a:cubicBezTo>
                  <a:lnTo>
                    <a:pt x="647398" y="898685"/>
                  </a:lnTo>
                  <a:cubicBezTo>
                    <a:pt x="647398" y="849291"/>
                    <a:pt x="669457" y="803253"/>
                    <a:pt x="708301" y="772322"/>
                  </a:cubicBezTo>
                  <a:cubicBezTo>
                    <a:pt x="806850" y="693435"/>
                    <a:pt x="863197" y="575945"/>
                    <a:pt x="863197" y="449582"/>
                  </a:cubicBezTo>
                  <a:cubicBezTo>
                    <a:pt x="863197" y="221554"/>
                    <a:pt x="677610" y="35967"/>
                    <a:pt x="449582" y="35967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9FFC476-3FBF-586D-5A19-CB940A08BE5B}"/>
              </a:ext>
            </a:extLst>
          </p:cNvPr>
          <p:cNvGrpSpPr/>
          <p:nvPr/>
        </p:nvGrpSpPr>
        <p:grpSpPr>
          <a:xfrm>
            <a:off x="5984091" y="2302977"/>
            <a:ext cx="1141763" cy="868641"/>
            <a:chOff x="6121381" y="3767707"/>
            <a:chExt cx="1638302" cy="1246402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B78B900-744E-417B-B9F3-2345E2D678A8}"/>
                </a:ext>
              </a:extLst>
            </p:cNvPr>
            <p:cNvGrpSpPr/>
            <p:nvPr/>
          </p:nvGrpSpPr>
          <p:grpSpPr>
            <a:xfrm>
              <a:off x="6121381" y="4065828"/>
              <a:ext cx="948288" cy="948281"/>
              <a:chOff x="6183652" y="3928005"/>
              <a:chExt cx="948288" cy="948281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F8803DC-8F1B-C8BB-96CB-BAE7542ED5D0}"/>
                  </a:ext>
                </a:extLst>
              </p:cNvPr>
              <p:cNvSpPr/>
              <p:nvPr/>
            </p:nvSpPr>
            <p:spPr>
              <a:xfrm>
                <a:off x="6270978" y="3928005"/>
                <a:ext cx="657691" cy="413877"/>
              </a:xfrm>
              <a:custGeom>
                <a:avLst/>
                <a:gdLst>
                  <a:gd name="connsiteX0" fmla="*/ 253678 w 657691"/>
                  <a:gd name="connsiteY0" fmla="*/ 14219 h 413877"/>
                  <a:gd name="connsiteX1" fmla="*/ 229384 w 657691"/>
                  <a:gd name="connsiteY1" fmla="*/ 21151 h 413877"/>
                  <a:gd name="connsiteX2" fmla="*/ 158281 w 657691"/>
                  <a:gd name="connsiteY2" fmla="*/ 136990 h 413877"/>
                  <a:gd name="connsiteX3" fmla="*/ 24015 w 657691"/>
                  <a:gd name="connsiteY3" fmla="*/ 160928 h 413877"/>
                  <a:gd name="connsiteX4" fmla="*/ 24785 w 657691"/>
                  <a:gd name="connsiteY4" fmla="*/ 285063 h 413877"/>
                  <a:gd name="connsiteX5" fmla="*/ 115678 w 657691"/>
                  <a:gd name="connsiteY5" fmla="*/ 332346 h 413877"/>
                  <a:gd name="connsiteX6" fmla="*/ 124922 w 657691"/>
                  <a:gd name="connsiteY6" fmla="*/ 314156 h 413877"/>
                  <a:gd name="connsiteX7" fmla="*/ 122137 w 657691"/>
                  <a:gd name="connsiteY7" fmla="*/ 293417 h 413877"/>
                  <a:gd name="connsiteX8" fmla="*/ 126462 w 657691"/>
                  <a:gd name="connsiteY8" fmla="*/ 244356 h 413877"/>
                  <a:gd name="connsiteX9" fmla="*/ 163910 w 657691"/>
                  <a:gd name="connsiteY9" fmla="*/ 206079 h 413877"/>
                  <a:gd name="connsiteX10" fmla="*/ 227133 w 657691"/>
                  <a:gd name="connsiteY10" fmla="*/ 210286 h 413877"/>
                  <a:gd name="connsiteX11" fmla="*/ 268846 w 657691"/>
                  <a:gd name="connsiteY11" fmla="*/ 259051 h 413877"/>
                  <a:gd name="connsiteX12" fmla="*/ 259899 w 657691"/>
                  <a:gd name="connsiteY12" fmla="*/ 312023 h 413877"/>
                  <a:gd name="connsiteX13" fmla="*/ 225118 w 657691"/>
                  <a:gd name="connsiteY13" fmla="*/ 344197 h 413877"/>
                  <a:gd name="connsiteX14" fmla="*/ 209772 w 657691"/>
                  <a:gd name="connsiteY14" fmla="*/ 353203 h 413877"/>
                  <a:gd name="connsiteX15" fmla="*/ 198514 w 657691"/>
                  <a:gd name="connsiteY15" fmla="*/ 375482 h 413877"/>
                  <a:gd name="connsiteX16" fmla="*/ 272283 w 657691"/>
                  <a:gd name="connsiteY16" fmla="*/ 413878 h 413877"/>
                  <a:gd name="connsiteX17" fmla="*/ 358140 w 657691"/>
                  <a:gd name="connsiteY17" fmla="*/ 347752 h 413877"/>
                  <a:gd name="connsiteX18" fmla="*/ 418578 w 657691"/>
                  <a:gd name="connsiteY18" fmla="*/ 348463 h 413877"/>
                  <a:gd name="connsiteX19" fmla="*/ 437065 w 657691"/>
                  <a:gd name="connsiteY19" fmla="*/ 354803 h 413877"/>
                  <a:gd name="connsiteX20" fmla="*/ 493532 w 657691"/>
                  <a:gd name="connsiteY20" fmla="*/ 257510 h 413877"/>
                  <a:gd name="connsiteX21" fmla="*/ 548104 w 657691"/>
                  <a:gd name="connsiteY21" fmla="*/ 285181 h 413877"/>
                  <a:gd name="connsiteX22" fmla="*/ 570028 w 657691"/>
                  <a:gd name="connsiteY22" fmla="*/ 313504 h 413877"/>
                  <a:gd name="connsiteX23" fmla="*/ 589403 w 657691"/>
                  <a:gd name="connsiteY23" fmla="*/ 335546 h 413877"/>
                  <a:gd name="connsiteX24" fmla="*/ 622881 w 657691"/>
                  <a:gd name="connsiteY24" fmla="*/ 341767 h 413877"/>
                  <a:gd name="connsiteX25" fmla="*/ 651026 w 657691"/>
                  <a:gd name="connsiteY25" fmla="*/ 316229 h 413877"/>
                  <a:gd name="connsiteX26" fmla="*/ 654818 w 657691"/>
                  <a:gd name="connsiteY26" fmla="*/ 277775 h 413877"/>
                  <a:gd name="connsiteX27" fmla="*/ 630347 w 657691"/>
                  <a:gd name="connsiteY27" fmla="*/ 254844 h 413877"/>
                  <a:gd name="connsiteX28" fmla="*/ 600543 w 657691"/>
                  <a:gd name="connsiteY28" fmla="*/ 253066 h 413877"/>
                  <a:gd name="connsiteX29" fmla="*/ 562976 w 657691"/>
                  <a:gd name="connsiteY29" fmla="*/ 254547 h 413877"/>
                  <a:gd name="connsiteX30" fmla="*/ 561969 w 657691"/>
                  <a:gd name="connsiteY30" fmla="*/ 254014 h 413877"/>
                  <a:gd name="connsiteX31" fmla="*/ 510775 w 657691"/>
                  <a:gd name="connsiteY31" fmla="*/ 228062 h 413877"/>
                  <a:gd name="connsiteX32" fmla="*/ 577671 w 657691"/>
                  <a:gd name="connsiteY32" fmla="*/ 112815 h 413877"/>
                  <a:gd name="connsiteX33" fmla="*/ 564636 w 657691"/>
                  <a:gd name="connsiteY33" fmla="*/ 107186 h 413877"/>
                  <a:gd name="connsiteX34" fmla="*/ 494421 w 657691"/>
                  <a:gd name="connsiteY34" fmla="*/ 7227 h 413877"/>
                  <a:gd name="connsiteX35" fmla="*/ 476586 w 657691"/>
                  <a:gd name="connsiteY35" fmla="*/ 3435 h 413877"/>
                  <a:gd name="connsiteX36" fmla="*/ 357133 w 657691"/>
                  <a:gd name="connsiteY36" fmla="*/ 68020 h 413877"/>
                  <a:gd name="connsiteX37" fmla="*/ 253856 w 657691"/>
                  <a:gd name="connsiteY37" fmla="*/ 14278 h 413877"/>
                  <a:gd name="connsiteX38" fmla="*/ 253856 w 657691"/>
                  <a:gd name="connsiteY38" fmla="*/ 14278 h 41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691" h="413877">
                    <a:moveTo>
                      <a:pt x="253678" y="14219"/>
                    </a:moveTo>
                    <a:cubicBezTo>
                      <a:pt x="247041" y="15522"/>
                      <a:pt x="239042" y="17774"/>
                      <a:pt x="229384" y="21151"/>
                    </a:cubicBezTo>
                    <a:cubicBezTo>
                      <a:pt x="126699" y="56881"/>
                      <a:pt x="248226" y="75960"/>
                      <a:pt x="158281" y="136990"/>
                    </a:cubicBezTo>
                    <a:cubicBezTo>
                      <a:pt x="68336" y="198080"/>
                      <a:pt x="95058" y="78626"/>
                      <a:pt x="24015" y="160928"/>
                    </a:cubicBezTo>
                    <a:cubicBezTo>
                      <a:pt x="-44126" y="239794"/>
                      <a:pt x="57848" y="202168"/>
                      <a:pt x="24785" y="285063"/>
                    </a:cubicBezTo>
                    <a:lnTo>
                      <a:pt x="115678" y="332346"/>
                    </a:lnTo>
                    <a:lnTo>
                      <a:pt x="124922" y="314156"/>
                    </a:lnTo>
                    <a:cubicBezTo>
                      <a:pt x="126048" y="311193"/>
                      <a:pt x="125040" y="307934"/>
                      <a:pt x="122137" y="293417"/>
                    </a:cubicBezTo>
                    <a:cubicBezTo>
                      <a:pt x="119589" y="280915"/>
                      <a:pt x="117456" y="262013"/>
                      <a:pt x="126462" y="244356"/>
                    </a:cubicBezTo>
                    <a:cubicBezTo>
                      <a:pt x="134284" y="228891"/>
                      <a:pt x="145838" y="214019"/>
                      <a:pt x="163910" y="206079"/>
                    </a:cubicBezTo>
                    <a:cubicBezTo>
                      <a:pt x="180797" y="198613"/>
                      <a:pt x="204676" y="199383"/>
                      <a:pt x="227133" y="210286"/>
                    </a:cubicBezTo>
                    <a:cubicBezTo>
                      <a:pt x="249708" y="221248"/>
                      <a:pt x="265113" y="240979"/>
                      <a:pt x="268846" y="259051"/>
                    </a:cubicBezTo>
                    <a:cubicBezTo>
                      <a:pt x="272994" y="278841"/>
                      <a:pt x="267661" y="296676"/>
                      <a:pt x="259899" y="312023"/>
                    </a:cubicBezTo>
                    <a:cubicBezTo>
                      <a:pt x="251189" y="329206"/>
                      <a:pt x="236020" y="338568"/>
                      <a:pt x="225118" y="344197"/>
                    </a:cubicBezTo>
                    <a:cubicBezTo>
                      <a:pt x="212260" y="350833"/>
                      <a:pt x="210779" y="351189"/>
                      <a:pt x="209772" y="353203"/>
                    </a:cubicBezTo>
                    <a:lnTo>
                      <a:pt x="198514" y="375482"/>
                    </a:lnTo>
                    <a:lnTo>
                      <a:pt x="272283" y="413878"/>
                    </a:lnTo>
                    <a:cubicBezTo>
                      <a:pt x="289881" y="380341"/>
                      <a:pt x="321226" y="356225"/>
                      <a:pt x="358140" y="347752"/>
                    </a:cubicBezTo>
                    <a:cubicBezTo>
                      <a:pt x="378049" y="343249"/>
                      <a:pt x="398787" y="343486"/>
                      <a:pt x="418578" y="348463"/>
                    </a:cubicBezTo>
                    <a:cubicBezTo>
                      <a:pt x="424918" y="350122"/>
                      <a:pt x="431080" y="352255"/>
                      <a:pt x="437065" y="354803"/>
                    </a:cubicBezTo>
                    <a:lnTo>
                      <a:pt x="493532" y="257510"/>
                    </a:lnTo>
                    <a:lnTo>
                      <a:pt x="548104" y="285181"/>
                    </a:lnTo>
                    <a:cubicBezTo>
                      <a:pt x="561080" y="291758"/>
                      <a:pt x="565110" y="303964"/>
                      <a:pt x="570028" y="313504"/>
                    </a:cubicBezTo>
                    <a:cubicBezTo>
                      <a:pt x="574945" y="323044"/>
                      <a:pt x="579863" y="330687"/>
                      <a:pt x="589403" y="335546"/>
                    </a:cubicBezTo>
                    <a:cubicBezTo>
                      <a:pt x="600483" y="341175"/>
                      <a:pt x="612571" y="343900"/>
                      <a:pt x="622881" y="341767"/>
                    </a:cubicBezTo>
                    <a:cubicBezTo>
                      <a:pt x="633191" y="339634"/>
                      <a:pt x="642671" y="333353"/>
                      <a:pt x="651026" y="316229"/>
                    </a:cubicBezTo>
                    <a:cubicBezTo>
                      <a:pt x="659440" y="298928"/>
                      <a:pt x="658906" y="287196"/>
                      <a:pt x="654818" y="277775"/>
                    </a:cubicBezTo>
                    <a:cubicBezTo>
                      <a:pt x="650670" y="268413"/>
                      <a:pt x="641842" y="260651"/>
                      <a:pt x="630347" y="254844"/>
                    </a:cubicBezTo>
                    <a:cubicBezTo>
                      <a:pt x="620629" y="249926"/>
                      <a:pt x="611504" y="250815"/>
                      <a:pt x="600543" y="253066"/>
                    </a:cubicBezTo>
                    <a:cubicBezTo>
                      <a:pt x="589581" y="255259"/>
                      <a:pt x="576960" y="259999"/>
                      <a:pt x="562976" y="254547"/>
                    </a:cubicBezTo>
                    <a:cubicBezTo>
                      <a:pt x="562621" y="254370"/>
                      <a:pt x="562265" y="254192"/>
                      <a:pt x="561969" y="254014"/>
                    </a:cubicBezTo>
                    <a:lnTo>
                      <a:pt x="510775" y="228062"/>
                    </a:lnTo>
                    <a:lnTo>
                      <a:pt x="577671" y="112815"/>
                    </a:lnTo>
                    <a:cubicBezTo>
                      <a:pt x="573583" y="111275"/>
                      <a:pt x="569316" y="109438"/>
                      <a:pt x="564636" y="107186"/>
                    </a:cubicBezTo>
                    <a:cubicBezTo>
                      <a:pt x="472853" y="62806"/>
                      <a:pt x="569909" y="28202"/>
                      <a:pt x="494421" y="7227"/>
                    </a:cubicBezTo>
                    <a:cubicBezTo>
                      <a:pt x="489385" y="5805"/>
                      <a:pt x="483222" y="4679"/>
                      <a:pt x="476586" y="3435"/>
                    </a:cubicBezTo>
                    <a:cubicBezTo>
                      <a:pt x="369813" y="-17007"/>
                      <a:pt x="465565" y="60140"/>
                      <a:pt x="357133" y="68020"/>
                    </a:cubicBezTo>
                    <a:cubicBezTo>
                      <a:pt x="258833" y="75190"/>
                      <a:pt x="318263" y="1539"/>
                      <a:pt x="253856" y="14278"/>
                    </a:cubicBezTo>
                    <a:lnTo>
                      <a:pt x="253856" y="14278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0885591-307C-B341-3A8F-EABC75505D4D}"/>
                  </a:ext>
                </a:extLst>
              </p:cNvPr>
              <p:cNvSpPr/>
              <p:nvPr/>
            </p:nvSpPr>
            <p:spPr>
              <a:xfrm>
                <a:off x="6673446" y="4015490"/>
                <a:ext cx="458494" cy="729947"/>
              </a:xfrm>
              <a:custGeom>
                <a:avLst/>
                <a:gdLst>
                  <a:gd name="connsiteX0" fmla="*/ 252291 w 458494"/>
                  <a:gd name="connsiteY0" fmla="*/ 207 h 729947"/>
                  <a:gd name="connsiteX1" fmla="*/ 213303 w 458494"/>
                  <a:gd name="connsiteY1" fmla="*/ 30189 h 729947"/>
                  <a:gd name="connsiteX2" fmla="*/ 154761 w 458494"/>
                  <a:gd name="connsiteY2" fmla="*/ 131037 h 729947"/>
                  <a:gd name="connsiteX3" fmla="*/ 171352 w 458494"/>
                  <a:gd name="connsiteY3" fmla="*/ 139451 h 729947"/>
                  <a:gd name="connsiteX4" fmla="*/ 192090 w 458494"/>
                  <a:gd name="connsiteY4" fmla="*/ 136666 h 729947"/>
                  <a:gd name="connsiteX5" fmla="*/ 241151 w 458494"/>
                  <a:gd name="connsiteY5" fmla="*/ 140991 h 729947"/>
                  <a:gd name="connsiteX6" fmla="*/ 279429 w 458494"/>
                  <a:gd name="connsiteY6" fmla="*/ 178498 h 729947"/>
                  <a:gd name="connsiteX7" fmla="*/ 275162 w 458494"/>
                  <a:gd name="connsiteY7" fmla="*/ 241721 h 729947"/>
                  <a:gd name="connsiteX8" fmla="*/ 226397 w 458494"/>
                  <a:gd name="connsiteY8" fmla="*/ 283434 h 729947"/>
                  <a:gd name="connsiteX9" fmla="*/ 173426 w 458494"/>
                  <a:gd name="connsiteY9" fmla="*/ 274428 h 729947"/>
                  <a:gd name="connsiteX10" fmla="*/ 141251 w 458494"/>
                  <a:gd name="connsiteY10" fmla="*/ 239647 h 729947"/>
                  <a:gd name="connsiteX11" fmla="*/ 132245 w 458494"/>
                  <a:gd name="connsiteY11" fmla="*/ 224300 h 729947"/>
                  <a:gd name="connsiteX12" fmla="*/ 107833 w 458494"/>
                  <a:gd name="connsiteY12" fmla="*/ 211916 h 729947"/>
                  <a:gd name="connsiteX13" fmla="*/ 65171 w 458494"/>
                  <a:gd name="connsiteY13" fmla="*/ 285449 h 729947"/>
                  <a:gd name="connsiteX14" fmla="*/ 110025 w 458494"/>
                  <a:gd name="connsiteY14" fmla="*/ 418353 h 729947"/>
                  <a:gd name="connsiteX15" fmla="*/ 74948 w 458494"/>
                  <a:gd name="connsiteY15" fmla="*/ 479087 h 729947"/>
                  <a:gd name="connsiteX16" fmla="*/ 136274 w 458494"/>
                  <a:gd name="connsiteY16" fmla="*/ 566306 h 729947"/>
                  <a:gd name="connsiteX17" fmla="*/ 87628 w 458494"/>
                  <a:gd name="connsiteY17" fmla="*/ 598658 h 729947"/>
                  <a:gd name="connsiteX18" fmla="*/ 52195 w 458494"/>
                  <a:gd name="connsiteY18" fmla="*/ 603813 h 729947"/>
                  <a:gd name="connsiteX19" fmla="*/ 23516 w 458494"/>
                  <a:gd name="connsiteY19" fmla="*/ 609857 h 729947"/>
                  <a:gd name="connsiteX20" fmla="*/ 1652 w 458494"/>
                  <a:gd name="connsiteY20" fmla="*/ 635928 h 729947"/>
                  <a:gd name="connsiteX21" fmla="*/ 10066 w 458494"/>
                  <a:gd name="connsiteY21" fmla="*/ 672961 h 729947"/>
                  <a:gd name="connsiteX22" fmla="*/ 41648 w 458494"/>
                  <a:gd name="connsiteY22" fmla="*/ 695122 h 729947"/>
                  <a:gd name="connsiteX23" fmla="*/ 73644 w 458494"/>
                  <a:gd name="connsiteY23" fmla="*/ 685108 h 729947"/>
                  <a:gd name="connsiteX24" fmla="*/ 89879 w 458494"/>
                  <a:gd name="connsiteY24" fmla="*/ 660044 h 729947"/>
                  <a:gd name="connsiteX25" fmla="*/ 107063 w 458494"/>
                  <a:gd name="connsiteY25" fmla="*/ 626626 h 729947"/>
                  <a:gd name="connsiteX26" fmla="*/ 108011 w 458494"/>
                  <a:gd name="connsiteY26" fmla="*/ 625974 h 729947"/>
                  <a:gd name="connsiteX27" fmla="*/ 155887 w 458494"/>
                  <a:gd name="connsiteY27" fmla="*/ 594096 h 729947"/>
                  <a:gd name="connsiteX28" fmla="*/ 237241 w 458494"/>
                  <a:gd name="connsiteY28" fmla="*/ 709816 h 729947"/>
                  <a:gd name="connsiteX29" fmla="*/ 347154 w 458494"/>
                  <a:gd name="connsiteY29" fmla="*/ 699980 h 729947"/>
                  <a:gd name="connsiteX30" fmla="*/ 351421 w 458494"/>
                  <a:gd name="connsiteY30" fmla="*/ 564470 h 729947"/>
                  <a:gd name="connsiteX31" fmla="*/ 455053 w 458494"/>
                  <a:gd name="connsiteY31" fmla="*/ 477072 h 729947"/>
                  <a:gd name="connsiteX32" fmla="*/ 390587 w 458494"/>
                  <a:gd name="connsiteY32" fmla="*/ 356967 h 729947"/>
                  <a:gd name="connsiteX33" fmla="*/ 436804 w 458494"/>
                  <a:gd name="connsiteY33" fmla="*/ 229218 h 729947"/>
                  <a:gd name="connsiteX34" fmla="*/ 321083 w 458494"/>
                  <a:gd name="connsiteY34" fmla="*/ 157463 h 729947"/>
                  <a:gd name="connsiteX35" fmla="*/ 297619 w 458494"/>
                  <a:gd name="connsiteY35" fmla="*/ 23967 h 729947"/>
                  <a:gd name="connsiteX36" fmla="*/ 252291 w 458494"/>
                  <a:gd name="connsiteY36" fmla="*/ 266 h 729947"/>
                  <a:gd name="connsiteX37" fmla="*/ 252291 w 458494"/>
                  <a:gd name="connsiteY37" fmla="*/ 266 h 7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8494" h="729947">
                    <a:moveTo>
                      <a:pt x="252291" y="207"/>
                    </a:moveTo>
                    <a:cubicBezTo>
                      <a:pt x="237300" y="2873"/>
                      <a:pt x="233330" y="24500"/>
                      <a:pt x="213303" y="30189"/>
                    </a:cubicBezTo>
                    <a:lnTo>
                      <a:pt x="154761" y="131037"/>
                    </a:lnTo>
                    <a:lnTo>
                      <a:pt x="171352" y="139451"/>
                    </a:lnTo>
                    <a:cubicBezTo>
                      <a:pt x="174314" y="140576"/>
                      <a:pt x="177573" y="139569"/>
                      <a:pt x="192090" y="136666"/>
                    </a:cubicBezTo>
                    <a:cubicBezTo>
                      <a:pt x="204593" y="134118"/>
                      <a:pt x="223494" y="132044"/>
                      <a:pt x="241151" y="140991"/>
                    </a:cubicBezTo>
                    <a:cubicBezTo>
                      <a:pt x="256616" y="148872"/>
                      <a:pt x="271489" y="160367"/>
                      <a:pt x="279429" y="178498"/>
                    </a:cubicBezTo>
                    <a:cubicBezTo>
                      <a:pt x="286894" y="195385"/>
                      <a:pt x="286065" y="219264"/>
                      <a:pt x="275162" y="241721"/>
                    </a:cubicBezTo>
                    <a:cubicBezTo>
                      <a:pt x="264201" y="264237"/>
                      <a:pt x="244410" y="279701"/>
                      <a:pt x="226397" y="283434"/>
                    </a:cubicBezTo>
                    <a:cubicBezTo>
                      <a:pt x="206607" y="287582"/>
                      <a:pt x="188772" y="282190"/>
                      <a:pt x="173426" y="274428"/>
                    </a:cubicBezTo>
                    <a:cubicBezTo>
                      <a:pt x="156302" y="265718"/>
                      <a:pt x="146880" y="250490"/>
                      <a:pt x="141251" y="239647"/>
                    </a:cubicBezTo>
                    <a:cubicBezTo>
                      <a:pt x="134615" y="226789"/>
                      <a:pt x="134260" y="225308"/>
                      <a:pt x="132245" y="224300"/>
                    </a:cubicBezTo>
                    <a:lnTo>
                      <a:pt x="107833" y="211916"/>
                    </a:lnTo>
                    <a:lnTo>
                      <a:pt x="65171" y="285449"/>
                    </a:lnTo>
                    <a:cubicBezTo>
                      <a:pt x="104870" y="317149"/>
                      <a:pt x="122409" y="369114"/>
                      <a:pt x="110025" y="418353"/>
                    </a:cubicBezTo>
                    <a:cubicBezTo>
                      <a:pt x="104159" y="441461"/>
                      <a:pt x="92013" y="462437"/>
                      <a:pt x="74948" y="479087"/>
                    </a:cubicBezTo>
                    <a:lnTo>
                      <a:pt x="136274" y="566306"/>
                    </a:lnTo>
                    <a:lnTo>
                      <a:pt x="87628" y="598658"/>
                    </a:lnTo>
                    <a:cubicBezTo>
                      <a:pt x="75481" y="606717"/>
                      <a:pt x="62919" y="604228"/>
                      <a:pt x="52195" y="603813"/>
                    </a:cubicBezTo>
                    <a:cubicBezTo>
                      <a:pt x="41470" y="603399"/>
                      <a:pt x="32404" y="603932"/>
                      <a:pt x="23516" y="609857"/>
                    </a:cubicBezTo>
                    <a:cubicBezTo>
                      <a:pt x="13147" y="616730"/>
                      <a:pt x="4852" y="625915"/>
                      <a:pt x="1652" y="635928"/>
                    </a:cubicBezTo>
                    <a:cubicBezTo>
                      <a:pt x="-1547" y="645942"/>
                      <a:pt x="-777" y="657318"/>
                      <a:pt x="10066" y="672961"/>
                    </a:cubicBezTo>
                    <a:cubicBezTo>
                      <a:pt x="21028" y="688782"/>
                      <a:pt x="31456" y="694114"/>
                      <a:pt x="41648" y="695122"/>
                    </a:cubicBezTo>
                    <a:cubicBezTo>
                      <a:pt x="51839" y="696129"/>
                      <a:pt x="62919" y="692278"/>
                      <a:pt x="73644" y="685108"/>
                    </a:cubicBezTo>
                    <a:cubicBezTo>
                      <a:pt x="82710" y="679064"/>
                      <a:pt x="86383" y="670710"/>
                      <a:pt x="89879" y="660044"/>
                    </a:cubicBezTo>
                    <a:cubicBezTo>
                      <a:pt x="93375" y="649379"/>
                      <a:pt x="95449" y="636106"/>
                      <a:pt x="107063" y="626626"/>
                    </a:cubicBezTo>
                    <a:cubicBezTo>
                      <a:pt x="107359" y="626389"/>
                      <a:pt x="107655" y="626152"/>
                      <a:pt x="108011" y="625974"/>
                    </a:cubicBezTo>
                    <a:lnTo>
                      <a:pt x="155887" y="594096"/>
                    </a:lnTo>
                    <a:lnTo>
                      <a:pt x="237241" y="709816"/>
                    </a:lnTo>
                    <a:cubicBezTo>
                      <a:pt x="298449" y="684812"/>
                      <a:pt x="283399" y="773809"/>
                      <a:pt x="347154" y="699980"/>
                    </a:cubicBezTo>
                    <a:cubicBezTo>
                      <a:pt x="418257" y="617678"/>
                      <a:pt x="304078" y="662296"/>
                      <a:pt x="351421" y="564470"/>
                    </a:cubicBezTo>
                    <a:cubicBezTo>
                      <a:pt x="398763" y="466584"/>
                      <a:pt x="434611" y="583845"/>
                      <a:pt x="455053" y="477072"/>
                    </a:cubicBezTo>
                    <a:cubicBezTo>
                      <a:pt x="475496" y="370299"/>
                      <a:pt x="398526" y="465399"/>
                      <a:pt x="390587" y="356967"/>
                    </a:cubicBezTo>
                    <a:cubicBezTo>
                      <a:pt x="382647" y="248535"/>
                      <a:pt x="472474" y="331903"/>
                      <a:pt x="436804" y="229218"/>
                    </a:cubicBezTo>
                    <a:cubicBezTo>
                      <a:pt x="401074" y="126533"/>
                      <a:pt x="382173" y="247409"/>
                      <a:pt x="321083" y="157463"/>
                    </a:cubicBezTo>
                    <a:cubicBezTo>
                      <a:pt x="259994" y="67518"/>
                      <a:pt x="379921" y="95070"/>
                      <a:pt x="297619" y="23967"/>
                    </a:cubicBezTo>
                    <a:cubicBezTo>
                      <a:pt x="274451" y="3999"/>
                      <a:pt x="261356" y="-1334"/>
                      <a:pt x="252291" y="266"/>
                    </a:cubicBezTo>
                    <a:lnTo>
                      <a:pt x="252291" y="26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A0D13F9-DDA3-87F3-DA21-9CEA4A594332}"/>
                  </a:ext>
                </a:extLst>
              </p:cNvPr>
              <p:cNvSpPr/>
              <p:nvPr/>
            </p:nvSpPr>
            <p:spPr>
              <a:xfrm>
                <a:off x="6183652" y="4158414"/>
                <a:ext cx="367726" cy="472857"/>
              </a:xfrm>
              <a:custGeom>
                <a:avLst/>
                <a:gdLst>
                  <a:gd name="connsiteX0" fmla="*/ 270552 w 367726"/>
                  <a:gd name="connsiteY0" fmla="*/ 496 h 472857"/>
                  <a:gd name="connsiteX1" fmla="*/ 263027 w 367726"/>
                  <a:gd name="connsiteY1" fmla="*/ 2866 h 472857"/>
                  <a:gd name="connsiteX2" fmla="*/ 240096 w 367726"/>
                  <a:gd name="connsiteY2" fmla="*/ 27337 h 472857"/>
                  <a:gd name="connsiteX3" fmla="*/ 238319 w 367726"/>
                  <a:gd name="connsiteY3" fmla="*/ 57141 h 472857"/>
                  <a:gd name="connsiteX4" fmla="*/ 239800 w 367726"/>
                  <a:gd name="connsiteY4" fmla="*/ 94708 h 472857"/>
                  <a:gd name="connsiteX5" fmla="*/ 239267 w 367726"/>
                  <a:gd name="connsiteY5" fmla="*/ 95715 h 472857"/>
                  <a:gd name="connsiteX6" fmla="*/ 213136 w 367726"/>
                  <a:gd name="connsiteY6" fmla="*/ 147324 h 472857"/>
                  <a:gd name="connsiteX7" fmla="*/ 95520 w 367726"/>
                  <a:gd name="connsiteY7" fmla="*/ 86175 h 472857"/>
                  <a:gd name="connsiteX8" fmla="*/ 3441 w 367726"/>
                  <a:gd name="connsiteY8" fmla="*/ 153545 h 472857"/>
                  <a:gd name="connsiteX9" fmla="*/ 67908 w 367726"/>
                  <a:gd name="connsiteY9" fmla="*/ 273710 h 472857"/>
                  <a:gd name="connsiteX10" fmla="*/ 21691 w 367726"/>
                  <a:gd name="connsiteY10" fmla="*/ 401458 h 472857"/>
                  <a:gd name="connsiteX11" fmla="*/ 136878 w 367726"/>
                  <a:gd name="connsiteY11" fmla="*/ 472384 h 472857"/>
                  <a:gd name="connsiteX12" fmla="*/ 137175 w 367726"/>
                  <a:gd name="connsiteY12" fmla="*/ 472858 h 472857"/>
                  <a:gd name="connsiteX13" fmla="*/ 215151 w 367726"/>
                  <a:gd name="connsiteY13" fmla="*/ 420360 h 472857"/>
                  <a:gd name="connsiteX14" fmla="*/ 204604 w 367726"/>
                  <a:gd name="connsiteY14" fmla="*/ 404717 h 472857"/>
                  <a:gd name="connsiteX15" fmla="*/ 185169 w 367726"/>
                  <a:gd name="connsiteY15" fmla="*/ 397014 h 472857"/>
                  <a:gd name="connsiteX16" fmla="*/ 144463 w 367726"/>
                  <a:gd name="connsiteY16" fmla="*/ 369284 h 472857"/>
                  <a:gd name="connsiteX17" fmla="*/ 129294 w 367726"/>
                  <a:gd name="connsiteY17" fmla="*/ 317912 h 472857"/>
                  <a:gd name="connsiteX18" fmla="*/ 163838 w 367726"/>
                  <a:gd name="connsiteY18" fmla="*/ 264763 h 472857"/>
                  <a:gd name="connsiteX19" fmla="*/ 226765 w 367726"/>
                  <a:gd name="connsiteY19" fmla="*/ 252142 h 472857"/>
                  <a:gd name="connsiteX20" fmla="*/ 268597 w 367726"/>
                  <a:gd name="connsiteY20" fmla="*/ 285797 h 472857"/>
                  <a:gd name="connsiteX21" fmla="*/ 279736 w 367726"/>
                  <a:gd name="connsiteY21" fmla="*/ 331896 h 472857"/>
                  <a:gd name="connsiteX22" fmla="*/ 280092 w 367726"/>
                  <a:gd name="connsiteY22" fmla="*/ 349731 h 472857"/>
                  <a:gd name="connsiteX23" fmla="*/ 292594 w 367726"/>
                  <a:gd name="connsiteY23" fmla="*/ 368277 h 472857"/>
                  <a:gd name="connsiteX24" fmla="*/ 367727 w 367726"/>
                  <a:gd name="connsiteY24" fmla="*/ 317675 h 472857"/>
                  <a:gd name="connsiteX25" fmla="*/ 347284 w 367726"/>
                  <a:gd name="connsiteY25" fmla="*/ 217183 h 472857"/>
                  <a:gd name="connsiteX26" fmla="*/ 243237 w 367726"/>
                  <a:gd name="connsiteY26" fmla="*/ 163085 h 472857"/>
                  <a:gd name="connsiteX27" fmla="*/ 270375 w 367726"/>
                  <a:gd name="connsiteY27" fmla="*/ 109521 h 472857"/>
                  <a:gd name="connsiteX28" fmla="*/ 298697 w 367726"/>
                  <a:gd name="connsiteY28" fmla="*/ 87597 h 472857"/>
                  <a:gd name="connsiteX29" fmla="*/ 320680 w 367726"/>
                  <a:gd name="connsiteY29" fmla="*/ 68222 h 472857"/>
                  <a:gd name="connsiteX30" fmla="*/ 326902 w 367726"/>
                  <a:gd name="connsiteY30" fmla="*/ 34744 h 472857"/>
                  <a:gd name="connsiteX31" fmla="*/ 301364 w 367726"/>
                  <a:gd name="connsiteY31" fmla="*/ 6658 h 472857"/>
                  <a:gd name="connsiteX32" fmla="*/ 270434 w 367726"/>
                  <a:gd name="connsiteY32" fmla="*/ 555 h 472857"/>
                  <a:gd name="connsiteX33" fmla="*/ 270434 w 367726"/>
                  <a:gd name="connsiteY33" fmla="*/ 555 h 47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7726" h="472857">
                    <a:moveTo>
                      <a:pt x="270552" y="496"/>
                    </a:moveTo>
                    <a:cubicBezTo>
                      <a:pt x="267886" y="970"/>
                      <a:pt x="265397" y="1799"/>
                      <a:pt x="263027" y="2866"/>
                    </a:cubicBezTo>
                    <a:cubicBezTo>
                      <a:pt x="253665" y="7014"/>
                      <a:pt x="245903" y="15842"/>
                      <a:pt x="240096" y="27337"/>
                    </a:cubicBezTo>
                    <a:cubicBezTo>
                      <a:pt x="235178" y="37055"/>
                      <a:pt x="236126" y="46180"/>
                      <a:pt x="238319" y="57141"/>
                    </a:cubicBezTo>
                    <a:cubicBezTo>
                      <a:pt x="240511" y="68103"/>
                      <a:pt x="245251" y="80724"/>
                      <a:pt x="239800" y="94708"/>
                    </a:cubicBezTo>
                    <a:cubicBezTo>
                      <a:pt x="239622" y="95063"/>
                      <a:pt x="239445" y="95419"/>
                      <a:pt x="239267" y="95715"/>
                    </a:cubicBezTo>
                    <a:lnTo>
                      <a:pt x="213136" y="147324"/>
                    </a:lnTo>
                    <a:lnTo>
                      <a:pt x="95520" y="86175"/>
                    </a:lnTo>
                    <a:cubicBezTo>
                      <a:pt x="53865" y="145902"/>
                      <a:pt x="22165" y="55601"/>
                      <a:pt x="3441" y="153545"/>
                    </a:cubicBezTo>
                    <a:cubicBezTo>
                      <a:pt x="-17001" y="260319"/>
                      <a:pt x="59968" y="165277"/>
                      <a:pt x="67908" y="273710"/>
                    </a:cubicBezTo>
                    <a:cubicBezTo>
                      <a:pt x="75848" y="382142"/>
                      <a:pt x="-13979" y="298774"/>
                      <a:pt x="21691" y="401458"/>
                    </a:cubicBezTo>
                    <a:cubicBezTo>
                      <a:pt x="57421" y="504143"/>
                      <a:pt x="75848" y="382438"/>
                      <a:pt x="136878" y="472384"/>
                    </a:cubicBezTo>
                    <a:cubicBezTo>
                      <a:pt x="136997" y="472562"/>
                      <a:pt x="137115" y="472680"/>
                      <a:pt x="137175" y="472858"/>
                    </a:cubicBezTo>
                    <a:lnTo>
                      <a:pt x="215151" y="420360"/>
                    </a:lnTo>
                    <a:lnTo>
                      <a:pt x="204604" y="404717"/>
                    </a:lnTo>
                    <a:cubicBezTo>
                      <a:pt x="202530" y="402288"/>
                      <a:pt x="199212" y="401577"/>
                      <a:pt x="185169" y="397014"/>
                    </a:cubicBezTo>
                    <a:cubicBezTo>
                      <a:pt x="173022" y="393104"/>
                      <a:pt x="155543" y="385756"/>
                      <a:pt x="144463" y="369284"/>
                    </a:cubicBezTo>
                    <a:cubicBezTo>
                      <a:pt x="134805" y="354886"/>
                      <a:pt x="127457" y="337584"/>
                      <a:pt x="129294" y="317912"/>
                    </a:cubicBezTo>
                    <a:cubicBezTo>
                      <a:pt x="131012" y="299544"/>
                      <a:pt x="143337" y="279102"/>
                      <a:pt x="163838" y="264763"/>
                    </a:cubicBezTo>
                    <a:cubicBezTo>
                      <a:pt x="184399" y="250423"/>
                      <a:pt x="209167" y="246631"/>
                      <a:pt x="226765" y="252142"/>
                    </a:cubicBezTo>
                    <a:cubicBezTo>
                      <a:pt x="246081" y="258186"/>
                      <a:pt x="258998" y="271517"/>
                      <a:pt x="268597" y="285797"/>
                    </a:cubicBezTo>
                    <a:cubicBezTo>
                      <a:pt x="279322" y="301736"/>
                      <a:pt x="280151" y="319630"/>
                      <a:pt x="279736" y="331896"/>
                    </a:cubicBezTo>
                    <a:cubicBezTo>
                      <a:pt x="279262" y="346353"/>
                      <a:pt x="278848" y="347835"/>
                      <a:pt x="280092" y="349731"/>
                    </a:cubicBezTo>
                    <a:lnTo>
                      <a:pt x="292594" y="368277"/>
                    </a:lnTo>
                    <a:lnTo>
                      <a:pt x="367727" y="317675"/>
                    </a:lnTo>
                    <a:cubicBezTo>
                      <a:pt x="347403" y="288404"/>
                      <a:pt x="339996" y="252082"/>
                      <a:pt x="347284" y="217183"/>
                    </a:cubicBezTo>
                    <a:lnTo>
                      <a:pt x="243237" y="163085"/>
                    </a:lnTo>
                    <a:lnTo>
                      <a:pt x="270375" y="109521"/>
                    </a:lnTo>
                    <a:cubicBezTo>
                      <a:pt x="276952" y="96544"/>
                      <a:pt x="289158" y="92515"/>
                      <a:pt x="298697" y="87597"/>
                    </a:cubicBezTo>
                    <a:cubicBezTo>
                      <a:pt x="308237" y="82679"/>
                      <a:pt x="315881" y="77761"/>
                      <a:pt x="320680" y="68222"/>
                    </a:cubicBezTo>
                    <a:cubicBezTo>
                      <a:pt x="326309" y="57141"/>
                      <a:pt x="329035" y="45054"/>
                      <a:pt x="326902" y="34744"/>
                    </a:cubicBezTo>
                    <a:cubicBezTo>
                      <a:pt x="324768" y="24434"/>
                      <a:pt x="318488" y="14953"/>
                      <a:pt x="301364" y="6658"/>
                    </a:cubicBezTo>
                    <a:cubicBezTo>
                      <a:pt x="288387" y="377"/>
                      <a:pt x="278551" y="-926"/>
                      <a:pt x="270434" y="555"/>
                    </a:cubicBezTo>
                    <a:lnTo>
                      <a:pt x="270434" y="555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6EFE0A4-EB06-0FEB-CE3C-BCFE12719056}"/>
                  </a:ext>
                </a:extLst>
              </p:cNvPr>
              <p:cNvSpPr/>
              <p:nvPr/>
            </p:nvSpPr>
            <p:spPr>
              <a:xfrm>
                <a:off x="6314416" y="4437288"/>
                <a:ext cx="565577" cy="438998"/>
              </a:xfrm>
              <a:custGeom>
                <a:avLst/>
                <a:gdLst>
                  <a:gd name="connsiteX0" fmla="*/ 70700 w 565577"/>
                  <a:gd name="connsiteY0" fmla="*/ 643 h 438998"/>
                  <a:gd name="connsiteX1" fmla="*/ 50139 w 565577"/>
                  <a:gd name="connsiteY1" fmla="*/ 10182 h 438998"/>
                  <a:gd name="connsiteX2" fmla="*/ 28097 w 565577"/>
                  <a:gd name="connsiteY2" fmla="*/ 41883 h 438998"/>
                  <a:gd name="connsiteX3" fmla="*/ 38229 w 565577"/>
                  <a:gd name="connsiteY3" fmla="*/ 73820 h 438998"/>
                  <a:gd name="connsiteX4" fmla="*/ 63412 w 565577"/>
                  <a:gd name="connsiteY4" fmla="*/ 89936 h 438998"/>
                  <a:gd name="connsiteX5" fmla="*/ 96949 w 565577"/>
                  <a:gd name="connsiteY5" fmla="*/ 106942 h 438998"/>
                  <a:gd name="connsiteX6" fmla="*/ 97601 w 565577"/>
                  <a:gd name="connsiteY6" fmla="*/ 107890 h 438998"/>
                  <a:gd name="connsiteX7" fmla="*/ 128827 w 565577"/>
                  <a:gd name="connsiteY7" fmla="*/ 154344 h 438998"/>
                  <a:gd name="connsiteX8" fmla="*/ 22468 w 565577"/>
                  <a:gd name="connsiteY8" fmla="*/ 225921 h 438998"/>
                  <a:gd name="connsiteX9" fmla="*/ 30112 w 565577"/>
                  <a:gd name="connsiteY9" fmla="*/ 327658 h 438998"/>
                  <a:gd name="connsiteX10" fmla="*/ 44036 w 565577"/>
                  <a:gd name="connsiteY10" fmla="*/ 338857 h 438998"/>
                  <a:gd name="connsiteX11" fmla="*/ 165860 w 565577"/>
                  <a:gd name="connsiteY11" fmla="*/ 331272 h 438998"/>
                  <a:gd name="connsiteX12" fmla="*/ 253139 w 565577"/>
                  <a:gd name="connsiteY12" fmla="*/ 435557 h 438998"/>
                  <a:gd name="connsiteX13" fmla="*/ 373303 w 565577"/>
                  <a:gd name="connsiteY13" fmla="*/ 371090 h 438998"/>
                  <a:gd name="connsiteX14" fmla="*/ 501052 w 565577"/>
                  <a:gd name="connsiteY14" fmla="*/ 417307 h 438998"/>
                  <a:gd name="connsiteX15" fmla="*/ 565578 w 565577"/>
                  <a:gd name="connsiteY15" fmla="*/ 306090 h 438998"/>
                  <a:gd name="connsiteX16" fmla="*/ 502355 w 565577"/>
                  <a:gd name="connsiteY16" fmla="*/ 216145 h 438998"/>
                  <a:gd name="connsiteX17" fmla="*/ 484757 w 565577"/>
                  <a:gd name="connsiteY17" fmla="*/ 227817 h 438998"/>
                  <a:gd name="connsiteX18" fmla="*/ 476995 w 565577"/>
                  <a:gd name="connsiteY18" fmla="*/ 247252 h 438998"/>
                  <a:gd name="connsiteX19" fmla="*/ 449087 w 565577"/>
                  <a:gd name="connsiteY19" fmla="*/ 287840 h 438998"/>
                  <a:gd name="connsiteX20" fmla="*/ 397597 w 565577"/>
                  <a:gd name="connsiteY20" fmla="*/ 302772 h 438998"/>
                  <a:gd name="connsiteX21" fmla="*/ 344625 w 565577"/>
                  <a:gd name="connsiteY21" fmla="*/ 267991 h 438998"/>
                  <a:gd name="connsiteX22" fmla="*/ 332300 w 565577"/>
                  <a:gd name="connsiteY22" fmla="*/ 205005 h 438998"/>
                  <a:gd name="connsiteX23" fmla="*/ 366193 w 565577"/>
                  <a:gd name="connsiteY23" fmla="*/ 163350 h 438998"/>
                  <a:gd name="connsiteX24" fmla="*/ 412291 w 565577"/>
                  <a:gd name="connsiteY24" fmla="*/ 152448 h 438998"/>
                  <a:gd name="connsiteX25" fmla="*/ 430126 w 565577"/>
                  <a:gd name="connsiteY25" fmla="*/ 152152 h 438998"/>
                  <a:gd name="connsiteX26" fmla="*/ 448672 w 565577"/>
                  <a:gd name="connsiteY26" fmla="*/ 139827 h 438998"/>
                  <a:gd name="connsiteX27" fmla="*/ 405536 w 565577"/>
                  <a:gd name="connsiteY27" fmla="*/ 78441 h 438998"/>
                  <a:gd name="connsiteX28" fmla="*/ 311799 w 565577"/>
                  <a:gd name="connsiteY28" fmla="*/ 90410 h 438998"/>
                  <a:gd name="connsiteX29" fmla="*/ 261671 w 565577"/>
                  <a:gd name="connsiteY29" fmla="*/ 65050 h 438998"/>
                  <a:gd name="connsiteX30" fmla="*/ 157149 w 565577"/>
                  <a:gd name="connsiteY30" fmla="*/ 135383 h 438998"/>
                  <a:gd name="connsiteX31" fmla="*/ 124916 w 565577"/>
                  <a:gd name="connsiteY31" fmla="*/ 87448 h 438998"/>
                  <a:gd name="connsiteX32" fmla="*/ 119583 w 565577"/>
                  <a:gd name="connsiteY32" fmla="*/ 52015 h 438998"/>
                  <a:gd name="connsiteX33" fmla="*/ 113421 w 565577"/>
                  <a:gd name="connsiteY33" fmla="*/ 23336 h 438998"/>
                  <a:gd name="connsiteX34" fmla="*/ 87231 w 565577"/>
                  <a:gd name="connsiteY34" fmla="*/ 1591 h 438998"/>
                  <a:gd name="connsiteX35" fmla="*/ 70818 w 565577"/>
                  <a:gd name="connsiteY35" fmla="*/ 643 h 438998"/>
                  <a:gd name="connsiteX36" fmla="*/ 70818 w 565577"/>
                  <a:gd name="connsiteY36" fmla="*/ 643 h 43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65577" h="438998">
                    <a:moveTo>
                      <a:pt x="70700" y="643"/>
                    </a:moveTo>
                    <a:cubicBezTo>
                      <a:pt x="64656" y="1828"/>
                      <a:pt x="57901" y="4731"/>
                      <a:pt x="50139" y="10182"/>
                    </a:cubicBezTo>
                    <a:cubicBezTo>
                      <a:pt x="34378" y="21203"/>
                      <a:pt x="29105" y="31691"/>
                      <a:pt x="28097" y="41883"/>
                    </a:cubicBezTo>
                    <a:cubicBezTo>
                      <a:pt x="27149" y="52074"/>
                      <a:pt x="31060" y="63154"/>
                      <a:pt x="38229" y="73820"/>
                    </a:cubicBezTo>
                    <a:cubicBezTo>
                      <a:pt x="44332" y="82885"/>
                      <a:pt x="52687" y="86500"/>
                      <a:pt x="63412" y="89936"/>
                    </a:cubicBezTo>
                    <a:cubicBezTo>
                      <a:pt x="74077" y="93373"/>
                      <a:pt x="87350" y="95388"/>
                      <a:pt x="96949" y="106942"/>
                    </a:cubicBezTo>
                    <a:cubicBezTo>
                      <a:pt x="97186" y="107238"/>
                      <a:pt x="97423" y="107594"/>
                      <a:pt x="97601" y="107890"/>
                    </a:cubicBezTo>
                    <a:lnTo>
                      <a:pt x="128827" y="154344"/>
                    </a:lnTo>
                    <a:lnTo>
                      <a:pt x="22468" y="225921"/>
                    </a:lnTo>
                    <a:cubicBezTo>
                      <a:pt x="36511" y="277530"/>
                      <a:pt x="-40162" y="266924"/>
                      <a:pt x="30112" y="327658"/>
                    </a:cubicBezTo>
                    <a:cubicBezTo>
                      <a:pt x="35267" y="332102"/>
                      <a:pt x="39770" y="335776"/>
                      <a:pt x="44036" y="338857"/>
                    </a:cubicBezTo>
                    <a:cubicBezTo>
                      <a:pt x="107318" y="385015"/>
                      <a:pt x="74077" y="286892"/>
                      <a:pt x="165860" y="331272"/>
                    </a:cubicBezTo>
                    <a:cubicBezTo>
                      <a:pt x="263745" y="378615"/>
                      <a:pt x="146306" y="415115"/>
                      <a:pt x="253139" y="435557"/>
                    </a:cubicBezTo>
                    <a:cubicBezTo>
                      <a:pt x="359971" y="455999"/>
                      <a:pt x="264811" y="379030"/>
                      <a:pt x="373303" y="371090"/>
                    </a:cubicBezTo>
                    <a:cubicBezTo>
                      <a:pt x="481735" y="363150"/>
                      <a:pt x="398308" y="453037"/>
                      <a:pt x="501052" y="417307"/>
                    </a:cubicBezTo>
                    <a:cubicBezTo>
                      <a:pt x="601070" y="382526"/>
                      <a:pt x="488431" y="363506"/>
                      <a:pt x="565578" y="306090"/>
                    </a:cubicBezTo>
                    <a:lnTo>
                      <a:pt x="502355" y="216145"/>
                    </a:lnTo>
                    <a:lnTo>
                      <a:pt x="484757" y="227817"/>
                    </a:lnTo>
                    <a:cubicBezTo>
                      <a:pt x="482328" y="229891"/>
                      <a:pt x="481558" y="233209"/>
                      <a:pt x="476995" y="247252"/>
                    </a:cubicBezTo>
                    <a:cubicBezTo>
                      <a:pt x="473025" y="259399"/>
                      <a:pt x="465619" y="276878"/>
                      <a:pt x="449087" y="287840"/>
                    </a:cubicBezTo>
                    <a:cubicBezTo>
                      <a:pt x="434629" y="297439"/>
                      <a:pt x="417268" y="304668"/>
                      <a:pt x="397597" y="302772"/>
                    </a:cubicBezTo>
                    <a:cubicBezTo>
                      <a:pt x="379228" y="300935"/>
                      <a:pt x="358845" y="288551"/>
                      <a:pt x="344625" y="267991"/>
                    </a:cubicBezTo>
                    <a:cubicBezTo>
                      <a:pt x="330404" y="247371"/>
                      <a:pt x="326671" y="222544"/>
                      <a:pt x="332300" y="205005"/>
                    </a:cubicBezTo>
                    <a:cubicBezTo>
                      <a:pt x="338462" y="185748"/>
                      <a:pt x="351854" y="172831"/>
                      <a:pt x="366193" y="163350"/>
                    </a:cubicBezTo>
                    <a:cubicBezTo>
                      <a:pt x="382191" y="152685"/>
                      <a:pt x="400026" y="151974"/>
                      <a:pt x="412291" y="152448"/>
                    </a:cubicBezTo>
                    <a:cubicBezTo>
                      <a:pt x="426749" y="152981"/>
                      <a:pt x="428230" y="153396"/>
                      <a:pt x="430126" y="152152"/>
                    </a:cubicBezTo>
                    <a:lnTo>
                      <a:pt x="448672" y="139827"/>
                    </a:lnTo>
                    <a:lnTo>
                      <a:pt x="405536" y="78441"/>
                    </a:lnTo>
                    <a:cubicBezTo>
                      <a:pt x="376917" y="94084"/>
                      <a:pt x="343440" y="98410"/>
                      <a:pt x="311799" y="90410"/>
                    </a:cubicBezTo>
                    <a:cubicBezTo>
                      <a:pt x="293430" y="85729"/>
                      <a:pt x="276306" y="77079"/>
                      <a:pt x="261671" y="65050"/>
                    </a:cubicBezTo>
                    <a:lnTo>
                      <a:pt x="157149" y="135383"/>
                    </a:lnTo>
                    <a:lnTo>
                      <a:pt x="124916" y="87448"/>
                    </a:lnTo>
                    <a:cubicBezTo>
                      <a:pt x="116798" y="75360"/>
                      <a:pt x="119228" y="62739"/>
                      <a:pt x="119583" y="52015"/>
                    </a:cubicBezTo>
                    <a:cubicBezTo>
                      <a:pt x="119939" y="41290"/>
                      <a:pt x="119406" y="32224"/>
                      <a:pt x="113421" y="23336"/>
                    </a:cubicBezTo>
                    <a:cubicBezTo>
                      <a:pt x="106488" y="13027"/>
                      <a:pt x="97304" y="4731"/>
                      <a:pt x="87231" y="1591"/>
                    </a:cubicBezTo>
                    <a:cubicBezTo>
                      <a:pt x="82195" y="-9"/>
                      <a:pt x="76862" y="-542"/>
                      <a:pt x="70818" y="643"/>
                    </a:cubicBezTo>
                    <a:lnTo>
                      <a:pt x="70818" y="643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4BB3E62-A7EE-0C41-FA57-BA4962A66229}"/>
                </a:ext>
              </a:extLst>
            </p:cNvPr>
            <p:cNvGrpSpPr/>
            <p:nvPr/>
          </p:nvGrpSpPr>
          <p:grpSpPr>
            <a:xfrm>
              <a:off x="6988466" y="3767707"/>
              <a:ext cx="771217" cy="771212"/>
              <a:chOff x="7149594" y="4221277"/>
              <a:chExt cx="467569" cy="467566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24C81A7-A996-5B44-A35C-B3FA77A7C4F7}"/>
                  </a:ext>
                </a:extLst>
              </p:cNvPr>
              <p:cNvSpPr/>
              <p:nvPr/>
            </p:nvSpPr>
            <p:spPr>
              <a:xfrm>
                <a:off x="7192652" y="4221277"/>
                <a:ext cx="324285" cy="204069"/>
              </a:xfrm>
              <a:custGeom>
                <a:avLst/>
                <a:gdLst>
                  <a:gd name="connsiteX0" fmla="*/ 253678 w 657691"/>
                  <a:gd name="connsiteY0" fmla="*/ 14219 h 413877"/>
                  <a:gd name="connsiteX1" fmla="*/ 229384 w 657691"/>
                  <a:gd name="connsiteY1" fmla="*/ 21151 h 413877"/>
                  <a:gd name="connsiteX2" fmla="*/ 158281 w 657691"/>
                  <a:gd name="connsiteY2" fmla="*/ 136990 h 413877"/>
                  <a:gd name="connsiteX3" fmla="*/ 24015 w 657691"/>
                  <a:gd name="connsiteY3" fmla="*/ 160928 h 413877"/>
                  <a:gd name="connsiteX4" fmla="*/ 24785 w 657691"/>
                  <a:gd name="connsiteY4" fmla="*/ 285063 h 413877"/>
                  <a:gd name="connsiteX5" fmla="*/ 115678 w 657691"/>
                  <a:gd name="connsiteY5" fmla="*/ 332346 h 413877"/>
                  <a:gd name="connsiteX6" fmla="*/ 124922 w 657691"/>
                  <a:gd name="connsiteY6" fmla="*/ 314156 h 413877"/>
                  <a:gd name="connsiteX7" fmla="*/ 122137 w 657691"/>
                  <a:gd name="connsiteY7" fmla="*/ 293417 h 413877"/>
                  <a:gd name="connsiteX8" fmla="*/ 126462 w 657691"/>
                  <a:gd name="connsiteY8" fmla="*/ 244356 h 413877"/>
                  <a:gd name="connsiteX9" fmla="*/ 163910 w 657691"/>
                  <a:gd name="connsiteY9" fmla="*/ 206079 h 413877"/>
                  <a:gd name="connsiteX10" fmla="*/ 227133 w 657691"/>
                  <a:gd name="connsiteY10" fmla="*/ 210286 h 413877"/>
                  <a:gd name="connsiteX11" fmla="*/ 268846 w 657691"/>
                  <a:gd name="connsiteY11" fmla="*/ 259051 h 413877"/>
                  <a:gd name="connsiteX12" fmla="*/ 259899 w 657691"/>
                  <a:gd name="connsiteY12" fmla="*/ 312023 h 413877"/>
                  <a:gd name="connsiteX13" fmla="*/ 225118 w 657691"/>
                  <a:gd name="connsiteY13" fmla="*/ 344197 h 413877"/>
                  <a:gd name="connsiteX14" fmla="*/ 209772 w 657691"/>
                  <a:gd name="connsiteY14" fmla="*/ 353203 h 413877"/>
                  <a:gd name="connsiteX15" fmla="*/ 198514 w 657691"/>
                  <a:gd name="connsiteY15" fmla="*/ 375482 h 413877"/>
                  <a:gd name="connsiteX16" fmla="*/ 272283 w 657691"/>
                  <a:gd name="connsiteY16" fmla="*/ 413878 h 413877"/>
                  <a:gd name="connsiteX17" fmla="*/ 358140 w 657691"/>
                  <a:gd name="connsiteY17" fmla="*/ 347752 h 413877"/>
                  <a:gd name="connsiteX18" fmla="*/ 418578 w 657691"/>
                  <a:gd name="connsiteY18" fmla="*/ 348463 h 413877"/>
                  <a:gd name="connsiteX19" fmla="*/ 437065 w 657691"/>
                  <a:gd name="connsiteY19" fmla="*/ 354803 h 413877"/>
                  <a:gd name="connsiteX20" fmla="*/ 493532 w 657691"/>
                  <a:gd name="connsiteY20" fmla="*/ 257510 h 413877"/>
                  <a:gd name="connsiteX21" fmla="*/ 548104 w 657691"/>
                  <a:gd name="connsiteY21" fmla="*/ 285181 h 413877"/>
                  <a:gd name="connsiteX22" fmla="*/ 570028 w 657691"/>
                  <a:gd name="connsiteY22" fmla="*/ 313504 h 413877"/>
                  <a:gd name="connsiteX23" fmla="*/ 589403 w 657691"/>
                  <a:gd name="connsiteY23" fmla="*/ 335546 h 413877"/>
                  <a:gd name="connsiteX24" fmla="*/ 622881 w 657691"/>
                  <a:gd name="connsiteY24" fmla="*/ 341767 h 413877"/>
                  <a:gd name="connsiteX25" fmla="*/ 651026 w 657691"/>
                  <a:gd name="connsiteY25" fmla="*/ 316229 h 413877"/>
                  <a:gd name="connsiteX26" fmla="*/ 654818 w 657691"/>
                  <a:gd name="connsiteY26" fmla="*/ 277775 h 413877"/>
                  <a:gd name="connsiteX27" fmla="*/ 630347 w 657691"/>
                  <a:gd name="connsiteY27" fmla="*/ 254844 h 413877"/>
                  <a:gd name="connsiteX28" fmla="*/ 600543 w 657691"/>
                  <a:gd name="connsiteY28" fmla="*/ 253066 h 413877"/>
                  <a:gd name="connsiteX29" fmla="*/ 562976 w 657691"/>
                  <a:gd name="connsiteY29" fmla="*/ 254547 h 413877"/>
                  <a:gd name="connsiteX30" fmla="*/ 561969 w 657691"/>
                  <a:gd name="connsiteY30" fmla="*/ 254014 h 413877"/>
                  <a:gd name="connsiteX31" fmla="*/ 510775 w 657691"/>
                  <a:gd name="connsiteY31" fmla="*/ 228062 h 413877"/>
                  <a:gd name="connsiteX32" fmla="*/ 577671 w 657691"/>
                  <a:gd name="connsiteY32" fmla="*/ 112815 h 413877"/>
                  <a:gd name="connsiteX33" fmla="*/ 564636 w 657691"/>
                  <a:gd name="connsiteY33" fmla="*/ 107186 h 413877"/>
                  <a:gd name="connsiteX34" fmla="*/ 494421 w 657691"/>
                  <a:gd name="connsiteY34" fmla="*/ 7227 h 413877"/>
                  <a:gd name="connsiteX35" fmla="*/ 476586 w 657691"/>
                  <a:gd name="connsiteY35" fmla="*/ 3435 h 413877"/>
                  <a:gd name="connsiteX36" fmla="*/ 357133 w 657691"/>
                  <a:gd name="connsiteY36" fmla="*/ 68020 h 413877"/>
                  <a:gd name="connsiteX37" fmla="*/ 253856 w 657691"/>
                  <a:gd name="connsiteY37" fmla="*/ 14278 h 413877"/>
                  <a:gd name="connsiteX38" fmla="*/ 253856 w 657691"/>
                  <a:gd name="connsiteY38" fmla="*/ 14278 h 41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691" h="413877">
                    <a:moveTo>
                      <a:pt x="253678" y="14219"/>
                    </a:moveTo>
                    <a:cubicBezTo>
                      <a:pt x="247041" y="15522"/>
                      <a:pt x="239042" y="17774"/>
                      <a:pt x="229384" y="21151"/>
                    </a:cubicBezTo>
                    <a:cubicBezTo>
                      <a:pt x="126699" y="56881"/>
                      <a:pt x="248226" y="75960"/>
                      <a:pt x="158281" y="136990"/>
                    </a:cubicBezTo>
                    <a:cubicBezTo>
                      <a:pt x="68336" y="198080"/>
                      <a:pt x="95058" y="78626"/>
                      <a:pt x="24015" y="160928"/>
                    </a:cubicBezTo>
                    <a:cubicBezTo>
                      <a:pt x="-44126" y="239794"/>
                      <a:pt x="57848" y="202168"/>
                      <a:pt x="24785" y="285063"/>
                    </a:cubicBezTo>
                    <a:lnTo>
                      <a:pt x="115678" y="332346"/>
                    </a:lnTo>
                    <a:lnTo>
                      <a:pt x="124922" y="314156"/>
                    </a:lnTo>
                    <a:cubicBezTo>
                      <a:pt x="126048" y="311193"/>
                      <a:pt x="125040" y="307934"/>
                      <a:pt x="122137" y="293417"/>
                    </a:cubicBezTo>
                    <a:cubicBezTo>
                      <a:pt x="119589" y="280915"/>
                      <a:pt x="117456" y="262013"/>
                      <a:pt x="126462" y="244356"/>
                    </a:cubicBezTo>
                    <a:cubicBezTo>
                      <a:pt x="134284" y="228891"/>
                      <a:pt x="145838" y="214019"/>
                      <a:pt x="163910" y="206079"/>
                    </a:cubicBezTo>
                    <a:cubicBezTo>
                      <a:pt x="180797" y="198613"/>
                      <a:pt x="204676" y="199383"/>
                      <a:pt x="227133" y="210286"/>
                    </a:cubicBezTo>
                    <a:cubicBezTo>
                      <a:pt x="249708" y="221248"/>
                      <a:pt x="265113" y="240979"/>
                      <a:pt x="268846" y="259051"/>
                    </a:cubicBezTo>
                    <a:cubicBezTo>
                      <a:pt x="272994" y="278841"/>
                      <a:pt x="267661" y="296676"/>
                      <a:pt x="259899" y="312023"/>
                    </a:cubicBezTo>
                    <a:cubicBezTo>
                      <a:pt x="251189" y="329206"/>
                      <a:pt x="236020" y="338568"/>
                      <a:pt x="225118" y="344197"/>
                    </a:cubicBezTo>
                    <a:cubicBezTo>
                      <a:pt x="212260" y="350833"/>
                      <a:pt x="210779" y="351189"/>
                      <a:pt x="209772" y="353203"/>
                    </a:cubicBezTo>
                    <a:lnTo>
                      <a:pt x="198514" y="375482"/>
                    </a:lnTo>
                    <a:lnTo>
                      <a:pt x="272283" y="413878"/>
                    </a:lnTo>
                    <a:cubicBezTo>
                      <a:pt x="289881" y="380341"/>
                      <a:pt x="321226" y="356225"/>
                      <a:pt x="358140" y="347752"/>
                    </a:cubicBezTo>
                    <a:cubicBezTo>
                      <a:pt x="378049" y="343249"/>
                      <a:pt x="398787" y="343486"/>
                      <a:pt x="418578" y="348463"/>
                    </a:cubicBezTo>
                    <a:cubicBezTo>
                      <a:pt x="424918" y="350122"/>
                      <a:pt x="431080" y="352255"/>
                      <a:pt x="437065" y="354803"/>
                    </a:cubicBezTo>
                    <a:lnTo>
                      <a:pt x="493532" y="257510"/>
                    </a:lnTo>
                    <a:lnTo>
                      <a:pt x="548104" y="285181"/>
                    </a:lnTo>
                    <a:cubicBezTo>
                      <a:pt x="561080" y="291758"/>
                      <a:pt x="565110" y="303964"/>
                      <a:pt x="570028" y="313504"/>
                    </a:cubicBezTo>
                    <a:cubicBezTo>
                      <a:pt x="574945" y="323044"/>
                      <a:pt x="579863" y="330687"/>
                      <a:pt x="589403" y="335546"/>
                    </a:cubicBezTo>
                    <a:cubicBezTo>
                      <a:pt x="600483" y="341175"/>
                      <a:pt x="612571" y="343900"/>
                      <a:pt x="622881" y="341767"/>
                    </a:cubicBezTo>
                    <a:cubicBezTo>
                      <a:pt x="633191" y="339634"/>
                      <a:pt x="642671" y="333353"/>
                      <a:pt x="651026" y="316229"/>
                    </a:cubicBezTo>
                    <a:cubicBezTo>
                      <a:pt x="659440" y="298928"/>
                      <a:pt x="658906" y="287196"/>
                      <a:pt x="654818" y="277775"/>
                    </a:cubicBezTo>
                    <a:cubicBezTo>
                      <a:pt x="650670" y="268413"/>
                      <a:pt x="641842" y="260651"/>
                      <a:pt x="630347" y="254844"/>
                    </a:cubicBezTo>
                    <a:cubicBezTo>
                      <a:pt x="620629" y="249926"/>
                      <a:pt x="611504" y="250815"/>
                      <a:pt x="600543" y="253066"/>
                    </a:cubicBezTo>
                    <a:cubicBezTo>
                      <a:pt x="589581" y="255259"/>
                      <a:pt x="576960" y="259999"/>
                      <a:pt x="562976" y="254547"/>
                    </a:cubicBezTo>
                    <a:cubicBezTo>
                      <a:pt x="562621" y="254370"/>
                      <a:pt x="562265" y="254192"/>
                      <a:pt x="561969" y="254014"/>
                    </a:cubicBezTo>
                    <a:lnTo>
                      <a:pt x="510775" y="228062"/>
                    </a:lnTo>
                    <a:lnTo>
                      <a:pt x="577671" y="112815"/>
                    </a:lnTo>
                    <a:cubicBezTo>
                      <a:pt x="573583" y="111275"/>
                      <a:pt x="569316" y="109438"/>
                      <a:pt x="564636" y="107186"/>
                    </a:cubicBezTo>
                    <a:cubicBezTo>
                      <a:pt x="472853" y="62806"/>
                      <a:pt x="569909" y="28202"/>
                      <a:pt x="494421" y="7227"/>
                    </a:cubicBezTo>
                    <a:cubicBezTo>
                      <a:pt x="489385" y="5805"/>
                      <a:pt x="483222" y="4679"/>
                      <a:pt x="476586" y="3435"/>
                    </a:cubicBezTo>
                    <a:cubicBezTo>
                      <a:pt x="369813" y="-17007"/>
                      <a:pt x="465565" y="60140"/>
                      <a:pt x="357133" y="68020"/>
                    </a:cubicBezTo>
                    <a:cubicBezTo>
                      <a:pt x="258833" y="75190"/>
                      <a:pt x="318263" y="1539"/>
                      <a:pt x="253856" y="14278"/>
                    </a:cubicBezTo>
                    <a:lnTo>
                      <a:pt x="253856" y="14278"/>
                    </a:ln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FDACCAC-AB44-D6A6-DDE9-54E7C8A79C96}"/>
                  </a:ext>
                </a:extLst>
              </p:cNvPr>
              <p:cNvSpPr/>
              <p:nvPr/>
            </p:nvSpPr>
            <p:spPr>
              <a:xfrm>
                <a:off x="7391095" y="4264413"/>
                <a:ext cx="226068" cy="359913"/>
              </a:xfrm>
              <a:custGeom>
                <a:avLst/>
                <a:gdLst>
                  <a:gd name="connsiteX0" fmla="*/ 252291 w 458494"/>
                  <a:gd name="connsiteY0" fmla="*/ 207 h 729947"/>
                  <a:gd name="connsiteX1" fmla="*/ 213303 w 458494"/>
                  <a:gd name="connsiteY1" fmla="*/ 30189 h 729947"/>
                  <a:gd name="connsiteX2" fmla="*/ 154761 w 458494"/>
                  <a:gd name="connsiteY2" fmla="*/ 131037 h 729947"/>
                  <a:gd name="connsiteX3" fmla="*/ 171352 w 458494"/>
                  <a:gd name="connsiteY3" fmla="*/ 139451 h 729947"/>
                  <a:gd name="connsiteX4" fmla="*/ 192090 w 458494"/>
                  <a:gd name="connsiteY4" fmla="*/ 136666 h 729947"/>
                  <a:gd name="connsiteX5" fmla="*/ 241151 w 458494"/>
                  <a:gd name="connsiteY5" fmla="*/ 140991 h 729947"/>
                  <a:gd name="connsiteX6" fmla="*/ 279429 w 458494"/>
                  <a:gd name="connsiteY6" fmla="*/ 178498 h 729947"/>
                  <a:gd name="connsiteX7" fmla="*/ 275162 w 458494"/>
                  <a:gd name="connsiteY7" fmla="*/ 241721 h 729947"/>
                  <a:gd name="connsiteX8" fmla="*/ 226397 w 458494"/>
                  <a:gd name="connsiteY8" fmla="*/ 283434 h 729947"/>
                  <a:gd name="connsiteX9" fmla="*/ 173426 w 458494"/>
                  <a:gd name="connsiteY9" fmla="*/ 274428 h 729947"/>
                  <a:gd name="connsiteX10" fmla="*/ 141251 w 458494"/>
                  <a:gd name="connsiteY10" fmla="*/ 239647 h 729947"/>
                  <a:gd name="connsiteX11" fmla="*/ 132245 w 458494"/>
                  <a:gd name="connsiteY11" fmla="*/ 224300 h 729947"/>
                  <a:gd name="connsiteX12" fmla="*/ 107833 w 458494"/>
                  <a:gd name="connsiteY12" fmla="*/ 211916 h 729947"/>
                  <a:gd name="connsiteX13" fmla="*/ 65171 w 458494"/>
                  <a:gd name="connsiteY13" fmla="*/ 285449 h 729947"/>
                  <a:gd name="connsiteX14" fmla="*/ 110025 w 458494"/>
                  <a:gd name="connsiteY14" fmla="*/ 418353 h 729947"/>
                  <a:gd name="connsiteX15" fmla="*/ 74948 w 458494"/>
                  <a:gd name="connsiteY15" fmla="*/ 479087 h 729947"/>
                  <a:gd name="connsiteX16" fmla="*/ 136274 w 458494"/>
                  <a:gd name="connsiteY16" fmla="*/ 566306 h 729947"/>
                  <a:gd name="connsiteX17" fmla="*/ 87628 w 458494"/>
                  <a:gd name="connsiteY17" fmla="*/ 598658 h 729947"/>
                  <a:gd name="connsiteX18" fmla="*/ 52195 w 458494"/>
                  <a:gd name="connsiteY18" fmla="*/ 603813 h 729947"/>
                  <a:gd name="connsiteX19" fmla="*/ 23516 w 458494"/>
                  <a:gd name="connsiteY19" fmla="*/ 609857 h 729947"/>
                  <a:gd name="connsiteX20" fmla="*/ 1652 w 458494"/>
                  <a:gd name="connsiteY20" fmla="*/ 635928 h 729947"/>
                  <a:gd name="connsiteX21" fmla="*/ 10066 w 458494"/>
                  <a:gd name="connsiteY21" fmla="*/ 672961 h 729947"/>
                  <a:gd name="connsiteX22" fmla="*/ 41648 w 458494"/>
                  <a:gd name="connsiteY22" fmla="*/ 695122 h 729947"/>
                  <a:gd name="connsiteX23" fmla="*/ 73644 w 458494"/>
                  <a:gd name="connsiteY23" fmla="*/ 685108 h 729947"/>
                  <a:gd name="connsiteX24" fmla="*/ 89879 w 458494"/>
                  <a:gd name="connsiteY24" fmla="*/ 660044 h 729947"/>
                  <a:gd name="connsiteX25" fmla="*/ 107063 w 458494"/>
                  <a:gd name="connsiteY25" fmla="*/ 626626 h 729947"/>
                  <a:gd name="connsiteX26" fmla="*/ 108011 w 458494"/>
                  <a:gd name="connsiteY26" fmla="*/ 625974 h 729947"/>
                  <a:gd name="connsiteX27" fmla="*/ 155887 w 458494"/>
                  <a:gd name="connsiteY27" fmla="*/ 594096 h 729947"/>
                  <a:gd name="connsiteX28" fmla="*/ 237241 w 458494"/>
                  <a:gd name="connsiteY28" fmla="*/ 709816 h 729947"/>
                  <a:gd name="connsiteX29" fmla="*/ 347154 w 458494"/>
                  <a:gd name="connsiteY29" fmla="*/ 699980 h 729947"/>
                  <a:gd name="connsiteX30" fmla="*/ 351421 w 458494"/>
                  <a:gd name="connsiteY30" fmla="*/ 564470 h 729947"/>
                  <a:gd name="connsiteX31" fmla="*/ 455053 w 458494"/>
                  <a:gd name="connsiteY31" fmla="*/ 477072 h 729947"/>
                  <a:gd name="connsiteX32" fmla="*/ 390587 w 458494"/>
                  <a:gd name="connsiteY32" fmla="*/ 356967 h 729947"/>
                  <a:gd name="connsiteX33" fmla="*/ 436804 w 458494"/>
                  <a:gd name="connsiteY33" fmla="*/ 229218 h 729947"/>
                  <a:gd name="connsiteX34" fmla="*/ 321083 w 458494"/>
                  <a:gd name="connsiteY34" fmla="*/ 157463 h 729947"/>
                  <a:gd name="connsiteX35" fmla="*/ 297619 w 458494"/>
                  <a:gd name="connsiteY35" fmla="*/ 23967 h 729947"/>
                  <a:gd name="connsiteX36" fmla="*/ 252291 w 458494"/>
                  <a:gd name="connsiteY36" fmla="*/ 266 h 729947"/>
                  <a:gd name="connsiteX37" fmla="*/ 252291 w 458494"/>
                  <a:gd name="connsiteY37" fmla="*/ 266 h 7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8494" h="729947">
                    <a:moveTo>
                      <a:pt x="252291" y="207"/>
                    </a:moveTo>
                    <a:cubicBezTo>
                      <a:pt x="237300" y="2873"/>
                      <a:pt x="233330" y="24500"/>
                      <a:pt x="213303" y="30189"/>
                    </a:cubicBezTo>
                    <a:lnTo>
                      <a:pt x="154761" y="131037"/>
                    </a:lnTo>
                    <a:lnTo>
                      <a:pt x="171352" y="139451"/>
                    </a:lnTo>
                    <a:cubicBezTo>
                      <a:pt x="174314" y="140576"/>
                      <a:pt x="177573" y="139569"/>
                      <a:pt x="192090" y="136666"/>
                    </a:cubicBezTo>
                    <a:cubicBezTo>
                      <a:pt x="204593" y="134118"/>
                      <a:pt x="223494" y="132044"/>
                      <a:pt x="241151" y="140991"/>
                    </a:cubicBezTo>
                    <a:cubicBezTo>
                      <a:pt x="256616" y="148872"/>
                      <a:pt x="271489" y="160367"/>
                      <a:pt x="279429" y="178498"/>
                    </a:cubicBezTo>
                    <a:cubicBezTo>
                      <a:pt x="286894" y="195385"/>
                      <a:pt x="286065" y="219264"/>
                      <a:pt x="275162" y="241721"/>
                    </a:cubicBezTo>
                    <a:cubicBezTo>
                      <a:pt x="264201" y="264237"/>
                      <a:pt x="244410" y="279701"/>
                      <a:pt x="226397" y="283434"/>
                    </a:cubicBezTo>
                    <a:cubicBezTo>
                      <a:pt x="206607" y="287582"/>
                      <a:pt x="188772" y="282190"/>
                      <a:pt x="173426" y="274428"/>
                    </a:cubicBezTo>
                    <a:cubicBezTo>
                      <a:pt x="156302" y="265718"/>
                      <a:pt x="146880" y="250490"/>
                      <a:pt x="141251" y="239647"/>
                    </a:cubicBezTo>
                    <a:cubicBezTo>
                      <a:pt x="134615" y="226789"/>
                      <a:pt x="134260" y="225308"/>
                      <a:pt x="132245" y="224300"/>
                    </a:cubicBezTo>
                    <a:lnTo>
                      <a:pt x="107833" y="211916"/>
                    </a:lnTo>
                    <a:lnTo>
                      <a:pt x="65171" y="285449"/>
                    </a:lnTo>
                    <a:cubicBezTo>
                      <a:pt x="104870" y="317149"/>
                      <a:pt x="122409" y="369114"/>
                      <a:pt x="110025" y="418353"/>
                    </a:cubicBezTo>
                    <a:cubicBezTo>
                      <a:pt x="104159" y="441461"/>
                      <a:pt x="92013" y="462437"/>
                      <a:pt x="74948" y="479087"/>
                    </a:cubicBezTo>
                    <a:lnTo>
                      <a:pt x="136274" y="566306"/>
                    </a:lnTo>
                    <a:lnTo>
                      <a:pt x="87628" y="598658"/>
                    </a:lnTo>
                    <a:cubicBezTo>
                      <a:pt x="75481" y="606717"/>
                      <a:pt x="62919" y="604228"/>
                      <a:pt x="52195" y="603813"/>
                    </a:cubicBezTo>
                    <a:cubicBezTo>
                      <a:pt x="41470" y="603399"/>
                      <a:pt x="32404" y="603932"/>
                      <a:pt x="23516" y="609857"/>
                    </a:cubicBezTo>
                    <a:cubicBezTo>
                      <a:pt x="13147" y="616730"/>
                      <a:pt x="4852" y="625915"/>
                      <a:pt x="1652" y="635928"/>
                    </a:cubicBezTo>
                    <a:cubicBezTo>
                      <a:pt x="-1547" y="645942"/>
                      <a:pt x="-777" y="657318"/>
                      <a:pt x="10066" y="672961"/>
                    </a:cubicBezTo>
                    <a:cubicBezTo>
                      <a:pt x="21028" y="688782"/>
                      <a:pt x="31456" y="694114"/>
                      <a:pt x="41648" y="695122"/>
                    </a:cubicBezTo>
                    <a:cubicBezTo>
                      <a:pt x="51839" y="696129"/>
                      <a:pt x="62919" y="692278"/>
                      <a:pt x="73644" y="685108"/>
                    </a:cubicBezTo>
                    <a:cubicBezTo>
                      <a:pt x="82710" y="679064"/>
                      <a:pt x="86383" y="670710"/>
                      <a:pt x="89879" y="660044"/>
                    </a:cubicBezTo>
                    <a:cubicBezTo>
                      <a:pt x="93375" y="649379"/>
                      <a:pt x="95449" y="636106"/>
                      <a:pt x="107063" y="626626"/>
                    </a:cubicBezTo>
                    <a:cubicBezTo>
                      <a:pt x="107359" y="626389"/>
                      <a:pt x="107655" y="626152"/>
                      <a:pt x="108011" y="625974"/>
                    </a:cubicBezTo>
                    <a:lnTo>
                      <a:pt x="155887" y="594096"/>
                    </a:lnTo>
                    <a:lnTo>
                      <a:pt x="237241" y="709816"/>
                    </a:lnTo>
                    <a:cubicBezTo>
                      <a:pt x="298449" y="684812"/>
                      <a:pt x="283399" y="773809"/>
                      <a:pt x="347154" y="699980"/>
                    </a:cubicBezTo>
                    <a:cubicBezTo>
                      <a:pt x="418257" y="617678"/>
                      <a:pt x="304078" y="662296"/>
                      <a:pt x="351421" y="564470"/>
                    </a:cubicBezTo>
                    <a:cubicBezTo>
                      <a:pt x="398763" y="466584"/>
                      <a:pt x="434611" y="583845"/>
                      <a:pt x="455053" y="477072"/>
                    </a:cubicBezTo>
                    <a:cubicBezTo>
                      <a:pt x="475496" y="370299"/>
                      <a:pt x="398526" y="465399"/>
                      <a:pt x="390587" y="356967"/>
                    </a:cubicBezTo>
                    <a:cubicBezTo>
                      <a:pt x="382647" y="248535"/>
                      <a:pt x="472474" y="331903"/>
                      <a:pt x="436804" y="229218"/>
                    </a:cubicBezTo>
                    <a:cubicBezTo>
                      <a:pt x="401074" y="126533"/>
                      <a:pt x="382173" y="247409"/>
                      <a:pt x="321083" y="157463"/>
                    </a:cubicBezTo>
                    <a:cubicBezTo>
                      <a:pt x="259994" y="67518"/>
                      <a:pt x="379921" y="95070"/>
                      <a:pt x="297619" y="23967"/>
                    </a:cubicBezTo>
                    <a:cubicBezTo>
                      <a:pt x="274451" y="3999"/>
                      <a:pt x="261356" y="-1334"/>
                      <a:pt x="252291" y="266"/>
                    </a:cubicBezTo>
                    <a:lnTo>
                      <a:pt x="252291" y="266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B9BF3D4-3B63-F40F-8ACF-29AA6D54207E}"/>
                  </a:ext>
                </a:extLst>
              </p:cNvPr>
              <p:cNvSpPr/>
              <p:nvPr/>
            </p:nvSpPr>
            <p:spPr>
              <a:xfrm>
                <a:off x="7149594" y="4334884"/>
                <a:ext cx="181313" cy="233150"/>
              </a:xfrm>
              <a:custGeom>
                <a:avLst/>
                <a:gdLst>
                  <a:gd name="connsiteX0" fmla="*/ 270552 w 367726"/>
                  <a:gd name="connsiteY0" fmla="*/ 496 h 472857"/>
                  <a:gd name="connsiteX1" fmla="*/ 263027 w 367726"/>
                  <a:gd name="connsiteY1" fmla="*/ 2866 h 472857"/>
                  <a:gd name="connsiteX2" fmla="*/ 240096 w 367726"/>
                  <a:gd name="connsiteY2" fmla="*/ 27337 h 472857"/>
                  <a:gd name="connsiteX3" fmla="*/ 238319 w 367726"/>
                  <a:gd name="connsiteY3" fmla="*/ 57141 h 472857"/>
                  <a:gd name="connsiteX4" fmla="*/ 239800 w 367726"/>
                  <a:gd name="connsiteY4" fmla="*/ 94708 h 472857"/>
                  <a:gd name="connsiteX5" fmla="*/ 239267 w 367726"/>
                  <a:gd name="connsiteY5" fmla="*/ 95715 h 472857"/>
                  <a:gd name="connsiteX6" fmla="*/ 213136 w 367726"/>
                  <a:gd name="connsiteY6" fmla="*/ 147324 h 472857"/>
                  <a:gd name="connsiteX7" fmla="*/ 95520 w 367726"/>
                  <a:gd name="connsiteY7" fmla="*/ 86175 h 472857"/>
                  <a:gd name="connsiteX8" fmla="*/ 3441 w 367726"/>
                  <a:gd name="connsiteY8" fmla="*/ 153545 h 472857"/>
                  <a:gd name="connsiteX9" fmla="*/ 67908 w 367726"/>
                  <a:gd name="connsiteY9" fmla="*/ 273710 h 472857"/>
                  <a:gd name="connsiteX10" fmla="*/ 21691 w 367726"/>
                  <a:gd name="connsiteY10" fmla="*/ 401458 h 472857"/>
                  <a:gd name="connsiteX11" fmla="*/ 136878 w 367726"/>
                  <a:gd name="connsiteY11" fmla="*/ 472384 h 472857"/>
                  <a:gd name="connsiteX12" fmla="*/ 137175 w 367726"/>
                  <a:gd name="connsiteY12" fmla="*/ 472858 h 472857"/>
                  <a:gd name="connsiteX13" fmla="*/ 215151 w 367726"/>
                  <a:gd name="connsiteY13" fmla="*/ 420360 h 472857"/>
                  <a:gd name="connsiteX14" fmla="*/ 204604 w 367726"/>
                  <a:gd name="connsiteY14" fmla="*/ 404717 h 472857"/>
                  <a:gd name="connsiteX15" fmla="*/ 185169 w 367726"/>
                  <a:gd name="connsiteY15" fmla="*/ 397014 h 472857"/>
                  <a:gd name="connsiteX16" fmla="*/ 144463 w 367726"/>
                  <a:gd name="connsiteY16" fmla="*/ 369284 h 472857"/>
                  <a:gd name="connsiteX17" fmla="*/ 129294 w 367726"/>
                  <a:gd name="connsiteY17" fmla="*/ 317912 h 472857"/>
                  <a:gd name="connsiteX18" fmla="*/ 163838 w 367726"/>
                  <a:gd name="connsiteY18" fmla="*/ 264763 h 472857"/>
                  <a:gd name="connsiteX19" fmla="*/ 226765 w 367726"/>
                  <a:gd name="connsiteY19" fmla="*/ 252142 h 472857"/>
                  <a:gd name="connsiteX20" fmla="*/ 268597 w 367726"/>
                  <a:gd name="connsiteY20" fmla="*/ 285797 h 472857"/>
                  <a:gd name="connsiteX21" fmla="*/ 279736 w 367726"/>
                  <a:gd name="connsiteY21" fmla="*/ 331896 h 472857"/>
                  <a:gd name="connsiteX22" fmla="*/ 280092 w 367726"/>
                  <a:gd name="connsiteY22" fmla="*/ 349731 h 472857"/>
                  <a:gd name="connsiteX23" fmla="*/ 292594 w 367726"/>
                  <a:gd name="connsiteY23" fmla="*/ 368277 h 472857"/>
                  <a:gd name="connsiteX24" fmla="*/ 367727 w 367726"/>
                  <a:gd name="connsiteY24" fmla="*/ 317675 h 472857"/>
                  <a:gd name="connsiteX25" fmla="*/ 347284 w 367726"/>
                  <a:gd name="connsiteY25" fmla="*/ 217183 h 472857"/>
                  <a:gd name="connsiteX26" fmla="*/ 243237 w 367726"/>
                  <a:gd name="connsiteY26" fmla="*/ 163085 h 472857"/>
                  <a:gd name="connsiteX27" fmla="*/ 270375 w 367726"/>
                  <a:gd name="connsiteY27" fmla="*/ 109521 h 472857"/>
                  <a:gd name="connsiteX28" fmla="*/ 298697 w 367726"/>
                  <a:gd name="connsiteY28" fmla="*/ 87597 h 472857"/>
                  <a:gd name="connsiteX29" fmla="*/ 320680 w 367726"/>
                  <a:gd name="connsiteY29" fmla="*/ 68222 h 472857"/>
                  <a:gd name="connsiteX30" fmla="*/ 326902 w 367726"/>
                  <a:gd name="connsiteY30" fmla="*/ 34744 h 472857"/>
                  <a:gd name="connsiteX31" fmla="*/ 301364 w 367726"/>
                  <a:gd name="connsiteY31" fmla="*/ 6658 h 472857"/>
                  <a:gd name="connsiteX32" fmla="*/ 270434 w 367726"/>
                  <a:gd name="connsiteY32" fmla="*/ 555 h 472857"/>
                  <a:gd name="connsiteX33" fmla="*/ 270434 w 367726"/>
                  <a:gd name="connsiteY33" fmla="*/ 555 h 47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7726" h="472857">
                    <a:moveTo>
                      <a:pt x="270552" y="496"/>
                    </a:moveTo>
                    <a:cubicBezTo>
                      <a:pt x="267886" y="970"/>
                      <a:pt x="265397" y="1799"/>
                      <a:pt x="263027" y="2866"/>
                    </a:cubicBezTo>
                    <a:cubicBezTo>
                      <a:pt x="253665" y="7014"/>
                      <a:pt x="245903" y="15842"/>
                      <a:pt x="240096" y="27337"/>
                    </a:cubicBezTo>
                    <a:cubicBezTo>
                      <a:pt x="235178" y="37055"/>
                      <a:pt x="236126" y="46180"/>
                      <a:pt x="238319" y="57141"/>
                    </a:cubicBezTo>
                    <a:cubicBezTo>
                      <a:pt x="240511" y="68103"/>
                      <a:pt x="245251" y="80724"/>
                      <a:pt x="239800" y="94708"/>
                    </a:cubicBezTo>
                    <a:cubicBezTo>
                      <a:pt x="239622" y="95063"/>
                      <a:pt x="239445" y="95419"/>
                      <a:pt x="239267" y="95715"/>
                    </a:cubicBezTo>
                    <a:lnTo>
                      <a:pt x="213136" y="147324"/>
                    </a:lnTo>
                    <a:lnTo>
                      <a:pt x="95520" y="86175"/>
                    </a:lnTo>
                    <a:cubicBezTo>
                      <a:pt x="53865" y="145902"/>
                      <a:pt x="22165" y="55601"/>
                      <a:pt x="3441" y="153545"/>
                    </a:cubicBezTo>
                    <a:cubicBezTo>
                      <a:pt x="-17001" y="260319"/>
                      <a:pt x="59968" y="165277"/>
                      <a:pt x="67908" y="273710"/>
                    </a:cubicBezTo>
                    <a:cubicBezTo>
                      <a:pt x="75848" y="382142"/>
                      <a:pt x="-13979" y="298774"/>
                      <a:pt x="21691" y="401458"/>
                    </a:cubicBezTo>
                    <a:cubicBezTo>
                      <a:pt x="57421" y="504143"/>
                      <a:pt x="75848" y="382438"/>
                      <a:pt x="136878" y="472384"/>
                    </a:cubicBezTo>
                    <a:cubicBezTo>
                      <a:pt x="136997" y="472562"/>
                      <a:pt x="137115" y="472680"/>
                      <a:pt x="137175" y="472858"/>
                    </a:cubicBezTo>
                    <a:lnTo>
                      <a:pt x="215151" y="420360"/>
                    </a:lnTo>
                    <a:lnTo>
                      <a:pt x="204604" y="404717"/>
                    </a:lnTo>
                    <a:cubicBezTo>
                      <a:pt x="202530" y="402288"/>
                      <a:pt x="199212" y="401577"/>
                      <a:pt x="185169" y="397014"/>
                    </a:cubicBezTo>
                    <a:cubicBezTo>
                      <a:pt x="173022" y="393104"/>
                      <a:pt x="155543" y="385756"/>
                      <a:pt x="144463" y="369284"/>
                    </a:cubicBezTo>
                    <a:cubicBezTo>
                      <a:pt x="134805" y="354886"/>
                      <a:pt x="127457" y="337584"/>
                      <a:pt x="129294" y="317912"/>
                    </a:cubicBezTo>
                    <a:cubicBezTo>
                      <a:pt x="131012" y="299544"/>
                      <a:pt x="143337" y="279102"/>
                      <a:pt x="163838" y="264763"/>
                    </a:cubicBezTo>
                    <a:cubicBezTo>
                      <a:pt x="184399" y="250423"/>
                      <a:pt x="209167" y="246631"/>
                      <a:pt x="226765" y="252142"/>
                    </a:cubicBezTo>
                    <a:cubicBezTo>
                      <a:pt x="246081" y="258186"/>
                      <a:pt x="258998" y="271517"/>
                      <a:pt x="268597" y="285797"/>
                    </a:cubicBezTo>
                    <a:cubicBezTo>
                      <a:pt x="279322" y="301736"/>
                      <a:pt x="280151" y="319630"/>
                      <a:pt x="279736" y="331896"/>
                    </a:cubicBezTo>
                    <a:cubicBezTo>
                      <a:pt x="279262" y="346353"/>
                      <a:pt x="278848" y="347835"/>
                      <a:pt x="280092" y="349731"/>
                    </a:cubicBezTo>
                    <a:lnTo>
                      <a:pt x="292594" y="368277"/>
                    </a:lnTo>
                    <a:lnTo>
                      <a:pt x="367727" y="317675"/>
                    </a:lnTo>
                    <a:cubicBezTo>
                      <a:pt x="347403" y="288404"/>
                      <a:pt x="339996" y="252082"/>
                      <a:pt x="347284" y="217183"/>
                    </a:cubicBezTo>
                    <a:lnTo>
                      <a:pt x="243237" y="163085"/>
                    </a:lnTo>
                    <a:lnTo>
                      <a:pt x="270375" y="109521"/>
                    </a:lnTo>
                    <a:cubicBezTo>
                      <a:pt x="276952" y="96544"/>
                      <a:pt x="289158" y="92515"/>
                      <a:pt x="298697" y="87597"/>
                    </a:cubicBezTo>
                    <a:cubicBezTo>
                      <a:pt x="308237" y="82679"/>
                      <a:pt x="315881" y="77761"/>
                      <a:pt x="320680" y="68222"/>
                    </a:cubicBezTo>
                    <a:cubicBezTo>
                      <a:pt x="326309" y="57141"/>
                      <a:pt x="329035" y="45054"/>
                      <a:pt x="326902" y="34744"/>
                    </a:cubicBezTo>
                    <a:cubicBezTo>
                      <a:pt x="324768" y="24434"/>
                      <a:pt x="318488" y="14953"/>
                      <a:pt x="301364" y="6658"/>
                    </a:cubicBezTo>
                    <a:cubicBezTo>
                      <a:pt x="288387" y="377"/>
                      <a:pt x="278551" y="-926"/>
                      <a:pt x="270434" y="555"/>
                    </a:cubicBezTo>
                    <a:lnTo>
                      <a:pt x="270434" y="55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9251FAD-4C2F-C609-D5FD-C5F1EBB15A48}"/>
                  </a:ext>
                </a:extLst>
              </p:cNvPr>
              <p:cNvSpPr/>
              <p:nvPr/>
            </p:nvSpPr>
            <p:spPr>
              <a:xfrm>
                <a:off x="7214069" y="4472388"/>
                <a:ext cx="278867" cy="216455"/>
              </a:xfrm>
              <a:custGeom>
                <a:avLst/>
                <a:gdLst>
                  <a:gd name="connsiteX0" fmla="*/ 70700 w 565577"/>
                  <a:gd name="connsiteY0" fmla="*/ 643 h 438998"/>
                  <a:gd name="connsiteX1" fmla="*/ 50139 w 565577"/>
                  <a:gd name="connsiteY1" fmla="*/ 10182 h 438998"/>
                  <a:gd name="connsiteX2" fmla="*/ 28097 w 565577"/>
                  <a:gd name="connsiteY2" fmla="*/ 41883 h 438998"/>
                  <a:gd name="connsiteX3" fmla="*/ 38229 w 565577"/>
                  <a:gd name="connsiteY3" fmla="*/ 73820 h 438998"/>
                  <a:gd name="connsiteX4" fmla="*/ 63412 w 565577"/>
                  <a:gd name="connsiteY4" fmla="*/ 89936 h 438998"/>
                  <a:gd name="connsiteX5" fmla="*/ 96949 w 565577"/>
                  <a:gd name="connsiteY5" fmla="*/ 106942 h 438998"/>
                  <a:gd name="connsiteX6" fmla="*/ 97601 w 565577"/>
                  <a:gd name="connsiteY6" fmla="*/ 107890 h 438998"/>
                  <a:gd name="connsiteX7" fmla="*/ 128827 w 565577"/>
                  <a:gd name="connsiteY7" fmla="*/ 154344 h 438998"/>
                  <a:gd name="connsiteX8" fmla="*/ 22468 w 565577"/>
                  <a:gd name="connsiteY8" fmla="*/ 225921 h 438998"/>
                  <a:gd name="connsiteX9" fmla="*/ 30112 w 565577"/>
                  <a:gd name="connsiteY9" fmla="*/ 327658 h 438998"/>
                  <a:gd name="connsiteX10" fmla="*/ 44036 w 565577"/>
                  <a:gd name="connsiteY10" fmla="*/ 338857 h 438998"/>
                  <a:gd name="connsiteX11" fmla="*/ 165860 w 565577"/>
                  <a:gd name="connsiteY11" fmla="*/ 331272 h 438998"/>
                  <a:gd name="connsiteX12" fmla="*/ 253139 w 565577"/>
                  <a:gd name="connsiteY12" fmla="*/ 435557 h 438998"/>
                  <a:gd name="connsiteX13" fmla="*/ 373303 w 565577"/>
                  <a:gd name="connsiteY13" fmla="*/ 371090 h 438998"/>
                  <a:gd name="connsiteX14" fmla="*/ 501052 w 565577"/>
                  <a:gd name="connsiteY14" fmla="*/ 417307 h 438998"/>
                  <a:gd name="connsiteX15" fmla="*/ 565578 w 565577"/>
                  <a:gd name="connsiteY15" fmla="*/ 306090 h 438998"/>
                  <a:gd name="connsiteX16" fmla="*/ 502355 w 565577"/>
                  <a:gd name="connsiteY16" fmla="*/ 216145 h 438998"/>
                  <a:gd name="connsiteX17" fmla="*/ 484757 w 565577"/>
                  <a:gd name="connsiteY17" fmla="*/ 227817 h 438998"/>
                  <a:gd name="connsiteX18" fmla="*/ 476995 w 565577"/>
                  <a:gd name="connsiteY18" fmla="*/ 247252 h 438998"/>
                  <a:gd name="connsiteX19" fmla="*/ 449087 w 565577"/>
                  <a:gd name="connsiteY19" fmla="*/ 287840 h 438998"/>
                  <a:gd name="connsiteX20" fmla="*/ 397597 w 565577"/>
                  <a:gd name="connsiteY20" fmla="*/ 302772 h 438998"/>
                  <a:gd name="connsiteX21" fmla="*/ 344625 w 565577"/>
                  <a:gd name="connsiteY21" fmla="*/ 267991 h 438998"/>
                  <a:gd name="connsiteX22" fmla="*/ 332300 w 565577"/>
                  <a:gd name="connsiteY22" fmla="*/ 205005 h 438998"/>
                  <a:gd name="connsiteX23" fmla="*/ 366193 w 565577"/>
                  <a:gd name="connsiteY23" fmla="*/ 163350 h 438998"/>
                  <a:gd name="connsiteX24" fmla="*/ 412291 w 565577"/>
                  <a:gd name="connsiteY24" fmla="*/ 152448 h 438998"/>
                  <a:gd name="connsiteX25" fmla="*/ 430126 w 565577"/>
                  <a:gd name="connsiteY25" fmla="*/ 152152 h 438998"/>
                  <a:gd name="connsiteX26" fmla="*/ 448672 w 565577"/>
                  <a:gd name="connsiteY26" fmla="*/ 139827 h 438998"/>
                  <a:gd name="connsiteX27" fmla="*/ 405536 w 565577"/>
                  <a:gd name="connsiteY27" fmla="*/ 78441 h 438998"/>
                  <a:gd name="connsiteX28" fmla="*/ 311799 w 565577"/>
                  <a:gd name="connsiteY28" fmla="*/ 90410 h 438998"/>
                  <a:gd name="connsiteX29" fmla="*/ 261671 w 565577"/>
                  <a:gd name="connsiteY29" fmla="*/ 65050 h 438998"/>
                  <a:gd name="connsiteX30" fmla="*/ 157149 w 565577"/>
                  <a:gd name="connsiteY30" fmla="*/ 135383 h 438998"/>
                  <a:gd name="connsiteX31" fmla="*/ 124916 w 565577"/>
                  <a:gd name="connsiteY31" fmla="*/ 87448 h 438998"/>
                  <a:gd name="connsiteX32" fmla="*/ 119583 w 565577"/>
                  <a:gd name="connsiteY32" fmla="*/ 52015 h 438998"/>
                  <a:gd name="connsiteX33" fmla="*/ 113421 w 565577"/>
                  <a:gd name="connsiteY33" fmla="*/ 23336 h 438998"/>
                  <a:gd name="connsiteX34" fmla="*/ 87231 w 565577"/>
                  <a:gd name="connsiteY34" fmla="*/ 1591 h 438998"/>
                  <a:gd name="connsiteX35" fmla="*/ 70818 w 565577"/>
                  <a:gd name="connsiteY35" fmla="*/ 643 h 438998"/>
                  <a:gd name="connsiteX36" fmla="*/ 70818 w 565577"/>
                  <a:gd name="connsiteY36" fmla="*/ 643 h 43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65577" h="438998">
                    <a:moveTo>
                      <a:pt x="70700" y="643"/>
                    </a:moveTo>
                    <a:cubicBezTo>
                      <a:pt x="64656" y="1828"/>
                      <a:pt x="57901" y="4731"/>
                      <a:pt x="50139" y="10182"/>
                    </a:cubicBezTo>
                    <a:cubicBezTo>
                      <a:pt x="34378" y="21203"/>
                      <a:pt x="29105" y="31691"/>
                      <a:pt x="28097" y="41883"/>
                    </a:cubicBezTo>
                    <a:cubicBezTo>
                      <a:pt x="27149" y="52074"/>
                      <a:pt x="31060" y="63154"/>
                      <a:pt x="38229" y="73820"/>
                    </a:cubicBezTo>
                    <a:cubicBezTo>
                      <a:pt x="44332" y="82885"/>
                      <a:pt x="52687" y="86500"/>
                      <a:pt x="63412" y="89936"/>
                    </a:cubicBezTo>
                    <a:cubicBezTo>
                      <a:pt x="74077" y="93373"/>
                      <a:pt x="87350" y="95388"/>
                      <a:pt x="96949" y="106942"/>
                    </a:cubicBezTo>
                    <a:cubicBezTo>
                      <a:pt x="97186" y="107238"/>
                      <a:pt x="97423" y="107594"/>
                      <a:pt x="97601" y="107890"/>
                    </a:cubicBezTo>
                    <a:lnTo>
                      <a:pt x="128827" y="154344"/>
                    </a:lnTo>
                    <a:lnTo>
                      <a:pt x="22468" y="225921"/>
                    </a:lnTo>
                    <a:cubicBezTo>
                      <a:pt x="36511" y="277530"/>
                      <a:pt x="-40162" y="266924"/>
                      <a:pt x="30112" y="327658"/>
                    </a:cubicBezTo>
                    <a:cubicBezTo>
                      <a:pt x="35267" y="332102"/>
                      <a:pt x="39770" y="335776"/>
                      <a:pt x="44036" y="338857"/>
                    </a:cubicBezTo>
                    <a:cubicBezTo>
                      <a:pt x="107318" y="385015"/>
                      <a:pt x="74077" y="286892"/>
                      <a:pt x="165860" y="331272"/>
                    </a:cubicBezTo>
                    <a:cubicBezTo>
                      <a:pt x="263745" y="378615"/>
                      <a:pt x="146306" y="415115"/>
                      <a:pt x="253139" y="435557"/>
                    </a:cubicBezTo>
                    <a:cubicBezTo>
                      <a:pt x="359971" y="455999"/>
                      <a:pt x="264811" y="379030"/>
                      <a:pt x="373303" y="371090"/>
                    </a:cubicBezTo>
                    <a:cubicBezTo>
                      <a:pt x="481735" y="363150"/>
                      <a:pt x="398308" y="453037"/>
                      <a:pt x="501052" y="417307"/>
                    </a:cubicBezTo>
                    <a:cubicBezTo>
                      <a:pt x="601070" y="382526"/>
                      <a:pt x="488431" y="363506"/>
                      <a:pt x="565578" y="306090"/>
                    </a:cubicBezTo>
                    <a:lnTo>
                      <a:pt x="502355" y="216145"/>
                    </a:lnTo>
                    <a:lnTo>
                      <a:pt x="484757" y="227817"/>
                    </a:lnTo>
                    <a:cubicBezTo>
                      <a:pt x="482328" y="229891"/>
                      <a:pt x="481558" y="233209"/>
                      <a:pt x="476995" y="247252"/>
                    </a:cubicBezTo>
                    <a:cubicBezTo>
                      <a:pt x="473025" y="259399"/>
                      <a:pt x="465619" y="276878"/>
                      <a:pt x="449087" y="287840"/>
                    </a:cubicBezTo>
                    <a:cubicBezTo>
                      <a:pt x="434629" y="297439"/>
                      <a:pt x="417268" y="304668"/>
                      <a:pt x="397597" y="302772"/>
                    </a:cubicBezTo>
                    <a:cubicBezTo>
                      <a:pt x="379228" y="300935"/>
                      <a:pt x="358845" y="288551"/>
                      <a:pt x="344625" y="267991"/>
                    </a:cubicBezTo>
                    <a:cubicBezTo>
                      <a:pt x="330404" y="247371"/>
                      <a:pt x="326671" y="222544"/>
                      <a:pt x="332300" y="205005"/>
                    </a:cubicBezTo>
                    <a:cubicBezTo>
                      <a:pt x="338462" y="185748"/>
                      <a:pt x="351854" y="172831"/>
                      <a:pt x="366193" y="163350"/>
                    </a:cubicBezTo>
                    <a:cubicBezTo>
                      <a:pt x="382191" y="152685"/>
                      <a:pt x="400026" y="151974"/>
                      <a:pt x="412291" y="152448"/>
                    </a:cubicBezTo>
                    <a:cubicBezTo>
                      <a:pt x="426749" y="152981"/>
                      <a:pt x="428230" y="153396"/>
                      <a:pt x="430126" y="152152"/>
                    </a:cubicBezTo>
                    <a:lnTo>
                      <a:pt x="448672" y="139827"/>
                    </a:lnTo>
                    <a:lnTo>
                      <a:pt x="405536" y="78441"/>
                    </a:lnTo>
                    <a:cubicBezTo>
                      <a:pt x="376917" y="94084"/>
                      <a:pt x="343440" y="98410"/>
                      <a:pt x="311799" y="90410"/>
                    </a:cubicBezTo>
                    <a:cubicBezTo>
                      <a:pt x="293430" y="85729"/>
                      <a:pt x="276306" y="77079"/>
                      <a:pt x="261671" y="65050"/>
                    </a:cubicBezTo>
                    <a:lnTo>
                      <a:pt x="157149" y="135383"/>
                    </a:lnTo>
                    <a:lnTo>
                      <a:pt x="124916" y="87448"/>
                    </a:lnTo>
                    <a:cubicBezTo>
                      <a:pt x="116798" y="75360"/>
                      <a:pt x="119228" y="62739"/>
                      <a:pt x="119583" y="52015"/>
                    </a:cubicBezTo>
                    <a:cubicBezTo>
                      <a:pt x="119939" y="41290"/>
                      <a:pt x="119406" y="32224"/>
                      <a:pt x="113421" y="23336"/>
                    </a:cubicBezTo>
                    <a:cubicBezTo>
                      <a:pt x="106488" y="13027"/>
                      <a:pt x="97304" y="4731"/>
                      <a:pt x="87231" y="1591"/>
                    </a:cubicBezTo>
                    <a:cubicBezTo>
                      <a:pt x="82195" y="-9"/>
                      <a:pt x="76862" y="-542"/>
                      <a:pt x="70818" y="643"/>
                    </a:cubicBezTo>
                    <a:lnTo>
                      <a:pt x="70818" y="643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C6DBDAC6-E8FA-36B1-BABA-E54B17528297}"/>
              </a:ext>
            </a:extLst>
          </p:cNvPr>
          <p:cNvGrpSpPr/>
          <p:nvPr/>
        </p:nvGrpSpPr>
        <p:grpSpPr>
          <a:xfrm>
            <a:off x="8771985" y="1855716"/>
            <a:ext cx="798478" cy="949015"/>
            <a:chOff x="8922301" y="2916127"/>
            <a:chExt cx="1145727" cy="1361731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D8ADE8A6-E6B6-35D0-6E7E-674CE60D7426}"/>
                </a:ext>
              </a:extLst>
            </p:cNvPr>
            <p:cNvGrpSpPr/>
            <p:nvPr/>
          </p:nvGrpSpPr>
          <p:grpSpPr>
            <a:xfrm>
              <a:off x="8922301" y="3113436"/>
              <a:ext cx="1143524" cy="1164422"/>
              <a:chOff x="9416917" y="3548019"/>
              <a:chExt cx="674460" cy="686786"/>
            </a:xfrm>
          </p:grpSpPr>
          <p:pic>
            <p:nvPicPr>
              <p:cNvPr id="168" name="Graphic 167">
                <a:extLst>
                  <a:ext uri="{FF2B5EF4-FFF2-40B4-BE49-F238E27FC236}">
                    <a16:creationId xmlns:a16="http://schemas.microsoft.com/office/drawing/2014/main" id="{303CE24F-102E-CCC2-B9D8-AA2487042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16917" y="3620787"/>
                <a:ext cx="674460" cy="614018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3D5E1A0-7D21-0035-2A2F-132B361ACFFB}"/>
                  </a:ext>
                </a:extLst>
              </p:cNvPr>
              <p:cNvGrpSpPr/>
              <p:nvPr/>
            </p:nvGrpSpPr>
            <p:grpSpPr>
              <a:xfrm>
                <a:off x="9688829" y="3548019"/>
                <a:ext cx="321155" cy="321155"/>
                <a:chOff x="9360654" y="2157452"/>
                <a:chExt cx="540017" cy="540017"/>
              </a:xfrm>
            </p:grpSpPr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1B5C68E2-0E97-0845-BC86-9E002AF970DA}"/>
                    </a:ext>
                  </a:extLst>
                </p:cNvPr>
                <p:cNvSpPr/>
                <p:nvPr/>
              </p:nvSpPr>
              <p:spPr>
                <a:xfrm>
                  <a:off x="9360654" y="2157452"/>
                  <a:ext cx="540017" cy="5400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64" name="Graphic 163" descr="Checkmark with solid fill">
                  <a:extLst>
                    <a:ext uri="{FF2B5EF4-FFF2-40B4-BE49-F238E27FC236}">
                      <a16:creationId xmlns:a16="http://schemas.microsoft.com/office/drawing/2014/main" id="{0BDC49C1-9D52-CC04-991D-18A32206C3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26738" y="2250208"/>
                  <a:ext cx="400568" cy="40056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B8977325-8B9B-1FD7-388A-7CBA385D4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35773" y="2916127"/>
              <a:ext cx="832255" cy="308557"/>
            </a:xfrm>
            <a:prstGeom prst="rect">
              <a:avLst/>
            </a:prstGeom>
          </p:spPr>
        </p:pic>
      </p:grpSp>
      <p:sp>
        <p:nvSpPr>
          <p:cNvPr id="37" name="Google Shape;186;p38">
            <a:extLst>
              <a:ext uri="{FF2B5EF4-FFF2-40B4-BE49-F238E27FC236}">
                <a16:creationId xmlns:a16="http://schemas.microsoft.com/office/drawing/2014/main" id="{D7EBC19C-02CB-0923-8292-57B99C2187D3}"/>
              </a:ext>
            </a:extLst>
          </p:cNvPr>
          <p:cNvSpPr txBox="1"/>
          <p:nvPr/>
        </p:nvSpPr>
        <p:spPr>
          <a:xfrm>
            <a:off x="8121920" y="3021911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ENSURE UNDERSTANDING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F8BB9EB7-4C57-1FD2-83E3-E9999865FE5E}"/>
              </a:ext>
            </a:extLst>
          </p:cNvPr>
          <p:cNvSpPr/>
          <p:nvPr/>
        </p:nvSpPr>
        <p:spPr>
          <a:xfrm>
            <a:off x="2595641" y="4091084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25475927-9F7C-CF8C-F921-BC6B0117792A}"/>
              </a:ext>
            </a:extLst>
          </p:cNvPr>
          <p:cNvSpPr/>
          <p:nvPr/>
        </p:nvSpPr>
        <p:spPr>
          <a:xfrm>
            <a:off x="5358219" y="3693016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CF84862A-08B3-3DBA-40CB-42517208BFB3}"/>
              </a:ext>
            </a:extLst>
          </p:cNvPr>
          <p:cNvSpPr/>
          <p:nvPr/>
        </p:nvSpPr>
        <p:spPr>
          <a:xfrm>
            <a:off x="7805549" y="3330541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66ED7BF0-0879-4485-8EB6-3527B48A8AC0}"/>
              </a:ext>
            </a:extLst>
          </p:cNvPr>
          <p:cNvSpPr/>
          <p:nvPr/>
        </p:nvSpPr>
        <p:spPr>
          <a:xfrm>
            <a:off x="10512829" y="2934598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D5BEEC1D-AB47-781B-7A4E-22DE82CA25FD}"/>
              </a:ext>
            </a:extLst>
          </p:cNvPr>
          <p:cNvSpPr/>
          <p:nvPr/>
        </p:nvSpPr>
        <p:spPr>
          <a:xfrm>
            <a:off x="13196376" y="2614599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4" name="Group 92">
            <a:extLst>
              <a:ext uri="{FF2B5EF4-FFF2-40B4-BE49-F238E27FC236}">
                <a16:creationId xmlns:a16="http://schemas.microsoft.com/office/drawing/2014/main" id="{7E1A189C-7FE3-690C-F793-BFB759E59146}"/>
              </a:ext>
            </a:extLst>
          </p:cNvPr>
          <p:cNvGrpSpPr/>
          <p:nvPr/>
        </p:nvGrpSpPr>
        <p:grpSpPr>
          <a:xfrm>
            <a:off x="211446" y="7640880"/>
            <a:ext cx="3371111" cy="950007"/>
            <a:chOff x="211446" y="7640880"/>
            <a:chExt cx="3371111" cy="950007"/>
          </a:xfrm>
        </p:grpSpPr>
        <p:sp>
          <p:nvSpPr>
            <p:cNvPr id="40" name="Google Shape;164;p38">
              <a:extLst>
                <a:ext uri="{FF2B5EF4-FFF2-40B4-BE49-F238E27FC236}">
                  <a16:creationId xmlns:a16="http://schemas.microsoft.com/office/drawing/2014/main" id="{BCC8F5EE-FD37-3D43-78F0-88D97188BEE6}"/>
                </a:ext>
              </a:extLst>
            </p:cNvPr>
            <p:cNvSpPr txBox="1"/>
            <p:nvPr/>
          </p:nvSpPr>
          <p:spPr>
            <a:xfrm>
              <a:off x="428387" y="8067707"/>
              <a:ext cx="293722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COMMUNICATION AND CONTINOUS COACHING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2" name="Google Shape;183;p38">
              <a:extLst>
                <a:ext uri="{FF2B5EF4-FFF2-40B4-BE49-F238E27FC236}">
                  <a16:creationId xmlns:a16="http://schemas.microsoft.com/office/drawing/2014/main" id="{87BEA358-3EEC-6C77-2534-8F8E59D2C97F}"/>
                </a:ext>
              </a:extLst>
            </p:cNvPr>
            <p:cNvSpPr txBox="1"/>
            <p:nvPr/>
          </p:nvSpPr>
          <p:spPr>
            <a:xfrm>
              <a:off x="211446" y="7640880"/>
              <a:ext cx="337111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COMMUNITY </a:t>
              </a:r>
            </a:p>
          </p:txBody>
        </p:sp>
      </p:grpSp>
      <p:grpSp>
        <p:nvGrpSpPr>
          <p:cNvPr id="62" name="Group 94">
            <a:extLst>
              <a:ext uri="{FF2B5EF4-FFF2-40B4-BE49-F238E27FC236}">
                <a16:creationId xmlns:a16="http://schemas.microsoft.com/office/drawing/2014/main" id="{4EAB2111-6A41-0AE7-F60D-9DF4F381EE6B}"/>
              </a:ext>
            </a:extLst>
          </p:cNvPr>
          <p:cNvGrpSpPr/>
          <p:nvPr/>
        </p:nvGrpSpPr>
        <p:grpSpPr>
          <a:xfrm>
            <a:off x="8690520" y="7640880"/>
            <a:ext cx="3371111" cy="950007"/>
            <a:chOff x="8690520" y="7640880"/>
            <a:chExt cx="3371111" cy="950007"/>
          </a:xfrm>
        </p:grpSpPr>
        <p:sp>
          <p:nvSpPr>
            <p:cNvPr id="63" name="Google Shape;182;p38">
              <a:extLst>
                <a:ext uri="{FF2B5EF4-FFF2-40B4-BE49-F238E27FC236}">
                  <a16:creationId xmlns:a16="http://schemas.microsoft.com/office/drawing/2014/main" id="{DC8AE89A-D1E6-AD43-C6D0-0F11D2B3C3A1}"/>
                </a:ext>
              </a:extLst>
            </p:cNvPr>
            <p:cNvSpPr txBox="1"/>
            <p:nvPr/>
          </p:nvSpPr>
          <p:spPr>
            <a:xfrm>
              <a:off x="8714062" y="8067707"/>
              <a:ext cx="332402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REINFORCEMENT &amp; APPLICATION OF KNOWLEDGE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64" name="Google Shape;184;p38">
              <a:extLst>
                <a:ext uri="{FF2B5EF4-FFF2-40B4-BE49-F238E27FC236}">
                  <a16:creationId xmlns:a16="http://schemas.microsoft.com/office/drawing/2014/main" id="{EF4ED6DA-FA8E-761D-EB8F-9C0E76F2BE6A}"/>
                </a:ext>
              </a:extLst>
            </p:cNvPr>
            <p:cNvSpPr txBox="1"/>
            <p:nvPr/>
          </p:nvSpPr>
          <p:spPr>
            <a:xfrm>
              <a:off x="8690520" y="7640880"/>
              <a:ext cx="337111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GUIDED PRACTICE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65" name="Group 95">
            <a:extLst>
              <a:ext uri="{FF2B5EF4-FFF2-40B4-BE49-F238E27FC236}">
                <a16:creationId xmlns:a16="http://schemas.microsoft.com/office/drawing/2014/main" id="{3440BFB0-A303-ECB4-F86E-64F35D8F3A44}"/>
              </a:ext>
            </a:extLst>
          </p:cNvPr>
          <p:cNvGrpSpPr/>
          <p:nvPr/>
        </p:nvGrpSpPr>
        <p:grpSpPr>
          <a:xfrm>
            <a:off x="12690282" y="7640880"/>
            <a:ext cx="3371111" cy="948035"/>
            <a:chOff x="12690282" y="7640880"/>
            <a:chExt cx="3371111" cy="948035"/>
          </a:xfrm>
        </p:grpSpPr>
        <p:sp>
          <p:nvSpPr>
            <p:cNvPr id="66" name="Google Shape;170;p38">
              <a:extLst>
                <a:ext uri="{FF2B5EF4-FFF2-40B4-BE49-F238E27FC236}">
                  <a16:creationId xmlns:a16="http://schemas.microsoft.com/office/drawing/2014/main" id="{15D0806B-D429-9448-1096-BD6AD7703280}"/>
                </a:ext>
              </a:extLst>
            </p:cNvPr>
            <p:cNvSpPr txBox="1"/>
            <p:nvPr/>
          </p:nvSpPr>
          <p:spPr>
            <a:xfrm>
              <a:off x="12839467" y="8067707"/>
              <a:ext cx="3072740" cy="521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KNOWLEDGE, CONTENT, TOOLS &amp; ASSISTANCE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67" name="Google Shape;185;p38">
              <a:extLst>
                <a:ext uri="{FF2B5EF4-FFF2-40B4-BE49-F238E27FC236}">
                  <a16:creationId xmlns:a16="http://schemas.microsoft.com/office/drawing/2014/main" id="{6DB9F2A8-CB94-1744-F9A5-9B7027CB3647}"/>
                </a:ext>
              </a:extLst>
            </p:cNvPr>
            <p:cNvSpPr txBox="1"/>
            <p:nvPr/>
          </p:nvSpPr>
          <p:spPr>
            <a:xfrm>
              <a:off x="12690282" y="7640880"/>
              <a:ext cx="337111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CONTENT IN CONTEXT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" name="Group 93">
            <a:extLst>
              <a:ext uri="{FF2B5EF4-FFF2-40B4-BE49-F238E27FC236}">
                <a16:creationId xmlns:a16="http://schemas.microsoft.com/office/drawing/2014/main" id="{DA9E4151-1FDF-2068-E5E0-CDCF292B5399}"/>
              </a:ext>
            </a:extLst>
          </p:cNvPr>
          <p:cNvGrpSpPr/>
          <p:nvPr/>
        </p:nvGrpSpPr>
        <p:grpSpPr>
          <a:xfrm>
            <a:off x="4429174" y="7640880"/>
            <a:ext cx="3371111" cy="950007"/>
            <a:chOff x="4429174" y="7640880"/>
            <a:chExt cx="3371111" cy="950007"/>
          </a:xfrm>
        </p:grpSpPr>
        <p:sp>
          <p:nvSpPr>
            <p:cNvPr id="69" name="Google Shape;165;p38">
              <a:extLst>
                <a:ext uri="{FF2B5EF4-FFF2-40B4-BE49-F238E27FC236}">
                  <a16:creationId xmlns:a16="http://schemas.microsoft.com/office/drawing/2014/main" id="{6F6154FF-0A84-FA29-25DE-D2271A5DF06F}"/>
                </a:ext>
              </a:extLst>
            </p:cNvPr>
            <p:cNvSpPr txBox="1"/>
            <p:nvPr/>
          </p:nvSpPr>
          <p:spPr>
            <a:xfrm>
              <a:off x="4553244" y="8067707"/>
              <a:ext cx="312297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AWARENESS, UNDERSTANDING</a:t>
              </a:r>
            </a:p>
            <a:p>
              <a:pPr algn="ctr">
                <a:buSzPts val="1400"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&amp; RETENTION</a:t>
              </a:r>
            </a:p>
          </p:txBody>
        </p:sp>
        <p:sp>
          <p:nvSpPr>
            <p:cNvPr id="70" name="Google Shape;186;p38">
              <a:extLst>
                <a:ext uri="{FF2B5EF4-FFF2-40B4-BE49-F238E27FC236}">
                  <a16:creationId xmlns:a16="http://schemas.microsoft.com/office/drawing/2014/main" id="{CF80E3F2-B294-C15D-FA2E-DA766003C04A}"/>
                </a:ext>
              </a:extLst>
            </p:cNvPr>
            <p:cNvSpPr txBox="1"/>
            <p:nvPr/>
          </p:nvSpPr>
          <p:spPr>
            <a:xfrm>
              <a:off x="4429174" y="7640880"/>
              <a:ext cx="337111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mo"/>
                  <a:ea typeface="Arimo"/>
                  <a:cs typeface="Arimo"/>
                  <a:sym typeface="Arimo"/>
                </a:rPr>
                <a:t>LEARNING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71" name="Group 51">
            <a:extLst>
              <a:ext uri="{FF2B5EF4-FFF2-40B4-BE49-F238E27FC236}">
                <a16:creationId xmlns:a16="http://schemas.microsoft.com/office/drawing/2014/main" id="{DCF5E205-C850-653F-F6E6-27CDA66325FD}"/>
              </a:ext>
            </a:extLst>
          </p:cNvPr>
          <p:cNvGrpSpPr/>
          <p:nvPr/>
        </p:nvGrpSpPr>
        <p:grpSpPr>
          <a:xfrm>
            <a:off x="1015273" y="5404560"/>
            <a:ext cx="1763457" cy="1792223"/>
            <a:chOff x="927100" y="4408776"/>
            <a:chExt cx="1763457" cy="179222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AD3C8F8-A0F4-3A62-0241-2BE31A3E4E34}"/>
                </a:ext>
              </a:extLst>
            </p:cNvPr>
            <p:cNvSpPr/>
            <p:nvPr/>
          </p:nvSpPr>
          <p:spPr>
            <a:xfrm>
              <a:off x="992917" y="4408776"/>
              <a:ext cx="1631727" cy="914114"/>
            </a:xfrm>
            <a:custGeom>
              <a:avLst/>
              <a:gdLst>
                <a:gd name="connsiteX0" fmla="*/ 112395 w 1631727"/>
                <a:gd name="connsiteY0" fmla="*/ 825532 h 914114"/>
                <a:gd name="connsiteX1" fmla="*/ 111919 w 1631727"/>
                <a:gd name="connsiteY1" fmla="*/ 816102 h 914114"/>
                <a:gd name="connsiteX2" fmla="*/ 815626 w 1631727"/>
                <a:gd name="connsiteY2" fmla="*/ 111919 h 914114"/>
                <a:gd name="connsiteX3" fmla="*/ 1519809 w 1631727"/>
                <a:gd name="connsiteY3" fmla="*/ 816102 h 914114"/>
                <a:gd name="connsiteX4" fmla="*/ 1519333 w 1631727"/>
                <a:gd name="connsiteY4" fmla="*/ 825056 h 914114"/>
                <a:gd name="connsiteX5" fmla="*/ 1625727 w 1631727"/>
                <a:gd name="connsiteY5" fmla="*/ 913543 h 914114"/>
                <a:gd name="connsiteX6" fmla="*/ 1631728 w 1631727"/>
                <a:gd name="connsiteY6" fmla="*/ 816102 h 914114"/>
                <a:gd name="connsiteX7" fmla="*/ 815626 w 1631727"/>
                <a:gd name="connsiteY7" fmla="*/ 0 h 914114"/>
                <a:gd name="connsiteX8" fmla="*/ 0 w 1631727"/>
                <a:gd name="connsiteY8" fmla="*/ 816102 h 914114"/>
                <a:gd name="connsiteX9" fmla="*/ 6001 w 1631727"/>
                <a:gd name="connsiteY9" fmla="*/ 914114 h 914114"/>
                <a:gd name="connsiteX10" fmla="*/ 112395 w 1631727"/>
                <a:gd name="connsiteY10" fmla="*/ 825627 h 91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1727" h="914114">
                  <a:moveTo>
                    <a:pt x="112395" y="825532"/>
                  </a:moveTo>
                  <a:cubicBezTo>
                    <a:pt x="111919" y="822579"/>
                    <a:pt x="111919" y="819055"/>
                    <a:pt x="111919" y="816102"/>
                  </a:cubicBezTo>
                  <a:cubicBezTo>
                    <a:pt x="111919" y="427673"/>
                    <a:pt x="427768" y="111919"/>
                    <a:pt x="815626" y="111919"/>
                  </a:cubicBezTo>
                  <a:cubicBezTo>
                    <a:pt x="1203484" y="111919"/>
                    <a:pt x="1519809" y="427673"/>
                    <a:pt x="1519809" y="816102"/>
                  </a:cubicBezTo>
                  <a:cubicBezTo>
                    <a:pt x="1519809" y="819055"/>
                    <a:pt x="1519809" y="822103"/>
                    <a:pt x="1519333" y="825056"/>
                  </a:cubicBezTo>
                  <a:cubicBezTo>
                    <a:pt x="1561624" y="845915"/>
                    <a:pt x="1597914" y="876300"/>
                    <a:pt x="1625727" y="913543"/>
                  </a:cubicBezTo>
                  <a:cubicBezTo>
                    <a:pt x="1629728" y="881729"/>
                    <a:pt x="1631728" y="848868"/>
                    <a:pt x="1631728" y="816102"/>
                  </a:cubicBezTo>
                  <a:cubicBezTo>
                    <a:pt x="1631728" y="366046"/>
                    <a:pt x="1265682" y="0"/>
                    <a:pt x="815626" y="0"/>
                  </a:cubicBezTo>
                  <a:cubicBezTo>
                    <a:pt x="365570" y="0"/>
                    <a:pt x="0" y="366046"/>
                    <a:pt x="0" y="816102"/>
                  </a:cubicBezTo>
                  <a:cubicBezTo>
                    <a:pt x="0" y="849440"/>
                    <a:pt x="2000" y="881729"/>
                    <a:pt x="6001" y="914114"/>
                  </a:cubicBezTo>
                  <a:cubicBezTo>
                    <a:pt x="33338" y="876776"/>
                    <a:pt x="70199" y="846011"/>
                    <a:pt x="112395" y="825627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F33F64B-CCEB-F3F8-A553-52704F6AC80D}"/>
                </a:ext>
              </a:extLst>
            </p:cNvPr>
            <p:cNvSpPr/>
            <p:nvPr/>
          </p:nvSpPr>
          <p:spPr>
            <a:xfrm>
              <a:off x="1051115" y="5314889"/>
              <a:ext cx="371856" cy="371856"/>
            </a:xfrm>
            <a:custGeom>
              <a:avLst/>
              <a:gdLst>
                <a:gd name="connsiteX0" fmla="*/ 0 w 371856"/>
                <a:gd name="connsiteY0" fmla="*/ 185928 h 371856"/>
                <a:gd name="connsiteX1" fmla="*/ 185928 w 371856"/>
                <a:gd name="connsiteY1" fmla="*/ 371856 h 371856"/>
                <a:gd name="connsiteX2" fmla="*/ 371856 w 371856"/>
                <a:gd name="connsiteY2" fmla="*/ 185928 h 371856"/>
                <a:gd name="connsiteX3" fmla="*/ 185928 w 371856"/>
                <a:gd name="connsiteY3" fmla="*/ 0 h 371856"/>
                <a:gd name="connsiteX4" fmla="*/ 0 w 371856"/>
                <a:gd name="connsiteY4" fmla="*/ 185928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6" h="371856">
                  <a:moveTo>
                    <a:pt x="0" y="185928"/>
                  </a:moveTo>
                  <a:cubicBezTo>
                    <a:pt x="0" y="288608"/>
                    <a:pt x="83249" y="371856"/>
                    <a:pt x="185928" y="371856"/>
                  </a:cubicBezTo>
                  <a:cubicBezTo>
                    <a:pt x="288608" y="371856"/>
                    <a:pt x="371856" y="288608"/>
                    <a:pt x="371856" y="185928"/>
                  </a:cubicBezTo>
                  <a:cubicBezTo>
                    <a:pt x="371856" y="83249"/>
                    <a:pt x="288608" y="0"/>
                    <a:pt x="185928" y="0"/>
                  </a:cubicBezTo>
                  <a:cubicBezTo>
                    <a:pt x="83249" y="0"/>
                    <a:pt x="0" y="83153"/>
                    <a:pt x="0" y="185928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7C4D183-45BB-A855-A6A9-57BE97C932A8}"/>
                </a:ext>
              </a:extLst>
            </p:cNvPr>
            <p:cNvSpPr/>
            <p:nvPr/>
          </p:nvSpPr>
          <p:spPr>
            <a:xfrm>
              <a:off x="927100" y="5735513"/>
              <a:ext cx="571214" cy="369665"/>
            </a:xfrm>
            <a:custGeom>
              <a:avLst/>
              <a:gdLst>
                <a:gd name="connsiteX0" fmla="*/ 469297 w 571214"/>
                <a:gd name="connsiteY0" fmla="*/ 95 h 369665"/>
                <a:gd name="connsiteX1" fmla="*/ 309944 w 571214"/>
                <a:gd name="connsiteY1" fmla="*/ 49149 h 369665"/>
                <a:gd name="connsiteX2" fmla="*/ 150495 w 571214"/>
                <a:gd name="connsiteY2" fmla="*/ 0 h 369665"/>
                <a:gd name="connsiteX3" fmla="*/ 0 w 571214"/>
                <a:gd name="connsiteY3" fmla="*/ 256508 h 369665"/>
                <a:gd name="connsiteX4" fmla="*/ 0 w 571214"/>
                <a:gd name="connsiteY4" fmla="*/ 294704 h 369665"/>
                <a:gd name="connsiteX5" fmla="*/ 75057 w 571214"/>
                <a:gd name="connsiteY5" fmla="*/ 369665 h 369665"/>
                <a:gd name="connsiteX6" fmla="*/ 474155 w 571214"/>
                <a:gd name="connsiteY6" fmla="*/ 369665 h 369665"/>
                <a:gd name="connsiteX7" fmla="*/ 474155 w 571214"/>
                <a:gd name="connsiteY7" fmla="*/ 352044 h 369665"/>
                <a:gd name="connsiteX8" fmla="*/ 571214 w 571214"/>
                <a:gd name="connsiteY8" fmla="*/ 94679 h 369665"/>
                <a:gd name="connsiteX9" fmla="*/ 469392 w 571214"/>
                <a:gd name="connsiteY9" fmla="*/ 0 h 36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214" h="369665">
                  <a:moveTo>
                    <a:pt x="469297" y="95"/>
                  </a:moveTo>
                  <a:cubicBezTo>
                    <a:pt x="423863" y="31052"/>
                    <a:pt x="368999" y="49149"/>
                    <a:pt x="309944" y="49149"/>
                  </a:cubicBezTo>
                  <a:cubicBezTo>
                    <a:pt x="250889" y="49149"/>
                    <a:pt x="196025" y="30956"/>
                    <a:pt x="150495" y="0"/>
                  </a:cubicBezTo>
                  <a:cubicBezTo>
                    <a:pt x="60770" y="50387"/>
                    <a:pt x="0" y="146399"/>
                    <a:pt x="0" y="256508"/>
                  </a:cubicBezTo>
                  <a:lnTo>
                    <a:pt x="0" y="294704"/>
                  </a:lnTo>
                  <a:cubicBezTo>
                    <a:pt x="0" y="336328"/>
                    <a:pt x="33814" y="369665"/>
                    <a:pt x="75057" y="369665"/>
                  </a:cubicBezTo>
                  <a:lnTo>
                    <a:pt x="474155" y="369665"/>
                  </a:lnTo>
                  <a:lnTo>
                    <a:pt x="474155" y="352044"/>
                  </a:lnTo>
                  <a:cubicBezTo>
                    <a:pt x="474155" y="253460"/>
                    <a:pt x="510921" y="163259"/>
                    <a:pt x="571214" y="94679"/>
                  </a:cubicBezTo>
                  <a:cubicBezTo>
                    <a:pt x="545402" y="55626"/>
                    <a:pt x="510445" y="23051"/>
                    <a:pt x="469392" y="0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3202275-011D-5BD3-F6CF-90B800D15080}"/>
                </a:ext>
              </a:extLst>
            </p:cNvPr>
            <p:cNvSpPr/>
            <p:nvPr/>
          </p:nvSpPr>
          <p:spPr>
            <a:xfrm>
              <a:off x="2194877" y="5314889"/>
              <a:ext cx="371855" cy="371856"/>
            </a:xfrm>
            <a:custGeom>
              <a:avLst/>
              <a:gdLst>
                <a:gd name="connsiteX0" fmla="*/ 185928 w 371855"/>
                <a:gd name="connsiteY0" fmla="*/ 0 h 371856"/>
                <a:gd name="connsiteX1" fmla="*/ 0 w 371855"/>
                <a:gd name="connsiteY1" fmla="*/ 185928 h 371856"/>
                <a:gd name="connsiteX2" fmla="*/ 185928 w 371855"/>
                <a:gd name="connsiteY2" fmla="*/ 371856 h 371856"/>
                <a:gd name="connsiteX3" fmla="*/ 371856 w 371855"/>
                <a:gd name="connsiteY3" fmla="*/ 185928 h 371856"/>
                <a:gd name="connsiteX4" fmla="*/ 185928 w 371855"/>
                <a:gd name="connsiteY4" fmla="*/ 0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5" h="371856">
                  <a:moveTo>
                    <a:pt x="185928" y="0"/>
                  </a:moveTo>
                  <a:cubicBezTo>
                    <a:pt x="83248" y="0"/>
                    <a:pt x="0" y="83153"/>
                    <a:pt x="0" y="185928"/>
                  </a:cubicBezTo>
                  <a:cubicBezTo>
                    <a:pt x="0" y="288703"/>
                    <a:pt x="83248" y="371856"/>
                    <a:pt x="185928" y="371856"/>
                  </a:cubicBezTo>
                  <a:cubicBezTo>
                    <a:pt x="288607" y="371856"/>
                    <a:pt x="371856" y="288608"/>
                    <a:pt x="371856" y="185928"/>
                  </a:cubicBezTo>
                  <a:cubicBezTo>
                    <a:pt x="371856" y="83249"/>
                    <a:pt x="288703" y="0"/>
                    <a:pt x="18592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72F4548-BE1D-C58D-5258-C002707C9619}"/>
                </a:ext>
              </a:extLst>
            </p:cNvPr>
            <p:cNvSpPr/>
            <p:nvPr/>
          </p:nvSpPr>
          <p:spPr>
            <a:xfrm>
              <a:off x="2119915" y="5735608"/>
              <a:ext cx="570642" cy="369760"/>
            </a:xfrm>
            <a:custGeom>
              <a:avLst/>
              <a:gdLst>
                <a:gd name="connsiteX0" fmla="*/ 420243 w 570642"/>
                <a:gd name="connsiteY0" fmla="*/ 0 h 369760"/>
                <a:gd name="connsiteX1" fmla="*/ 260890 w 570642"/>
                <a:gd name="connsiteY1" fmla="*/ 49149 h 369760"/>
                <a:gd name="connsiteX2" fmla="*/ 101441 w 570642"/>
                <a:gd name="connsiteY2" fmla="*/ 0 h 369760"/>
                <a:gd name="connsiteX3" fmla="*/ 0 w 570642"/>
                <a:gd name="connsiteY3" fmla="*/ 94297 h 369760"/>
                <a:gd name="connsiteX4" fmla="*/ 97060 w 570642"/>
                <a:gd name="connsiteY4" fmla="*/ 352139 h 369760"/>
                <a:gd name="connsiteX5" fmla="*/ 97060 w 570642"/>
                <a:gd name="connsiteY5" fmla="*/ 369760 h 369760"/>
                <a:gd name="connsiteX6" fmla="*/ 495586 w 570642"/>
                <a:gd name="connsiteY6" fmla="*/ 369760 h 369760"/>
                <a:gd name="connsiteX7" fmla="*/ 570643 w 570642"/>
                <a:gd name="connsiteY7" fmla="*/ 294799 h 369760"/>
                <a:gd name="connsiteX8" fmla="*/ 570643 w 570642"/>
                <a:gd name="connsiteY8" fmla="*/ 256604 h 369760"/>
                <a:gd name="connsiteX9" fmla="*/ 420338 w 570642"/>
                <a:gd name="connsiteY9" fmla="*/ 95 h 3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642" h="369760">
                  <a:moveTo>
                    <a:pt x="420243" y="0"/>
                  </a:moveTo>
                  <a:cubicBezTo>
                    <a:pt x="374714" y="30956"/>
                    <a:pt x="319849" y="49149"/>
                    <a:pt x="260890" y="49149"/>
                  </a:cubicBezTo>
                  <a:cubicBezTo>
                    <a:pt x="201930" y="49149"/>
                    <a:pt x="146971" y="30956"/>
                    <a:pt x="101441" y="0"/>
                  </a:cubicBezTo>
                  <a:cubicBezTo>
                    <a:pt x="60579" y="22955"/>
                    <a:pt x="25717" y="55340"/>
                    <a:pt x="0" y="94297"/>
                  </a:cubicBezTo>
                  <a:cubicBezTo>
                    <a:pt x="60293" y="162973"/>
                    <a:pt x="97060" y="253175"/>
                    <a:pt x="97060" y="352139"/>
                  </a:cubicBezTo>
                  <a:lnTo>
                    <a:pt x="97060" y="369760"/>
                  </a:lnTo>
                  <a:lnTo>
                    <a:pt x="495586" y="369760"/>
                  </a:lnTo>
                  <a:cubicBezTo>
                    <a:pt x="537210" y="369760"/>
                    <a:pt x="570643" y="336423"/>
                    <a:pt x="570643" y="294799"/>
                  </a:cubicBezTo>
                  <a:lnTo>
                    <a:pt x="570643" y="256604"/>
                  </a:lnTo>
                  <a:cubicBezTo>
                    <a:pt x="570643" y="146494"/>
                    <a:pt x="510064" y="50483"/>
                    <a:pt x="420338" y="9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791EA20-2D6A-EEC3-272D-6B65309F52BD}"/>
                </a:ext>
              </a:extLst>
            </p:cNvPr>
            <p:cNvSpPr/>
            <p:nvPr/>
          </p:nvSpPr>
          <p:spPr>
            <a:xfrm>
              <a:off x="1622996" y="5410329"/>
              <a:ext cx="371856" cy="371856"/>
            </a:xfrm>
            <a:custGeom>
              <a:avLst/>
              <a:gdLst>
                <a:gd name="connsiteX0" fmla="*/ 0 w 371856"/>
                <a:gd name="connsiteY0" fmla="*/ 185928 h 371856"/>
                <a:gd name="connsiteX1" fmla="*/ 185928 w 371856"/>
                <a:gd name="connsiteY1" fmla="*/ 371856 h 371856"/>
                <a:gd name="connsiteX2" fmla="*/ 371856 w 371856"/>
                <a:gd name="connsiteY2" fmla="*/ 185928 h 371856"/>
                <a:gd name="connsiteX3" fmla="*/ 185928 w 371856"/>
                <a:gd name="connsiteY3" fmla="*/ 0 h 371856"/>
                <a:gd name="connsiteX4" fmla="*/ 0 w 371856"/>
                <a:gd name="connsiteY4" fmla="*/ 185928 h 3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856" h="371856">
                  <a:moveTo>
                    <a:pt x="0" y="185928"/>
                  </a:moveTo>
                  <a:cubicBezTo>
                    <a:pt x="0" y="288607"/>
                    <a:pt x="83249" y="371856"/>
                    <a:pt x="185928" y="371856"/>
                  </a:cubicBezTo>
                  <a:cubicBezTo>
                    <a:pt x="288608" y="371856"/>
                    <a:pt x="371856" y="288607"/>
                    <a:pt x="371856" y="185928"/>
                  </a:cubicBezTo>
                  <a:cubicBezTo>
                    <a:pt x="371856" y="83248"/>
                    <a:pt x="288608" y="0"/>
                    <a:pt x="185928" y="0"/>
                  </a:cubicBezTo>
                  <a:cubicBezTo>
                    <a:pt x="83249" y="0"/>
                    <a:pt x="0" y="83248"/>
                    <a:pt x="0" y="185928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4DA2395-A74D-17E3-A83A-5493B7B2E672}"/>
                </a:ext>
              </a:extLst>
            </p:cNvPr>
            <p:cNvSpPr/>
            <p:nvPr/>
          </p:nvSpPr>
          <p:spPr>
            <a:xfrm>
              <a:off x="1499076" y="5831049"/>
              <a:ext cx="619696" cy="369950"/>
            </a:xfrm>
            <a:custGeom>
              <a:avLst/>
              <a:gdLst>
                <a:gd name="connsiteX0" fmla="*/ 469201 w 619696"/>
                <a:gd name="connsiteY0" fmla="*/ 0 h 369950"/>
                <a:gd name="connsiteX1" fmla="*/ 309848 w 619696"/>
                <a:gd name="connsiteY1" fmla="*/ 49149 h 369950"/>
                <a:gd name="connsiteX2" fmla="*/ 150400 w 619696"/>
                <a:gd name="connsiteY2" fmla="*/ 0 h 369950"/>
                <a:gd name="connsiteX3" fmla="*/ 0 w 619696"/>
                <a:gd name="connsiteY3" fmla="*/ 256413 h 369950"/>
                <a:gd name="connsiteX4" fmla="*/ 0 w 619696"/>
                <a:gd name="connsiteY4" fmla="*/ 294799 h 369950"/>
                <a:gd name="connsiteX5" fmla="*/ 75152 w 619696"/>
                <a:gd name="connsiteY5" fmla="*/ 369951 h 369950"/>
                <a:gd name="connsiteX6" fmla="*/ 544544 w 619696"/>
                <a:gd name="connsiteY6" fmla="*/ 369951 h 369950"/>
                <a:gd name="connsiteX7" fmla="*/ 619697 w 619696"/>
                <a:gd name="connsiteY7" fmla="*/ 294799 h 369950"/>
                <a:gd name="connsiteX8" fmla="*/ 619697 w 619696"/>
                <a:gd name="connsiteY8" fmla="*/ 256413 h 369950"/>
                <a:gd name="connsiteX9" fmla="*/ 469297 w 619696"/>
                <a:gd name="connsiteY9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696" h="369950">
                  <a:moveTo>
                    <a:pt x="469201" y="0"/>
                  </a:moveTo>
                  <a:cubicBezTo>
                    <a:pt x="423672" y="30956"/>
                    <a:pt x="368808" y="49149"/>
                    <a:pt x="309848" y="49149"/>
                  </a:cubicBezTo>
                  <a:cubicBezTo>
                    <a:pt x="250889" y="49149"/>
                    <a:pt x="195929" y="30956"/>
                    <a:pt x="150400" y="0"/>
                  </a:cubicBezTo>
                  <a:cubicBezTo>
                    <a:pt x="60674" y="50387"/>
                    <a:pt x="0" y="146209"/>
                    <a:pt x="0" y="256413"/>
                  </a:cubicBezTo>
                  <a:lnTo>
                    <a:pt x="0" y="294799"/>
                  </a:lnTo>
                  <a:cubicBezTo>
                    <a:pt x="0" y="336328"/>
                    <a:pt x="33623" y="369951"/>
                    <a:pt x="75152" y="369951"/>
                  </a:cubicBezTo>
                  <a:lnTo>
                    <a:pt x="544544" y="369951"/>
                  </a:lnTo>
                  <a:cubicBezTo>
                    <a:pt x="586073" y="369951"/>
                    <a:pt x="619697" y="336328"/>
                    <a:pt x="619697" y="294799"/>
                  </a:cubicBezTo>
                  <a:lnTo>
                    <a:pt x="619697" y="256413"/>
                  </a:lnTo>
                  <a:cubicBezTo>
                    <a:pt x="619697" y="146209"/>
                    <a:pt x="559022" y="50387"/>
                    <a:pt x="469297" y="0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A497EA2-95EB-0BF0-662B-2B186DE0F475}"/>
                </a:ext>
              </a:extLst>
            </p:cNvPr>
            <p:cNvSpPr/>
            <p:nvPr/>
          </p:nvSpPr>
          <p:spPr>
            <a:xfrm>
              <a:off x="1456880" y="4735102"/>
              <a:ext cx="703992" cy="578143"/>
            </a:xfrm>
            <a:custGeom>
              <a:avLst/>
              <a:gdLst>
                <a:gd name="connsiteX0" fmla="*/ 703993 w 703992"/>
                <a:gd name="connsiteY0" fmla="*/ 340328 h 578143"/>
                <a:gd name="connsiteX1" fmla="*/ 703993 w 703992"/>
                <a:gd name="connsiteY1" fmla="*/ 101822 h 578143"/>
                <a:gd name="connsiteX2" fmla="*/ 602171 w 703992"/>
                <a:gd name="connsiteY2" fmla="*/ 0 h 578143"/>
                <a:gd name="connsiteX3" fmla="*/ 101822 w 703992"/>
                <a:gd name="connsiteY3" fmla="*/ 0 h 578143"/>
                <a:gd name="connsiteX4" fmla="*/ 0 w 703992"/>
                <a:gd name="connsiteY4" fmla="*/ 101822 h 578143"/>
                <a:gd name="connsiteX5" fmla="*/ 0 w 703992"/>
                <a:gd name="connsiteY5" fmla="*/ 340328 h 578143"/>
                <a:gd name="connsiteX6" fmla="*/ 101822 w 703992"/>
                <a:gd name="connsiteY6" fmla="*/ 442151 h 578143"/>
                <a:gd name="connsiteX7" fmla="*/ 251365 w 703992"/>
                <a:gd name="connsiteY7" fmla="*/ 442151 h 578143"/>
                <a:gd name="connsiteX8" fmla="*/ 315754 w 703992"/>
                <a:gd name="connsiteY8" fmla="*/ 556927 h 578143"/>
                <a:gd name="connsiteX9" fmla="*/ 388144 w 703992"/>
                <a:gd name="connsiteY9" fmla="*/ 556927 h 578143"/>
                <a:gd name="connsiteX10" fmla="*/ 452533 w 703992"/>
                <a:gd name="connsiteY10" fmla="*/ 442151 h 578143"/>
                <a:gd name="connsiteX11" fmla="*/ 602075 w 703992"/>
                <a:gd name="connsiteY11" fmla="*/ 442151 h 578143"/>
                <a:gd name="connsiteX12" fmla="*/ 703898 w 703992"/>
                <a:gd name="connsiteY12" fmla="*/ 340328 h 578143"/>
                <a:gd name="connsiteX13" fmla="*/ 351949 w 703992"/>
                <a:gd name="connsiteY13" fmla="*/ 164116 h 578143"/>
                <a:gd name="connsiteX14" fmla="*/ 409004 w 703992"/>
                <a:gd name="connsiteY14" fmla="*/ 221075 h 578143"/>
                <a:gd name="connsiteX15" fmla="*/ 351949 w 703992"/>
                <a:gd name="connsiteY15" fmla="*/ 278130 h 578143"/>
                <a:gd name="connsiteX16" fmla="*/ 294989 w 703992"/>
                <a:gd name="connsiteY16" fmla="*/ 221075 h 578143"/>
                <a:gd name="connsiteX17" fmla="*/ 351949 w 703992"/>
                <a:gd name="connsiteY17" fmla="*/ 164116 h 578143"/>
                <a:gd name="connsiteX18" fmla="*/ 158496 w 703992"/>
                <a:gd name="connsiteY18" fmla="*/ 278130 h 578143"/>
                <a:gd name="connsiteX19" fmla="*/ 101441 w 703992"/>
                <a:gd name="connsiteY19" fmla="*/ 221075 h 578143"/>
                <a:gd name="connsiteX20" fmla="*/ 158496 w 703992"/>
                <a:gd name="connsiteY20" fmla="*/ 164116 h 578143"/>
                <a:gd name="connsiteX21" fmla="*/ 215551 w 703992"/>
                <a:gd name="connsiteY21" fmla="*/ 221075 h 578143"/>
                <a:gd name="connsiteX22" fmla="*/ 158496 w 703992"/>
                <a:gd name="connsiteY22" fmla="*/ 278130 h 578143"/>
                <a:gd name="connsiteX23" fmla="*/ 545402 w 703992"/>
                <a:gd name="connsiteY23" fmla="*/ 278130 h 578143"/>
                <a:gd name="connsiteX24" fmla="*/ 488347 w 703992"/>
                <a:gd name="connsiteY24" fmla="*/ 221075 h 578143"/>
                <a:gd name="connsiteX25" fmla="*/ 545402 w 703992"/>
                <a:gd name="connsiteY25" fmla="*/ 164116 h 578143"/>
                <a:gd name="connsiteX26" fmla="*/ 602456 w 703992"/>
                <a:gd name="connsiteY26" fmla="*/ 221075 h 578143"/>
                <a:gd name="connsiteX27" fmla="*/ 545402 w 703992"/>
                <a:gd name="connsiteY27" fmla="*/ 278130 h 5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03992" h="578143">
                  <a:moveTo>
                    <a:pt x="703993" y="340328"/>
                  </a:moveTo>
                  <a:lnTo>
                    <a:pt x="703993" y="101822"/>
                  </a:lnTo>
                  <a:cubicBezTo>
                    <a:pt x="703993" y="45625"/>
                    <a:pt x="658368" y="0"/>
                    <a:pt x="602171" y="0"/>
                  </a:cubicBezTo>
                  <a:lnTo>
                    <a:pt x="101822" y="0"/>
                  </a:lnTo>
                  <a:cubicBezTo>
                    <a:pt x="45625" y="0"/>
                    <a:pt x="0" y="45625"/>
                    <a:pt x="0" y="101822"/>
                  </a:cubicBezTo>
                  <a:lnTo>
                    <a:pt x="0" y="340328"/>
                  </a:lnTo>
                  <a:cubicBezTo>
                    <a:pt x="0" y="396526"/>
                    <a:pt x="45625" y="442151"/>
                    <a:pt x="101822" y="442151"/>
                  </a:cubicBezTo>
                  <a:lnTo>
                    <a:pt x="251365" y="442151"/>
                  </a:lnTo>
                  <a:lnTo>
                    <a:pt x="315754" y="556927"/>
                  </a:lnTo>
                  <a:cubicBezTo>
                    <a:pt x="331565" y="585216"/>
                    <a:pt x="372332" y="585216"/>
                    <a:pt x="388144" y="556927"/>
                  </a:cubicBezTo>
                  <a:lnTo>
                    <a:pt x="452533" y="442151"/>
                  </a:lnTo>
                  <a:lnTo>
                    <a:pt x="602075" y="442151"/>
                  </a:lnTo>
                  <a:cubicBezTo>
                    <a:pt x="658273" y="442151"/>
                    <a:pt x="703898" y="396526"/>
                    <a:pt x="703898" y="340328"/>
                  </a:cubicBezTo>
                  <a:close/>
                  <a:moveTo>
                    <a:pt x="351949" y="164116"/>
                  </a:moveTo>
                  <a:cubicBezTo>
                    <a:pt x="383381" y="164116"/>
                    <a:pt x="409004" y="189738"/>
                    <a:pt x="409004" y="221075"/>
                  </a:cubicBezTo>
                  <a:cubicBezTo>
                    <a:pt x="409004" y="252413"/>
                    <a:pt x="383381" y="278130"/>
                    <a:pt x="351949" y="278130"/>
                  </a:cubicBezTo>
                  <a:cubicBezTo>
                    <a:pt x="320516" y="278130"/>
                    <a:pt x="294989" y="252603"/>
                    <a:pt x="294989" y="221075"/>
                  </a:cubicBezTo>
                  <a:cubicBezTo>
                    <a:pt x="294989" y="189548"/>
                    <a:pt x="320516" y="164116"/>
                    <a:pt x="351949" y="164116"/>
                  </a:cubicBezTo>
                  <a:close/>
                  <a:moveTo>
                    <a:pt x="158496" y="278130"/>
                  </a:moveTo>
                  <a:cubicBezTo>
                    <a:pt x="127064" y="278130"/>
                    <a:pt x="101441" y="252603"/>
                    <a:pt x="101441" y="221075"/>
                  </a:cubicBezTo>
                  <a:cubicBezTo>
                    <a:pt x="101441" y="189548"/>
                    <a:pt x="127064" y="164116"/>
                    <a:pt x="158496" y="164116"/>
                  </a:cubicBezTo>
                  <a:cubicBezTo>
                    <a:pt x="189928" y="164116"/>
                    <a:pt x="215551" y="189738"/>
                    <a:pt x="215551" y="221075"/>
                  </a:cubicBezTo>
                  <a:cubicBezTo>
                    <a:pt x="215551" y="252413"/>
                    <a:pt x="189928" y="278130"/>
                    <a:pt x="158496" y="278130"/>
                  </a:cubicBezTo>
                  <a:close/>
                  <a:moveTo>
                    <a:pt x="545402" y="278130"/>
                  </a:moveTo>
                  <a:cubicBezTo>
                    <a:pt x="513969" y="278130"/>
                    <a:pt x="488347" y="252603"/>
                    <a:pt x="488347" y="221075"/>
                  </a:cubicBezTo>
                  <a:cubicBezTo>
                    <a:pt x="488347" y="189548"/>
                    <a:pt x="513969" y="164116"/>
                    <a:pt x="545402" y="164116"/>
                  </a:cubicBezTo>
                  <a:cubicBezTo>
                    <a:pt x="576834" y="164116"/>
                    <a:pt x="602456" y="189738"/>
                    <a:pt x="602456" y="221075"/>
                  </a:cubicBezTo>
                  <a:cubicBezTo>
                    <a:pt x="602456" y="252413"/>
                    <a:pt x="576834" y="278130"/>
                    <a:pt x="545402" y="278130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0" name="Group 50">
            <a:extLst>
              <a:ext uri="{FF2B5EF4-FFF2-40B4-BE49-F238E27FC236}">
                <a16:creationId xmlns:a16="http://schemas.microsoft.com/office/drawing/2014/main" id="{084BE4B5-8860-7429-71C0-64AA40DC490B}"/>
              </a:ext>
            </a:extLst>
          </p:cNvPr>
          <p:cNvGrpSpPr/>
          <p:nvPr/>
        </p:nvGrpSpPr>
        <p:grpSpPr>
          <a:xfrm>
            <a:off x="5182982" y="5134928"/>
            <a:ext cx="1485381" cy="2331487"/>
            <a:chOff x="5194467" y="4141260"/>
            <a:chExt cx="1485381" cy="2331487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C57CAA7-D1A3-1771-AC1E-E2EF4BD5BF04}"/>
                </a:ext>
              </a:extLst>
            </p:cNvPr>
            <p:cNvSpPr/>
            <p:nvPr/>
          </p:nvSpPr>
          <p:spPr>
            <a:xfrm>
              <a:off x="6102270" y="5065486"/>
              <a:ext cx="554640" cy="914590"/>
            </a:xfrm>
            <a:custGeom>
              <a:avLst/>
              <a:gdLst>
                <a:gd name="connsiteX0" fmla="*/ 554641 w 554640"/>
                <a:gd name="connsiteY0" fmla="*/ 161639 h 914590"/>
                <a:gd name="connsiteX1" fmla="*/ 420053 w 554640"/>
                <a:gd name="connsiteY1" fmla="*/ 387763 h 914590"/>
                <a:gd name="connsiteX2" fmla="*/ 273748 w 554640"/>
                <a:gd name="connsiteY2" fmla="*/ 726091 h 914590"/>
                <a:gd name="connsiteX3" fmla="*/ 273748 w 554640"/>
                <a:gd name="connsiteY3" fmla="*/ 914590 h 914590"/>
                <a:gd name="connsiteX4" fmla="*/ 0 w 554640"/>
                <a:gd name="connsiteY4" fmla="*/ 914590 h 914590"/>
                <a:gd name="connsiteX5" fmla="*/ 0 w 554640"/>
                <a:gd name="connsiteY5" fmla="*/ 503587 h 914590"/>
                <a:gd name="connsiteX6" fmla="*/ 67342 w 554640"/>
                <a:gd name="connsiteY6" fmla="*/ 531400 h 914590"/>
                <a:gd name="connsiteX7" fmla="*/ 162496 w 554640"/>
                <a:gd name="connsiteY7" fmla="*/ 436245 h 914590"/>
                <a:gd name="connsiteX8" fmla="*/ 67342 w 554640"/>
                <a:gd name="connsiteY8" fmla="*/ 341090 h 914590"/>
                <a:gd name="connsiteX9" fmla="*/ 0 w 554640"/>
                <a:gd name="connsiteY9" fmla="*/ 368903 h 914590"/>
                <a:gd name="connsiteX10" fmla="*/ 0 w 554640"/>
                <a:gd name="connsiteY10" fmla="*/ 161544 h 914590"/>
                <a:gd name="connsiteX11" fmla="*/ 236029 w 554640"/>
                <a:gd name="connsiteY11" fmla="*/ 161544 h 914590"/>
                <a:gd name="connsiteX12" fmla="*/ 209074 w 554640"/>
                <a:gd name="connsiteY12" fmla="*/ 95155 h 914590"/>
                <a:gd name="connsiteX13" fmla="*/ 304229 w 554640"/>
                <a:gd name="connsiteY13" fmla="*/ 0 h 914590"/>
                <a:gd name="connsiteX14" fmla="*/ 399383 w 554640"/>
                <a:gd name="connsiteY14" fmla="*/ 95155 h 914590"/>
                <a:gd name="connsiteX15" fmla="*/ 372428 w 554640"/>
                <a:gd name="connsiteY15" fmla="*/ 161544 h 914590"/>
                <a:gd name="connsiteX16" fmla="*/ 554641 w 554640"/>
                <a:gd name="connsiteY16" fmla="*/ 161544 h 91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4640" h="914590">
                  <a:moveTo>
                    <a:pt x="554641" y="161639"/>
                  </a:moveTo>
                  <a:cubicBezTo>
                    <a:pt x="527685" y="247840"/>
                    <a:pt x="481012" y="324040"/>
                    <a:pt x="420053" y="387763"/>
                  </a:cubicBezTo>
                  <a:cubicBezTo>
                    <a:pt x="332137" y="480251"/>
                    <a:pt x="273748" y="597789"/>
                    <a:pt x="273748" y="726091"/>
                  </a:cubicBezTo>
                  <a:lnTo>
                    <a:pt x="273748" y="914590"/>
                  </a:lnTo>
                  <a:lnTo>
                    <a:pt x="0" y="914590"/>
                  </a:lnTo>
                  <a:lnTo>
                    <a:pt x="0" y="503587"/>
                  </a:lnTo>
                  <a:cubicBezTo>
                    <a:pt x="17050" y="520636"/>
                    <a:pt x="41243" y="531400"/>
                    <a:pt x="67342" y="531400"/>
                  </a:cubicBezTo>
                  <a:cubicBezTo>
                    <a:pt x="120301" y="531400"/>
                    <a:pt x="162496" y="489204"/>
                    <a:pt x="162496" y="436245"/>
                  </a:cubicBezTo>
                  <a:cubicBezTo>
                    <a:pt x="162496" y="383286"/>
                    <a:pt x="120301" y="341090"/>
                    <a:pt x="67342" y="341090"/>
                  </a:cubicBezTo>
                  <a:cubicBezTo>
                    <a:pt x="41338" y="341090"/>
                    <a:pt x="17050" y="351853"/>
                    <a:pt x="0" y="368903"/>
                  </a:cubicBezTo>
                  <a:lnTo>
                    <a:pt x="0" y="161544"/>
                  </a:lnTo>
                  <a:lnTo>
                    <a:pt x="236029" y="161544"/>
                  </a:lnTo>
                  <a:cubicBezTo>
                    <a:pt x="218980" y="144494"/>
                    <a:pt x="209074" y="121158"/>
                    <a:pt x="209074" y="95155"/>
                  </a:cubicBezTo>
                  <a:cubicBezTo>
                    <a:pt x="209074" y="42196"/>
                    <a:pt x="251269" y="0"/>
                    <a:pt x="304229" y="0"/>
                  </a:cubicBezTo>
                  <a:cubicBezTo>
                    <a:pt x="357187" y="0"/>
                    <a:pt x="399383" y="42196"/>
                    <a:pt x="399383" y="95155"/>
                  </a:cubicBezTo>
                  <a:cubicBezTo>
                    <a:pt x="399383" y="121158"/>
                    <a:pt x="389477" y="144494"/>
                    <a:pt x="372428" y="161544"/>
                  </a:cubicBezTo>
                  <a:lnTo>
                    <a:pt x="554641" y="161544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F3ADC66-93C1-001C-88FA-7FBE1FD8CF82}"/>
                </a:ext>
              </a:extLst>
            </p:cNvPr>
            <p:cNvSpPr/>
            <p:nvPr/>
          </p:nvSpPr>
          <p:spPr>
            <a:xfrm>
              <a:off x="6099205" y="4460009"/>
              <a:ext cx="580643" cy="753046"/>
            </a:xfrm>
            <a:custGeom>
              <a:avLst/>
              <a:gdLst>
                <a:gd name="connsiteX0" fmla="*/ 580644 w 580643"/>
                <a:gd name="connsiteY0" fmla="*/ 580739 h 753046"/>
                <a:gd name="connsiteX1" fmla="*/ 554641 w 580643"/>
                <a:gd name="connsiteY1" fmla="*/ 753047 h 753046"/>
                <a:gd name="connsiteX2" fmla="*/ 372428 w 580643"/>
                <a:gd name="connsiteY2" fmla="*/ 753047 h 753046"/>
                <a:gd name="connsiteX3" fmla="*/ 399383 w 580643"/>
                <a:gd name="connsiteY3" fmla="*/ 686657 h 753046"/>
                <a:gd name="connsiteX4" fmla="*/ 304229 w 580643"/>
                <a:gd name="connsiteY4" fmla="*/ 591503 h 753046"/>
                <a:gd name="connsiteX5" fmla="*/ 209074 w 580643"/>
                <a:gd name="connsiteY5" fmla="*/ 686657 h 753046"/>
                <a:gd name="connsiteX6" fmla="*/ 236029 w 580643"/>
                <a:gd name="connsiteY6" fmla="*/ 753047 h 753046"/>
                <a:gd name="connsiteX7" fmla="*/ 0 w 580643"/>
                <a:gd name="connsiteY7" fmla="*/ 753047 h 753046"/>
                <a:gd name="connsiteX8" fmla="*/ 0 w 580643"/>
                <a:gd name="connsiteY8" fmla="*/ 449675 h 753046"/>
                <a:gd name="connsiteX9" fmla="*/ 67342 w 580643"/>
                <a:gd name="connsiteY9" fmla="*/ 477488 h 753046"/>
                <a:gd name="connsiteX10" fmla="*/ 162496 w 580643"/>
                <a:gd name="connsiteY10" fmla="*/ 382333 h 753046"/>
                <a:gd name="connsiteX11" fmla="*/ 67342 w 580643"/>
                <a:gd name="connsiteY11" fmla="*/ 287179 h 753046"/>
                <a:gd name="connsiteX12" fmla="*/ 0 w 580643"/>
                <a:gd name="connsiteY12" fmla="*/ 314992 h 753046"/>
                <a:gd name="connsiteX13" fmla="*/ 0 w 580643"/>
                <a:gd name="connsiteY13" fmla="*/ 0 h 753046"/>
                <a:gd name="connsiteX14" fmla="*/ 580644 w 580643"/>
                <a:gd name="connsiteY14" fmla="*/ 580644 h 75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0643" h="753046">
                  <a:moveTo>
                    <a:pt x="580644" y="580739"/>
                  </a:moveTo>
                  <a:cubicBezTo>
                    <a:pt x="580644" y="640842"/>
                    <a:pt x="571690" y="699230"/>
                    <a:pt x="554641" y="753047"/>
                  </a:cubicBezTo>
                  <a:lnTo>
                    <a:pt x="372428" y="753047"/>
                  </a:lnTo>
                  <a:cubicBezTo>
                    <a:pt x="389477" y="735997"/>
                    <a:pt x="399383" y="712660"/>
                    <a:pt x="399383" y="686657"/>
                  </a:cubicBezTo>
                  <a:cubicBezTo>
                    <a:pt x="399383" y="633698"/>
                    <a:pt x="357187" y="591503"/>
                    <a:pt x="304229" y="591503"/>
                  </a:cubicBezTo>
                  <a:cubicBezTo>
                    <a:pt x="251269" y="591503"/>
                    <a:pt x="209074" y="633698"/>
                    <a:pt x="209074" y="686657"/>
                  </a:cubicBezTo>
                  <a:cubicBezTo>
                    <a:pt x="209074" y="712660"/>
                    <a:pt x="218980" y="735997"/>
                    <a:pt x="236029" y="753047"/>
                  </a:cubicBezTo>
                  <a:lnTo>
                    <a:pt x="0" y="753047"/>
                  </a:lnTo>
                  <a:lnTo>
                    <a:pt x="0" y="449675"/>
                  </a:lnTo>
                  <a:cubicBezTo>
                    <a:pt x="17050" y="466725"/>
                    <a:pt x="41243" y="477488"/>
                    <a:pt x="67342" y="477488"/>
                  </a:cubicBezTo>
                  <a:cubicBezTo>
                    <a:pt x="120301" y="477488"/>
                    <a:pt x="162496" y="435293"/>
                    <a:pt x="162496" y="382333"/>
                  </a:cubicBezTo>
                  <a:cubicBezTo>
                    <a:pt x="162496" y="329374"/>
                    <a:pt x="120301" y="287179"/>
                    <a:pt x="67342" y="287179"/>
                  </a:cubicBezTo>
                  <a:cubicBezTo>
                    <a:pt x="41338" y="287179"/>
                    <a:pt x="17050" y="297942"/>
                    <a:pt x="0" y="314992"/>
                  </a:cubicBezTo>
                  <a:lnTo>
                    <a:pt x="0" y="0"/>
                  </a:lnTo>
                  <a:cubicBezTo>
                    <a:pt x="320421" y="0"/>
                    <a:pt x="580644" y="260318"/>
                    <a:pt x="580644" y="580644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2BD037C-FAE7-2656-5DCD-AF2DEB6EA97A}"/>
                </a:ext>
              </a:extLst>
            </p:cNvPr>
            <p:cNvSpPr/>
            <p:nvPr/>
          </p:nvSpPr>
          <p:spPr>
            <a:xfrm>
              <a:off x="5718563" y="5958302"/>
              <a:ext cx="762666" cy="171450"/>
            </a:xfrm>
            <a:custGeom>
              <a:avLst/>
              <a:gdLst>
                <a:gd name="connsiteX0" fmla="*/ 676942 w 762666"/>
                <a:gd name="connsiteY0" fmla="*/ 0 h 171450"/>
                <a:gd name="connsiteX1" fmla="*/ 762667 w 762666"/>
                <a:gd name="connsiteY1" fmla="*/ 85725 h 171450"/>
                <a:gd name="connsiteX2" fmla="*/ 762667 w 762666"/>
                <a:gd name="connsiteY2" fmla="*/ 85725 h 171450"/>
                <a:gd name="connsiteX3" fmla="*/ 676942 w 762666"/>
                <a:gd name="connsiteY3" fmla="*/ 171450 h 171450"/>
                <a:gd name="connsiteX4" fmla="*/ 85725 w 762666"/>
                <a:gd name="connsiteY4" fmla="*/ 171450 h 171450"/>
                <a:gd name="connsiteX5" fmla="*/ 0 w 762666"/>
                <a:gd name="connsiteY5" fmla="*/ 85725 h 171450"/>
                <a:gd name="connsiteX6" fmla="*/ 0 w 762666"/>
                <a:gd name="connsiteY6" fmla="*/ 85725 h 171450"/>
                <a:gd name="connsiteX7" fmla="*/ 85725 w 76266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666" h="171450">
                  <a:moveTo>
                    <a:pt x="676942" y="0"/>
                  </a:moveTo>
                  <a:cubicBezTo>
                    <a:pt x="724286" y="0"/>
                    <a:pt x="762667" y="38380"/>
                    <a:pt x="762667" y="85725"/>
                  </a:cubicBezTo>
                  <a:lnTo>
                    <a:pt x="762667" y="85725"/>
                  </a:lnTo>
                  <a:cubicBezTo>
                    <a:pt x="762667" y="133070"/>
                    <a:pt x="724286" y="171450"/>
                    <a:pt x="67694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06004F8-E853-7D17-A476-DA61E6F61BA8}"/>
                </a:ext>
              </a:extLst>
            </p:cNvPr>
            <p:cNvSpPr/>
            <p:nvPr/>
          </p:nvSpPr>
          <p:spPr>
            <a:xfrm>
              <a:off x="5770054" y="6129752"/>
              <a:ext cx="682656" cy="171450"/>
            </a:xfrm>
            <a:custGeom>
              <a:avLst/>
              <a:gdLst>
                <a:gd name="connsiteX0" fmla="*/ 596932 w 682656"/>
                <a:gd name="connsiteY0" fmla="*/ 0 h 171450"/>
                <a:gd name="connsiteX1" fmla="*/ 682657 w 682656"/>
                <a:gd name="connsiteY1" fmla="*/ 85725 h 171450"/>
                <a:gd name="connsiteX2" fmla="*/ 682657 w 682656"/>
                <a:gd name="connsiteY2" fmla="*/ 85725 h 171450"/>
                <a:gd name="connsiteX3" fmla="*/ 596932 w 682656"/>
                <a:gd name="connsiteY3" fmla="*/ 171450 h 171450"/>
                <a:gd name="connsiteX4" fmla="*/ 85725 w 682656"/>
                <a:gd name="connsiteY4" fmla="*/ 171450 h 171450"/>
                <a:gd name="connsiteX5" fmla="*/ 0 w 682656"/>
                <a:gd name="connsiteY5" fmla="*/ 85725 h 171450"/>
                <a:gd name="connsiteX6" fmla="*/ 0 w 682656"/>
                <a:gd name="connsiteY6" fmla="*/ 85725 h 171450"/>
                <a:gd name="connsiteX7" fmla="*/ 85725 w 68265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2656" h="171450">
                  <a:moveTo>
                    <a:pt x="596932" y="0"/>
                  </a:moveTo>
                  <a:cubicBezTo>
                    <a:pt x="644276" y="0"/>
                    <a:pt x="682657" y="38380"/>
                    <a:pt x="682657" y="85725"/>
                  </a:cubicBezTo>
                  <a:lnTo>
                    <a:pt x="682657" y="85725"/>
                  </a:lnTo>
                  <a:cubicBezTo>
                    <a:pt x="682657" y="133070"/>
                    <a:pt x="644276" y="171450"/>
                    <a:pt x="59693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631135F-BBF1-F5A0-0301-EDA01352977F}"/>
                </a:ext>
              </a:extLst>
            </p:cNvPr>
            <p:cNvSpPr/>
            <p:nvPr/>
          </p:nvSpPr>
          <p:spPr>
            <a:xfrm>
              <a:off x="5948486" y="6301297"/>
              <a:ext cx="366617" cy="171450"/>
            </a:xfrm>
            <a:custGeom>
              <a:avLst/>
              <a:gdLst>
                <a:gd name="connsiteX0" fmla="*/ 195167 w 366617"/>
                <a:gd name="connsiteY0" fmla="*/ 171450 h 171450"/>
                <a:gd name="connsiteX1" fmla="*/ 171450 w 366617"/>
                <a:gd name="connsiteY1" fmla="*/ 171450 h 171450"/>
                <a:gd name="connsiteX2" fmla="*/ 0 w 366617"/>
                <a:gd name="connsiteY2" fmla="*/ 0 h 171450"/>
                <a:gd name="connsiteX3" fmla="*/ 366617 w 366617"/>
                <a:gd name="connsiteY3" fmla="*/ 0 h 171450"/>
                <a:gd name="connsiteX4" fmla="*/ 195167 w 366617"/>
                <a:gd name="connsiteY4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617" h="171450">
                  <a:moveTo>
                    <a:pt x="195167" y="171450"/>
                  </a:moveTo>
                  <a:lnTo>
                    <a:pt x="171450" y="171450"/>
                  </a:lnTo>
                  <a:cubicBezTo>
                    <a:pt x="76771" y="171450"/>
                    <a:pt x="0" y="94679"/>
                    <a:pt x="0" y="0"/>
                  </a:cubicBezTo>
                  <a:lnTo>
                    <a:pt x="366617" y="0"/>
                  </a:lnTo>
                  <a:cubicBezTo>
                    <a:pt x="366617" y="94679"/>
                    <a:pt x="289846" y="171450"/>
                    <a:pt x="195167" y="17145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5488671-A53E-7807-0308-AF7F237FD9B5}"/>
                </a:ext>
              </a:extLst>
            </p:cNvPr>
            <p:cNvSpPr/>
            <p:nvPr/>
          </p:nvSpPr>
          <p:spPr>
            <a:xfrm>
              <a:off x="5519678" y="5042248"/>
              <a:ext cx="717137" cy="914495"/>
            </a:xfrm>
            <a:custGeom>
              <a:avLst/>
              <a:gdLst>
                <a:gd name="connsiteX0" fmla="*/ 717137 w 717137"/>
                <a:gd name="connsiteY0" fmla="*/ 436150 h 914495"/>
                <a:gd name="connsiteX1" fmla="*/ 621983 w 717137"/>
                <a:gd name="connsiteY1" fmla="*/ 531305 h 914495"/>
                <a:gd name="connsiteX2" fmla="*/ 554641 w 717137"/>
                <a:gd name="connsiteY2" fmla="*/ 503492 h 914495"/>
                <a:gd name="connsiteX3" fmla="*/ 554641 w 717137"/>
                <a:gd name="connsiteY3" fmla="*/ 914495 h 914495"/>
                <a:gd name="connsiteX4" fmla="*/ 280892 w 717137"/>
                <a:gd name="connsiteY4" fmla="*/ 914495 h 914495"/>
                <a:gd name="connsiteX5" fmla="*/ 280892 w 717137"/>
                <a:gd name="connsiteY5" fmla="*/ 725996 h 914495"/>
                <a:gd name="connsiteX6" fmla="*/ 134588 w 717137"/>
                <a:gd name="connsiteY6" fmla="*/ 387667 h 914495"/>
                <a:gd name="connsiteX7" fmla="*/ 0 w 717137"/>
                <a:gd name="connsiteY7" fmla="*/ 161544 h 914495"/>
                <a:gd name="connsiteX8" fmla="*/ 182213 w 717137"/>
                <a:gd name="connsiteY8" fmla="*/ 161544 h 914495"/>
                <a:gd name="connsiteX9" fmla="*/ 155258 w 717137"/>
                <a:gd name="connsiteY9" fmla="*/ 95155 h 914495"/>
                <a:gd name="connsiteX10" fmla="*/ 250412 w 717137"/>
                <a:gd name="connsiteY10" fmla="*/ 0 h 914495"/>
                <a:gd name="connsiteX11" fmla="*/ 345567 w 717137"/>
                <a:gd name="connsiteY11" fmla="*/ 95155 h 914495"/>
                <a:gd name="connsiteX12" fmla="*/ 318611 w 717137"/>
                <a:gd name="connsiteY12" fmla="*/ 161544 h 914495"/>
                <a:gd name="connsiteX13" fmla="*/ 554641 w 717137"/>
                <a:gd name="connsiteY13" fmla="*/ 161544 h 914495"/>
                <a:gd name="connsiteX14" fmla="*/ 554641 w 717137"/>
                <a:gd name="connsiteY14" fmla="*/ 368903 h 914495"/>
                <a:gd name="connsiteX15" fmla="*/ 621983 w 717137"/>
                <a:gd name="connsiteY15" fmla="*/ 341090 h 914495"/>
                <a:gd name="connsiteX16" fmla="*/ 717137 w 717137"/>
                <a:gd name="connsiteY16" fmla="*/ 436245 h 91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7137" h="914495">
                  <a:moveTo>
                    <a:pt x="717137" y="436150"/>
                  </a:moveTo>
                  <a:cubicBezTo>
                    <a:pt x="717137" y="489109"/>
                    <a:pt x="674942" y="531305"/>
                    <a:pt x="621983" y="531305"/>
                  </a:cubicBezTo>
                  <a:cubicBezTo>
                    <a:pt x="595979" y="531305"/>
                    <a:pt x="571691" y="520541"/>
                    <a:pt x="554641" y="503492"/>
                  </a:cubicBezTo>
                  <a:lnTo>
                    <a:pt x="554641" y="914495"/>
                  </a:lnTo>
                  <a:lnTo>
                    <a:pt x="280892" y="914495"/>
                  </a:lnTo>
                  <a:lnTo>
                    <a:pt x="280892" y="725996"/>
                  </a:lnTo>
                  <a:cubicBezTo>
                    <a:pt x="280892" y="597694"/>
                    <a:pt x="223456" y="480060"/>
                    <a:pt x="134588" y="387667"/>
                  </a:cubicBezTo>
                  <a:cubicBezTo>
                    <a:pt x="73533" y="324802"/>
                    <a:pt x="26860" y="247650"/>
                    <a:pt x="0" y="161544"/>
                  </a:cubicBezTo>
                  <a:lnTo>
                    <a:pt x="182213" y="161544"/>
                  </a:lnTo>
                  <a:cubicBezTo>
                    <a:pt x="165164" y="144494"/>
                    <a:pt x="155258" y="121158"/>
                    <a:pt x="155258" y="95155"/>
                  </a:cubicBezTo>
                  <a:cubicBezTo>
                    <a:pt x="155258" y="42196"/>
                    <a:pt x="197453" y="0"/>
                    <a:pt x="250412" y="0"/>
                  </a:cubicBezTo>
                  <a:cubicBezTo>
                    <a:pt x="303371" y="0"/>
                    <a:pt x="345567" y="42196"/>
                    <a:pt x="345567" y="95155"/>
                  </a:cubicBezTo>
                  <a:cubicBezTo>
                    <a:pt x="345567" y="121158"/>
                    <a:pt x="335661" y="144494"/>
                    <a:pt x="318611" y="161544"/>
                  </a:cubicBezTo>
                  <a:lnTo>
                    <a:pt x="554641" y="161544"/>
                  </a:lnTo>
                  <a:lnTo>
                    <a:pt x="554641" y="368903"/>
                  </a:lnTo>
                  <a:cubicBezTo>
                    <a:pt x="571691" y="351854"/>
                    <a:pt x="595884" y="341090"/>
                    <a:pt x="621983" y="341090"/>
                  </a:cubicBezTo>
                  <a:cubicBezTo>
                    <a:pt x="674942" y="341090"/>
                    <a:pt x="717137" y="383286"/>
                    <a:pt x="717137" y="436245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BD1E540-7E21-B496-4F14-3F08032BEDBA}"/>
                </a:ext>
              </a:extLst>
            </p:cNvPr>
            <p:cNvSpPr/>
            <p:nvPr/>
          </p:nvSpPr>
          <p:spPr>
            <a:xfrm>
              <a:off x="5194467" y="4141260"/>
              <a:ext cx="743290" cy="752951"/>
            </a:xfrm>
            <a:custGeom>
              <a:avLst/>
              <a:gdLst>
                <a:gd name="connsiteX0" fmla="*/ 743196 w 743290"/>
                <a:gd name="connsiteY0" fmla="*/ 382238 h 752951"/>
                <a:gd name="connsiteX1" fmla="*/ 648041 w 743290"/>
                <a:gd name="connsiteY1" fmla="*/ 477393 h 752951"/>
                <a:gd name="connsiteX2" fmla="*/ 580699 w 743290"/>
                <a:gd name="connsiteY2" fmla="*/ 449580 h 752951"/>
                <a:gd name="connsiteX3" fmla="*/ 580699 w 743290"/>
                <a:gd name="connsiteY3" fmla="*/ 752951 h 752951"/>
                <a:gd name="connsiteX4" fmla="*/ 344670 w 743290"/>
                <a:gd name="connsiteY4" fmla="*/ 752951 h 752951"/>
                <a:gd name="connsiteX5" fmla="*/ 371625 w 743290"/>
                <a:gd name="connsiteY5" fmla="*/ 686562 h 752951"/>
                <a:gd name="connsiteX6" fmla="*/ 276471 w 743290"/>
                <a:gd name="connsiteY6" fmla="*/ 591407 h 752951"/>
                <a:gd name="connsiteX7" fmla="*/ 181316 w 743290"/>
                <a:gd name="connsiteY7" fmla="*/ 686562 h 752951"/>
                <a:gd name="connsiteX8" fmla="*/ 208272 w 743290"/>
                <a:gd name="connsiteY8" fmla="*/ 752951 h 752951"/>
                <a:gd name="connsiteX9" fmla="*/ 26154 w 743290"/>
                <a:gd name="connsiteY9" fmla="*/ 752951 h 752951"/>
                <a:gd name="connsiteX10" fmla="*/ 24344 w 743290"/>
                <a:gd name="connsiteY10" fmla="*/ 746665 h 752951"/>
                <a:gd name="connsiteX11" fmla="*/ 10914 w 743290"/>
                <a:gd name="connsiteY11" fmla="*/ 467582 h 752951"/>
                <a:gd name="connsiteX12" fmla="*/ 455160 w 743290"/>
                <a:gd name="connsiteY12" fmla="*/ 13430 h 752951"/>
                <a:gd name="connsiteX13" fmla="*/ 580794 w 743290"/>
                <a:gd name="connsiteY13" fmla="*/ 0 h 752951"/>
                <a:gd name="connsiteX14" fmla="*/ 580794 w 743290"/>
                <a:gd name="connsiteY14" fmla="*/ 314992 h 752951"/>
                <a:gd name="connsiteX15" fmla="*/ 648136 w 743290"/>
                <a:gd name="connsiteY15" fmla="*/ 287179 h 752951"/>
                <a:gd name="connsiteX16" fmla="*/ 743291 w 743290"/>
                <a:gd name="connsiteY16" fmla="*/ 382334 h 75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3290" h="752951">
                  <a:moveTo>
                    <a:pt x="743196" y="382238"/>
                  </a:moveTo>
                  <a:cubicBezTo>
                    <a:pt x="743196" y="435197"/>
                    <a:pt x="701000" y="477393"/>
                    <a:pt x="648041" y="477393"/>
                  </a:cubicBezTo>
                  <a:cubicBezTo>
                    <a:pt x="622038" y="477393"/>
                    <a:pt x="597749" y="466630"/>
                    <a:pt x="580699" y="449580"/>
                  </a:cubicBezTo>
                  <a:lnTo>
                    <a:pt x="580699" y="752951"/>
                  </a:lnTo>
                  <a:lnTo>
                    <a:pt x="344670" y="752951"/>
                  </a:lnTo>
                  <a:cubicBezTo>
                    <a:pt x="361719" y="735902"/>
                    <a:pt x="371625" y="712565"/>
                    <a:pt x="371625" y="686562"/>
                  </a:cubicBezTo>
                  <a:cubicBezTo>
                    <a:pt x="371625" y="633603"/>
                    <a:pt x="329430" y="591407"/>
                    <a:pt x="276471" y="591407"/>
                  </a:cubicBezTo>
                  <a:cubicBezTo>
                    <a:pt x="223512" y="591407"/>
                    <a:pt x="181316" y="633603"/>
                    <a:pt x="181316" y="686562"/>
                  </a:cubicBezTo>
                  <a:cubicBezTo>
                    <a:pt x="181316" y="712565"/>
                    <a:pt x="191222" y="735902"/>
                    <a:pt x="208272" y="752951"/>
                  </a:cubicBezTo>
                  <a:lnTo>
                    <a:pt x="26154" y="752951"/>
                  </a:lnTo>
                  <a:cubicBezTo>
                    <a:pt x="25296" y="751142"/>
                    <a:pt x="25296" y="748475"/>
                    <a:pt x="24344" y="746665"/>
                  </a:cubicBezTo>
                  <a:cubicBezTo>
                    <a:pt x="-1659" y="660464"/>
                    <a:pt x="-7946" y="566261"/>
                    <a:pt x="10914" y="467582"/>
                  </a:cubicBezTo>
                  <a:cubicBezTo>
                    <a:pt x="53014" y="243173"/>
                    <a:pt x="231703" y="60008"/>
                    <a:pt x="455160" y="13430"/>
                  </a:cubicBezTo>
                  <a:cubicBezTo>
                    <a:pt x="497355" y="4477"/>
                    <a:pt x="539551" y="0"/>
                    <a:pt x="580794" y="0"/>
                  </a:cubicBezTo>
                  <a:lnTo>
                    <a:pt x="580794" y="314992"/>
                  </a:lnTo>
                  <a:cubicBezTo>
                    <a:pt x="597844" y="297942"/>
                    <a:pt x="622038" y="287179"/>
                    <a:pt x="648136" y="287179"/>
                  </a:cubicBezTo>
                  <a:cubicBezTo>
                    <a:pt x="701095" y="287179"/>
                    <a:pt x="743291" y="329375"/>
                    <a:pt x="743291" y="382334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90377E70-26E4-3BAF-149A-CE55C832009D}"/>
                </a:ext>
              </a:extLst>
            </p:cNvPr>
            <p:cNvSpPr/>
            <p:nvPr/>
          </p:nvSpPr>
          <p:spPr>
            <a:xfrm>
              <a:off x="6091332" y="5043616"/>
              <a:ext cx="554640" cy="914590"/>
            </a:xfrm>
            <a:custGeom>
              <a:avLst/>
              <a:gdLst>
                <a:gd name="connsiteX0" fmla="*/ 554641 w 554640"/>
                <a:gd name="connsiteY0" fmla="*/ 161639 h 914590"/>
                <a:gd name="connsiteX1" fmla="*/ 420053 w 554640"/>
                <a:gd name="connsiteY1" fmla="*/ 387763 h 914590"/>
                <a:gd name="connsiteX2" fmla="*/ 273748 w 554640"/>
                <a:gd name="connsiteY2" fmla="*/ 726091 h 914590"/>
                <a:gd name="connsiteX3" fmla="*/ 273748 w 554640"/>
                <a:gd name="connsiteY3" fmla="*/ 914590 h 914590"/>
                <a:gd name="connsiteX4" fmla="*/ 0 w 554640"/>
                <a:gd name="connsiteY4" fmla="*/ 914590 h 914590"/>
                <a:gd name="connsiteX5" fmla="*/ 0 w 554640"/>
                <a:gd name="connsiteY5" fmla="*/ 503587 h 914590"/>
                <a:gd name="connsiteX6" fmla="*/ 67342 w 554640"/>
                <a:gd name="connsiteY6" fmla="*/ 531400 h 914590"/>
                <a:gd name="connsiteX7" fmla="*/ 162496 w 554640"/>
                <a:gd name="connsiteY7" fmla="*/ 436245 h 914590"/>
                <a:gd name="connsiteX8" fmla="*/ 67342 w 554640"/>
                <a:gd name="connsiteY8" fmla="*/ 341090 h 914590"/>
                <a:gd name="connsiteX9" fmla="*/ 0 w 554640"/>
                <a:gd name="connsiteY9" fmla="*/ 368903 h 914590"/>
                <a:gd name="connsiteX10" fmla="*/ 0 w 554640"/>
                <a:gd name="connsiteY10" fmla="*/ 161544 h 914590"/>
                <a:gd name="connsiteX11" fmla="*/ 236029 w 554640"/>
                <a:gd name="connsiteY11" fmla="*/ 161544 h 914590"/>
                <a:gd name="connsiteX12" fmla="*/ 209074 w 554640"/>
                <a:gd name="connsiteY12" fmla="*/ 95155 h 914590"/>
                <a:gd name="connsiteX13" fmla="*/ 304229 w 554640"/>
                <a:gd name="connsiteY13" fmla="*/ 0 h 914590"/>
                <a:gd name="connsiteX14" fmla="*/ 399383 w 554640"/>
                <a:gd name="connsiteY14" fmla="*/ 95155 h 914590"/>
                <a:gd name="connsiteX15" fmla="*/ 372428 w 554640"/>
                <a:gd name="connsiteY15" fmla="*/ 161544 h 914590"/>
                <a:gd name="connsiteX16" fmla="*/ 554641 w 554640"/>
                <a:gd name="connsiteY16" fmla="*/ 161544 h 91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4640" h="914590">
                  <a:moveTo>
                    <a:pt x="554641" y="161639"/>
                  </a:moveTo>
                  <a:cubicBezTo>
                    <a:pt x="527685" y="247840"/>
                    <a:pt x="481012" y="324040"/>
                    <a:pt x="420053" y="387763"/>
                  </a:cubicBezTo>
                  <a:cubicBezTo>
                    <a:pt x="332137" y="480251"/>
                    <a:pt x="273748" y="597789"/>
                    <a:pt x="273748" y="726091"/>
                  </a:cubicBezTo>
                  <a:lnTo>
                    <a:pt x="273748" y="914590"/>
                  </a:lnTo>
                  <a:lnTo>
                    <a:pt x="0" y="914590"/>
                  </a:lnTo>
                  <a:lnTo>
                    <a:pt x="0" y="503587"/>
                  </a:lnTo>
                  <a:cubicBezTo>
                    <a:pt x="17050" y="520636"/>
                    <a:pt x="41243" y="531400"/>
                    <a:pt x="67342" y="531400"/>
                  </a:cubicBezTo>
                  <a:cubicBezTo>
                    <a:pt x="120301" y="531400"/>
                    <a:pt x="162496" y="489204"/>
                    <a:pt x="162496" y="436245"/>
                  </a:cubicBezTo>
                  <a:cubicBezTo>
                    <a:pt x="162496" y="383286"/>
                    <a:pt x="120301" y="341090"/>
                    <a:pt x="67342" y="341090"/>
                  </a:cubicBezTo>
                  <a:cubicBezTo>
                    <a:pt x="41338" y="341090"/>
                    <a:pt x="17050" y="351853"/>
                    <a:pt x="0" y="368903"/>
                  </a:cubicBezTo>
                  <a:lnTo>
                    <a:pt x="0" y="161544"/>
                  </a:lnTo>
                  <a:lnTo>
                    <a:pt x="236029" y="161544"/>
                  </a:lnTo>
                  <a:cubicBezTo>
                    <a:pt x="218980" y="144494"/>
                    <a:pt x="209074" y="121158"/>
                    <a:pt x="209074" y="95155"/>
                  </a:cubicBezTo>
                  <a:cubicBezTo>
                    <a:pt x="209074" y="42196"/>
                    <a:pt x="251269" y="0"/>
                    <a:pt x="304229" y="0"/>
                  </a:cubicBezTo>
                  <a:cubicBezTo>
                    <a:pt x="357187" y="0"/>
                    <a:pt x="399383" y="42196"/>
                    <a:pt x="399383" y="95155"/>
                  </a:cubicBezTo>
                  <a:cubicBezTo>
                    <a:pt x="399383" y="121158"/>
                    <a:pt x="389477" y="144494"/>
                    <a:pt x="372428" y="161544"/>
                  </a:cubicBezTo>
                  <a:lnTo>
                    <a:pt x="554641" y="161544"/>
                  </a:ln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04A27E3-EE36-E3AF-ED3A-AB1BEAA85269}"/>
                </a:ext>
              </a:extLst>
            </p:cNvPr>
            <p:cNvSpPr/>
            <p:nvPr/>
          </p:nvSpPr>
          <p:spPr>
            <a:xfrm>
              <a:off x="6091332" y="4452209"/>
              <a:ext cx="580643" cy="753046"/>
            </a:xfrm>
            <a:custGeom>
              <a:avLst/>
              <a:gdLst>
                <a:gd name="connsiteX0" fmla="*/ 580644 w 580643"/>
                <a:gd name="connsiteY0" fmla="*/ 580739 h 753046"/>
                <a:gd name="connsiteX1" fmla="*/ 554641 w 580643"/>
                <a:gd name="connsiteY1" fmla="*/ 753047 h 753046"/>
                <a:gd name="connsiteX2" fmla="*/ 372428 w 580643"/>
                <a:gd name="connsiteY2" fmla="*/ 753047 h 753046"/>
                <a:gd name="connsiteX3" fmla="*/ 399383 w 580643"/>
                <a:gd name="connsiteY3" fmla="*/ 686657 h 753046"/>
                <a:gd name="connsiteX4" fmla="*/ 304229 w 580643"/>
                <a:gd name="connsiteY4" fmla="*/ 591503 h 753046"/>
                <a:gd name="connsiteX5" fmla="*/ 209074 w 580643"/>
                <a:gd name="connsiteY5" fmla="*/ 686657 h 753046"/>
                <a:gd name="connsiteX6" fmla="*/ 236029 w 580643"/>
                <a:gd name="connsiteY6" fmla="*/ 753047 h 753046"/>
                <a:gd name="connsiteX7" fmla="*/ 0 w 580643"/>
                <a:gd name="connsiteY7" fmla="*/ 753047 h 753046"/>
                <a:gd name="connsiteX8" fmla="*/ 0 w 580643"/>
                <a:gd name="connsiteY8" fmla="*/ 449675 h 753046"/>
                <a:gd name="connsiteX9" fmla="*/ 67342 w 580643"/>
                <a:gd name="connsiteY9" fmla="*/ 477488 h 753046"/>
                <a:gd name="connsiteX10" fmla="*/ 162496 w 580643"/>
                <a:gd name="connsiteY10" fmla="*/ 382333 h 753046"/>
                <a:gd name="connsiteX11" fmla="*/ 67342 w 580643"/>
                <a:gd name="connsiteY11" fmla="*/ 287179 h 753046"/>
                <a:gd name="connsiteX12" fmla="*/ 0 w 580643"/>
                <a:gd name="connsiteY12" fmla="*/ 314992 h 753046"/>
                <a:gd name="connsiteX13" fmla="*/ 0 w 580643"/>
                <a:gd name="connsiteY13" fmla="*/ 0 h 753046"/>
                <a:gd name="connsiteX14" fmla="*/ 580644 w 580643"/>
                <a:gd name="connsiteY14" fmla="*/ 580644 h 75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0643" h="753046">
                  <a:moveTo>
                    <a:pt x="580644" y="580739"/>
                  </a:moveTo>
                  <a:cubicBezTo>
                    <a:pt x="580644" y="640842"/>
                    <a:pt x="571690" y="699230"/>
                    <a:pt x="554641" y="753047"/>
                  </a:cubicBezTo>
                  <a:lnTo>
                    <a:pt x="372428" y="753047"/>
                  </a:lnTo>
                  <a:cubicBezTo>
                    <a:pt x="389477" y="735997"/>
                    <a:pt x="399383" y="712660"/>
                    <a:pt x="399383" y="686657"/>
                  </a:cubicBezTo>
                  <a:cubicBezTo>
                    <a:pt x="399383" y="633698"/>
                    <a:pt x="357187" y="591503"/>
                    <a:pt x="304229" y="591503"/>
                  </a:cubicBezTo>
                  <a:cubicBezTo>
                    <a:pt x="251269" y="591503"/>
                    <a:pt x="209074" y="633698"/>
                    <a:pt x="209074" y="686657"/>
                  </a:cubicBezTo>
                  <a:cubicBezTo>
                    <a:pt x="209074" y="712660"/>
                    <a:pt x="218980" y="735997"/>
                    <a:pt x="236029" y="753047"/>
                  </a:cubicBezTo>
                  <a:lnTo>
                    <a:pt x="0" y="753047"/>
                  </a:lnTo>
                  <a:lnTo>
                    <a:pt x="0" y="449675"/>
                  </a:lnTo>
                  <a:cubicBezTo>
                    <a:pt x="17050" y="466725"/>
                    <a:pt x="41243" y="477488"/>
                    <a:pt x="67342" y="477488"/>
                  </a:cubicBezTo>
                  <a:cubicBezTo>
                    <a:pt x="120301" y="477488"/>
                    <a:pt x="162496" y="435293"/>
                    <a:pt x="162496" y="382333"/>
                  </a:cubicBezTo>
                  <a:cubicBezTo>
                    <a:pt x="162496" y="329374"/>
                    <a:pt x="120301" y="287179"/>
                    <a:pt x="67342" y="287179"/>
                  </a:cubicBezTo>
                  <a:cubicBezTo>
                    <a:pt x="41338" y="287179"/>
                    <a:pt x="17050" y="297942"/>
                    <a:pt x="0" y="314992"/>
                  </a:cubicBezTo>
                  <a:lnTo>
                    <a:pt x="0" y="0"/>
                  </a:lnTo>
                  <a:cubicBezTo>
                    <a:pt x="320421" y="0"/>
                    <a:pt x="580644" y="260318"/>
                    <a:pt x="580644" y="580644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78E4C5B-35FF-CE74-F7E2-A04E868114AB}"/>
                </a:ext>
              </a:extLst>
            </p:cNvPr>
            <p:cNvSpPr/>
            <p:nvPr/>
          </p:nvSpPr>
          <p:spPr>
            <a:xfrm>
              <a:off x="5710046" y="5958302"/>
              <a:ext cx="762666" cy="171450"/>
            </a:xfrm>
            <a:custGeom>
              <a:avLst/>
              <a:gdLst>
                <a:gd name="connsiteX0" fmla="*/ 676942 w 762666"/>
                <a:gd name="connsiteY0" fmla="*/ 0 h 171450"/>
                <a:gd name="connsiteX1" fmla="*/ 762667 w 762666"/>
                <a:gd name="connsiteY1" fmla="*/ 85725 h 171450"/>
                <a:gd name="connsiteX2" fmla="*/ 762667 w 762666"/>
                <a:gd name="connsiteY2" fmla="*/ 85725 h 171450"/>
                <a:gd name="connsiteX3" fmla="*/ 676942 w 762666"/>
                <a:gd name="connsiteY3" fmla="*/ 171450 h 171450"/>
                <a:gd name="connsiteX4" fmla="*/ 85725 w 762666"/>
                <a:gd name="connsiteY4" fmla="*/ 171450 h 171450"/>
                <a:gd name="connsiteX5" fmla="*/ 0 w 762666"/>
                <a:gd name="connsiteY5" fmla="*/ 85725 h 171450"/>
                <a:gd name="connsiteX6" fmla="*/ 0 w 762666"/>
                <a:gd name="connsiteY6" fmla="*/ 85725 h 171450"/>
                <a:gd name="connsiteX7" fmla="*/ 85725 w 76266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666" h="171450">
                  <a:moveTo>
                    <a:pt x="676942" y="0"/>
                  </a:moveTo>
                  <a:cubicBezTo>
                    <a:pt x="724286" y="0"/>
                    <a:pt x="762667" y="38380"/>
                    <a:pt x="762667" y="85725"/>
                  </a:cubicBezTo>
                  <a:lnTo>
                    <a:pt x="762667" y="85725"/>
                  </a:lnTo>
                  <a:cubicBezTo>
                    <a:pt x="762667" y="133070"/>
                    <a:pt x="724286" y="171450"/>
                    <a:pt x="67694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DB23940-ED87-28ED-9498-9E40107228B0}"/>
                </a:ext>
              </a:extLst>
            </p:cNvPr>
            <p:cNvSpPr/>
            <p:nvPr/>
          </p:nvSpPr>
          <p:spPr>
            <a:xfrm>
              <a:off x="5750051" y="6129752"/>
              <a:ext cx="682656" cy="171450"/>
            </a:xfrm>
            <a:custGeom>
              <a:avLst/>
              <a:gdLst>
                <a:gd name="connsiteX0" fmla="*/ 596932 w 682656"/>
                <a:gd name="connsiteY0" fmla="*/ 0 h 171450"/>
                <a:gd name="connsiteX1" fmla="*/ 682657 w 682656"/>
                <a:gd name="connsiteY1" fmla="*/ 85725 h 171450"/>
                <a:gd name="connsiteX2" fmla="*/ 682657 w 682656"/>
                <a:gd name="connsiteY2" fmla="*/ 85725 h 171450"/>
                <a:gd name="connsiteX3" fmla="*/ 596932 w 682656"/>
                <a:gd name="connsiteY3" fmla="*/ 171450 h 171450"/>
                <a:gd name="connsiteX4" fmla="*/ 85725 w 682656"/>
                <a:gd name="connsiteY4" fmla="*/ 171450 h 171450"/>
                <a:gd name="connsiteX5" fmla="*/ 0 w 682656"/>
                <a:gd name="connsiteY5" fmla="*/ 85725 h 171450"/>
                <a:gd name="connsiteX6" fmla="*/ 0 w 682656"/>
                <a:gd name="connsiteY6" fmla="*/ 85725 h 171450"/>
                <a:gd name="connsiteX7" fmla="*/ 85725 w 682656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2656" h="171450">
                  <a:moveTo>
                    <a:pt x="596932" y="0"/>
                  </a:moveTo>
                  <a:cubicBezTo>
                    <a:pt x="644276" y="0"/>
                    <a:pt x="682657" y="38380"/>
                    <a:pt x="682657" y="85725"/>
                  </a:cubicBezTo>
                  <a:lnTo>
                    <a:pt x="682657" y="85725"/>
                  </a:lnTo>
                  <a:cubicBezTo>
                    <a:pt x="682657" y="133070"/>
                    <a:pt x="644276" y="171450"/>
                    <a:pt x="596932" y="171450"/>
                  </a:cubicBezTo>
                  <a:lnTo>
                    <a:pt x="85725" y="171450"/>
                  </a:lnTo>
                  <a:cubicBezTo>
                    <a:pt x="38380" y="171450"/>
                    <a:pt x="0" y="133070"/>
                    <a:pt x="0" y="85725"/>
                  </a:cubicBez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9BBBC72-6095-C08E-885C-FDB51FEC7E66}"/>
                </a:ext>
              </a:extLst>
            </p:cNvPr>
            <p:cNvSpPr/>
            <p:nvPr/>
          </p:nvSpPr>
          <p:spPr>
            <a:xfrm>
              <a:off x="5907975" y="6301297"/>
              <a:ext cx="366617" cy="171450"/>
            </a:xfrm>
            <a:custGeom>
              <a:avLst/>
              <a:gdLst>
                <a:gd name="connsiteX0" fmla="*/ 195167 w 366617"/>
                <a:gd name="connsiteY0" fmla="*/ 171450 h 171450"/>
                <a:gd name="connsiteX1" fmla="*/ 171450 w 366617"/>
                <a:gd name="connsiteY1" fmla="*/ 171450 h 171450"/>
                <a:gd name="connsiteX2" fmla="*/ 0 w 366617"/>
                <a:gd name="connsiteY2" fmla="*/ 0 h 171450"/>
                <a:gd name="connsiteX3" fmla="*/ 366617 w 366617"/>
                <a:gd name="connsiteY3" fmla="*/ 0 h 171450"/>
                <a:gd name="connsiteX4" fmla="*/ 195167 w 366617"/>
                <a:gd name="connsiteY4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617" h="171450">
                  <a:moveTo>
                    <a:pt x="195167" y="171450"/>
                  </a:moveTo>
                  <a:lnTo>
                    <a:pt x="171450" y="171450"/>
                  </a:lnTo>
                  <a:cubicBezTo>
                    <a:pt x="76771" y="171450"/>
                    <a:pt x="0" y="94679"/>
                    <a:pt x="0" y="0"/>
                  </a:cubicBezTo>
                  <a:lnTo>
                    <a:pt x="366617" y="0"/>
                  </a:lnTo>
                  <a:cubicBezTo>
                    <a:pt x="366617" y="94679"/>
                    <a:pt x="289846" y="171450"/>
                    <a:pt x="195167" y="171450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DFCB78C-3B5F-EA05-AC55-56F7B5F67DA4}"/>
                </a:ext>
              </a:extLst>
            </p:cNvPr>
            <p:cNvSpPr/>
            <p:nvPr/>
          </p:nvSpPr>
          <p:spPr>
            <a:xfrm>
              <a:off x="5536691" y="5043712"/>
              <a:ext cx="717137" cy="914495"/>
            </a:xfrm>
            <a:custGeom>
              <a:avLst/>
              <a:gdLst>
                <a:gd name="connsiteX0" fmla="*/ 717137 w 717137"/>
                <a:gd name="connsiteY0" fmla="*/ 436150 h 914495"/>
                <a:gd name="connsiteX1" fmla="*/ 621983 w 717137"/>
                <a:gd name="connsiteY1" fmla="*/ 531305 h 914495"/>
                <a:gd name="connsiteX2" fmla="*/ 554641 w 717137"/>
                <a:gd name="connsiteY2" fmla="*/ 503492 h 914495"/>
                <a:gd name="connsiteX3" fmla="*/ 554641 w 717137"/>
                <a:gd name="connsiteY3" fmla="*/ 914495 h 914495"/>
                <a:gd name="connsiteX4" fmla="*/ 280892 w 717137"/>
                <a:gd name="connsiteY4" fmla="*/ 914495 h 914495"/>
                <a:gd name="connsiteX5" fmla="*/ 280892 w 717137"/>
                <a:gd name="connsiteY5" fmla="*/ 725996 h 914495"/>
                <a:gd name="connsiteX6" fmla="*/ 134588 w 717137"/>
                <a:gd name="connsiteY6" fmla="*/ 387667 h 914495"/>
                <a:gd name="connsiteX7" fmla="*/ 0 w 717137"/>
                <a:gd name="connsiteY7" fmla="*/ 161544 h 914495"/>
                <a:gd name="connsiteX8" fmla="*/ 182213 w 717137"/>
                <a:gd name="connsiteY8" fmla="*/ 161544 h 914495"/>
                <a:gd name="connsiteX9" fmla="*/ 155258 w 717137"/>
                <a:gd name="connsiteY9" fmla="*/ 95155 h 914495"/>
                <a:gd name="connsiteX10" fmla="*/ 250412 w 717137"/>
                <a:gd name="connsiteY10" fmla="*/ 0 h 914495"/>
                <a:gd name="connsiteX11" fmla="*/ 345567 w 717137"/>
                <a:gd name="connsiteY11" fmla="*/ 95155 h 914495"/>
                <a:gd name="connsiteX12" fmla="*/ 318611 w 717137"/>
                <a:gd name="connsiteY12" fmla="*/ 161544 h 914495"/>
                <a:gd name="connsiteX13" fmla="*/ 554641 w 717137"/>
                <a:gd name="connsiteY13" fmla="*/ 161544 h 914495"/>
                <a:gd name="connsiteX14" fmla="*/ 554641 w 717137"/>
                <a:gd name="connsiteY14" fmla="*/ 368903 h 914495"/>
                <a:gd name="connsiteX15" fmla="*/ 621983 w 717137"/>
                <a:gd name="connsiteY15" fmla="*/ 341090 h 914495"/>
                <a:gd name="connsiteX16" fmla="*/ 717137 w 717137"/>
                <a:gd name="connsiteY16" fmla="*/ 436245 h 91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7137" h="914495">
                  <a:moveTo>
                    <a:pt x="717137" y="436150"/>
                  </a:moveTo>
                  <a:cubicBezTo>
                    <a:pt x="717137" y="489109"/>
                    <a:pt x="674942" y="531305"/>
                    <a:pt x="621983" y="531305"/>
                  </a:cubicBezTo>
                  <a:cubicBezTo>
                    <a:pt x="595979" y="531305"/>
                    <a:pt x="571691" y="520541"/>
                    <a:pt x="554641" y="503492"/>
                  </a:cubicBezTo>
                  <a:lnTo>
                    <a:pt x="554641" y="914495"/>
                  </a:lnTo>
                  <a:lnTo>
                    <a:pt x="280892" y="914495"/>
                  </a:lnTo>
                  <a:lnTo>
                    <a:pt x="280892" y="725996"/>
                  </a:lnTo>
                  <a:cubicBezTo>
                    <a:pt x="280892" y="597694"/>
                    <a:pt x="223456" y="480060"/>
                    <a:pt x="134588" y="387667"/>
                  </a:cubicBezTo>
                  <a:cubicBezTo>
                    <a:pt x="73533" y="324802"/>
                    <a:pt x="26860" y="247650"/>
                    <a:pt x="0" y="161544"/>
                  </a:cubicBezTo>
                  <a:lnTo>
                    <a:pt x="182213" y="161544"/>
                  </a:lnTo>
                  <a:cubicBezTo>
                    <a:pt x="165164" y="144494"/>
                    <a:pt x="155258" y="121158"/>
                    <a:pt x="155258" y="95155"/>
                  </a:cubicBezTo>
                  <a:cubicBezTo>
                    <a:pt x="155258" y="42196"/>
                    <a:pt x="197453" y="0"/>
                    <a:pt x="250412" y="0"/>
                  </a:cubicBezTo>
                  <a:cubicBezTo>
                    <a:pt x="303371" y="0"/>
                    <a:pt x="345567" y="42196"/>
                    <a:pt x="345567" y="95155"/>
                  </a:cubicBezTo>
                  <a:cubicBezTo>
                    <a:pt x="345567" y="121158"/>
                    <a:pt x="335661" y="144494"/>
                    <a:pt x="318611" y="161544"/>
                  </a:cubicBezTo>
                  <a:lnTo>
                    <a:pt x="554641" y="161544"/>
                  </a:lnTo>
                  <a:lnTo>
                    <a:pt x="554641" y="368903"/>
                  </a:lnTo>
                  <a:cubicBezTo>
                    <a:pt x="571691" y="351854"/>
                    <a:pt x="595884" y="341090"/>
                    <a:pt x="621983" y="341090"/>
                  </a:cubicBezTo>
                  <a:cubicBezTo>
                    <a:pt x="674942" y="341090"/>
                    <a:pt x="717137" y="383286"/>
                    <a:pt x="717137" y="436245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8C0B96D-9161-C193-1872-66D76AEB9858}"/>
                </a:ext>
              </a:extLst>
            </p:cNvPr>
            <p:cNvSpPr/>
            <p:nvPr/>
          </p:nvSpPr>
          <p:spPr>
            <a:xfrm>
              <a:off x="5197641" y="4149324"/>
              <a:ext cx="743290" cy="752951"/>
            </a:xfrm>
            <a:custGeom>
              <a:avLst/>
              <a:gdLst>
                <a:gd name="connsiteX0" fmla="*/ 743196 w 743290"/>
                <a:gd name="connsiteY0" fmla="*/ 382238 h 752951"/>
                <a:gd name="connsiteX1" fmla="*/ 648041 w 743290"/>
                <a:gd name="connsiteY1" fmla="*/ 477393 h 752951"/>
                <a:gd name="connsiteX2" fmla="*/ 580699 w 743290"/>
                <a:gd name="connsiteY2" fmla="*/ 449580 h 752951"/>
                <a:gd name="connsiteX3" fmla="*/ 580699 w 743290"/>
                <a:gd name="connsiteY3" fmla="*/ 752951 h 752951"/>
                <a:gd name="connsiteX4" fmla="*/ 344670 w 743290"/>
                <a:gd name="connsiteY4" fmla="*/ 752951 h 752951"/>
                <a:gd name="connsiteX5" fmla="*/ 371625 w 743290"/>
                <a:gd name="connsiteY5" fmla="*/ 686562 h 752951"/>
                <a:gd name="connsiteX6" fmla="*/ 276471 w 743290"/>
                <a:gd name="connsiteY6" fmla="*/ 591407 h 752951"/>
                <a:gd name="connsiteX7" fmla="*/ 181316 w 743290"/>
                <a:gd name="connsiteY7" fmla="*/ 686562 h 752951"/>
                <a:gd name="connsiteX8" fmla="*/ 208272 w 743290"/>
                <a:gd name="connsiteY8" fmla="*/ 752951 h 752951"/>
                <a:gd name="connsiteX9" fmla="*/ 26154 w 743290"/>
                <a:gd name="connsiteY9" fmla="*/ 752951 h 752951"/>
                <a:gd name="connsiteX10" fmla="*/ 24344 w 743290"/>
                <a:gd name="connsiteY10" fmla="*/ 746665 h 752951"/>
                <a:gd name="connsiteX11" fmla="*/ 10914 w 743290"/>
                <a:gd name="connsiteY11" fmla="*/ 467582 h 752951"/>
                <a:gd name="connsiteX12" fmla="*/ 455160 w 743290"/>
                <a:gd name="connsiteY12" fmla="*/ 13430 h 752951"/>
                <a:gd name="connsiteX13" fmla="*/ 580794 w 743290"/>
                <a:gd name="connsiteY13" fmla="*/ 0 h 752951"/>
                <a:gd name="connsiteX14" fmla="*/ 580794 w 743290"/>
                <a:gd name="connsiteY14" fmla="*/ 314992 h 752951"/>
                <a:gd name="connsiteX15" fmla="*/ 648136 w 743290"/>
                <a:gd name="connsiteY15" fmla="*/ 287179 h 752951"/>
                <a:gd name="connsiteX16" fmla="*/ 743291 w 743290"/>
                <a:gd name="connsiteY16" fmla="*/ 382334 h 75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3290" h="752951">
                  <a:moveTo>
                    <a:pt x="743196" y="382238"/>
                  </a:moveTo>
                  <a:cubicBezTo>
                    <a:pt x="743196" y="435197"/>
                    <a:pt x="701000" y="477393"/>
                    <a:pt x="648041" y="477393"/>
                  </a:cubicBezTo>
                  <a:cubicBezTo>
                    <a:pt x="622038" y="477393"/>
                    <a:pt x="597749" y="466630"/>
                    <a:pt x="580699" y="449580"/>
                  </a:cubicBezTo>
                  <a:lnTo>
                    <a:pt x="580699" y="752951"/>
                  </a:lnTo>
                  <a:lnTo>
                    <a:pt x="344670" y="752951"/>
                  </a:lnTo>
                  <a:cubicBezTo>
                    <a:pt x="361719" y="735902"/>
                    <a:pt x="371625" y="712565"/>
                    <a:pt x="371625" y="686562"/>
                  </a:cubicBezTo>
                  <a:cubicBezTo>
                    <a:pt x="371625" y="633603"/>
                    <a:pt x="329430" y="591407"/>
                    <a:pt x="276471" y="591407"/>
                  </a:cubicBezTo>
                  <a:cubicBezTo>
                    <a:pt x="223512" y="591407"/>
                    <a:pt x="181316" y="633603"/>
                    <a:pt x="181316" y="686562"/>
                  </a:cubicBezTo>
                  <a:cubicBezTo>
                    <a:pt x="181316" y="712565"/>
                    <a:pt x="191222" y="735902"/>
                    <a:pt x="208272" y="752951"/>
                  </a:cubicBezTo>
                  <a:lnTo>
                    <a:pt x="26154" y="752951"/>
                  </a:lnTo>
                  <a:cubicBezTo>
                    <a:pt x="25296" y="751142"/>
                    <a:pt x="25296" y="748475"/>
                    <a:pt x="24344" y="746665"/>
                  </a:cubicBezTo>
                  <a:cubicBezTo>
                    <a:pt x="-1659" y="660464"/>
                    <a:pt x="-7946" y="566261"/>
                    <a:pt x="10914" y="467582"/>
                  </a:cubicBezTo>
                  <a:cubicBezTo>
                    <a:pt x="53014" y="243173"/>
                    <a:pt x="231703" y="60008"/>
                    <a:pt x="455160" y="13430"/>
                  </a:cubicBezTo>
                  <a:cubicBezTo>
                    <a:pt x="497355" y="4477"/>
                    <a:pt x="539551" y="0"/>
                    <a:pt x="580794" y="0"/>
                  </a:cubicBezTo>
                  <a:lnTo>
                    <a:pt x="580794" y="314992"/>
                  </a:lnTo>
                  <a:cubicBezTo>
                    <a:pt x="597844" y="297942"/>
                    <a:pt x="622038" y="287179"/>
                    <a:pt x="648136" y="287179"/>
                  </a:cubicBezTo>
                  <a:cubicBezTo>
                    <a:pt x="701095" y="287179"/>
                    <a:pt x="743291" y="329375"/>
                    <a:pt x="743291" y="382334"/>
                  </a:cubicBezTo>
                  <a:close/>
                </a:path>
              </a:pathLst>
            </a:custGeom>
            <a:noFill/>
            <a:ln w="4210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6" name="Group 63">
            <a:extLst>
              <a:ext uri="{FF2B5EF4-FFF2-40B4-BE49-F238E27FC236}">
                <a16:creationId xmlns:a16="http://schemas.microsoft.com/office/drawing/2014/main" id="{B55F9336-AAE7-D354-6656-F928C56F1675}"/>
              </a:ext>
            </a:extLst>
          </p:cNvPr>
          <p:cNvGrpSpPr/>
          <p:nvPr/>
        </p:nvGrpSpPr>
        <p:grpSpPr>
          <a:xfrm>
            <a:off x="9030682" y="5456328"/>
            <a:ext cx="2081974" cy="1688686"/>
            <a:chOff x="9323180" y="4248150"/>
            <a:chExt cx="2081974" cy="1688686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6C4E434-8A91-8C79-9D69-8B141F3BFD26}"/>
                </a:ext>
              </a:extLst>
            </p:cNvPr>
            <p:cNvSpPr/>
            <p:nvPr/>
          </p:nvSpPr>
          <p:spPr>
            <a:xfrm>
              <a:off x="9323180" y="4248150"/>
              <a:ext cx="2081974" cy="1349692"/>
            </a:xfrm>
            <a:custGeom>
              <a:avLst/>
              <a:gdLst>
                <a:gd name="connsiteX0" fmla="*/ 1958816 w 2081974"/>
                <a:gd name="connsiteY0" fmla="*/ 0 h 1349692"/>
                <a:gd name="connsiteX1" fmla="*/ 2081974 w 2081974"/>
                <a:gd name="connsiteY1" fmla="*/ 123158 h 1349692"/>
                <a:gd name="connsiteX2" fmla="*/ 2081974 w 2081974"/>
                <a:gd name="connsiteY2" fmla="*/ 1226534 h 1349692"/>
                <a:gd name="connsiteX3" fmla="*/ 1958816 w 2081974"/>
                <a:gd name="connsiteY3" fmla="*/ 1349693 h 1349692"/>
                <a:gd name="connsiteX4" fmla="*/ 123158 w 2081974"/>
                <a:gd name="connsiteY4" fmla="*/ 1349693 h 1349692"/>
                <a:gd name="connsiteX5" fmla="*/ 0 w 2081974"/>
                <a:gd name="connsiteY5" fmla="*/ 1226534 h 1349692"/>
                <a:gd name="connsiteX6" fmla="*/ 0 w 2081974"/>
                <a:gd name="connsiteY6" fmla="*/ 123158 h 1349692"/>
                <a:gd name="connsiteX7" fmla="*/ 123158 w 2081974"/>
                <a:gd name="connsiteY7" fmla="*/ 0 h 134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1974" h="1349692">
                  <a:moveTo>
                    <a:pt x="1958816" y="0"/>
                  </a:moveTo>
                  <a:cubicBezTo>
                    <a:pt x="2026835" y="0"/>
                    <a:pt x="2081974" y="55140"/>
                    <a:pt x="2081974" y="123158"/>
                  </a:cubicBezTo>
                  <a:lnTo>
                    <a:pt x="2081974" y="1226534"/>
                  </a:lnTo>
                  <a:cubicBezTo>
                    <a:pt x="2081974" y="1294553"/>
                    <a:pt x="2026835" y="1349693"/>
                    <a:pt x="1958816" y="1349693"/>
                  </a:cubicBezTo>
                  <a:lnTo>
                    <a:pt x="123158" y="1349693"/>
                  </a:lnTo>
                  <a:cubicBezTo>
                    <a:pt x="55140" y="1349693"/>
                    <a:pt x="0" y="1294553"/>
                    <a:pt x="0" y="1226534"/>
                  </a:cubicBezTo>
                  <a:lnTo>
                    <a:pt x="0" y="123158"/>
                  </a:lnTo>
                  <a:cubicBezTo>
                    <a:pt x="0" y="55140"/>
                    <a:pt x="55140" y="0"/>
                    <a:pt x="123158" y="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BB351BEF-BB85-4C0C-2D41-BE7F89291F1A}"/>
                </a:ext>
              </a:extLst>
            </p:cNvPr>
            <p:cNvSpPr/>
            <p:nvPr/>
          </p:nvSpPr>
          <p:spPr>
            <a:xfrm rot="5400000">
              <a:off x="9812526" y="3968924"/>
              <a:ext cx="1103376" cy="1871948"/>
            </a:xfrm>
            <a:custGeom>
              <a:avLst/>
              <a:gdLst>
                <a:gd name="connsiteX0" fmla="*/ 1085279 w 1103376"/>
                <a:gd name="connsiteY0" fmla="*/ 0 h 1871948"/>
                <a:gd name="connsiteX1" fmla="*/ 1103376 w 1103376"/>
                <a:gd name="connsiteY1" fmla="*/ 18098 h 1871948"/>
                <a:gd name="connsiteX2" fmla="*/ 1103376 w 1103376"/>
                <a:gd name="connsiteY2" fmla="*/ 1853851 h 1871948"/>
                <a:gd name="connsiteX3" fmla="*/ 1085279 w 1103376"/>
                <a:gd name="connsiteY3" fmla="*/ 1871948 h 1871948"/>
                <a:gd name="connsiteX4" fmla="*/ 18097 w 1103376"/>
                <a:gd name="connsiteY4" fmla="*/ 1871948 h 1871948"/>
                <a:gd name="connsiteX5" fmla="*/ 0 w 1103376"/>
                <a:gd name="connsiteY5" fmla="*/ 1853851 h 1871948"/>
                <a:gd name="connsiteX6" fmla="*/ 0 w 1103376"/>
                <a:gd name="connsiteY6" fmla="*/ 18097 h 1871948"/>
                <a:gd name="connsiteX7" fmla="*/ 18097 w 1103376"/>
                <a:gd name="connsiteY7" fmla="*/ 0 h 18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3376" h="1871948">
                  <a:moveTo>
                    <a:pt x="1085279" y="0"/>
                  </a:moveTo>
                  <a:cubicBezTo>
                    <a:pt x="1095274" y="0"/>
                    <a:pt x="1103376" y="8103"/>
                    <a:pt x="1103376" y="18098"/>
                  </a:cubicBezTo>
                  <a:lnTo>
                    <a:pt x="1103376" y="1853851"/>
                  </a:lnTo>
                  <a:cubicBezTo>
                    <a:pt x="1103376" y="1863846"/>
                    <a:pt x="1095273" y="1871948"/>
                    <a:pt x="1085279" y="1871948"/>
                  </a:cubicBezTo>
                  <a:lnTo>
                    <a:pt x="18097" y="1871948"/>
                  </a:lnTo>
                  <a:cubicBezTo>
                    <a:pt x="8103" y="1871948"/>
                    <a:pt x="0" y="1863846"/>
                    <a:pt x="0" y="1853851"/>
                  </a:cubicBezTo>
                  <a:lnTo>
                    <a:pt x="0" y="18097"/>
                  </a:lnTo>
                  <a:cubicBezTo>
                    <a:pt x="0" y="8103"/>
                    <a:pt x="8102" y="0"/>
                    <a:pt x="18097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8982F3B-16CA-36AA-6F9C-049962452B16}"/>
                </a:ext>
              </a:extLst>
            </p:cNvPr>
            <p:cNvSpPr/>
            <p:nvPr/>
          </p:nvSpPr>
          <p:spPr>
            <a:xfrm>
              <a:off x="9988448" y="5569553"/>
              <a:ext cx="751480" cy="367283"/>
            </a:xfrm>
            <a:custGeom>
              <a:avLst/>
              <a:gdLst>
                <a:gd name="connsiteX0" fmla="*/ 738145 w 751480"/>
                <a:gd name="connsiteY0" fmla="*/ 294989 h 367283"/>
                <a:gd name="connsiteX1" fmla="*/ 656516 w 751480"/>
                <a:gd name="connsiteY1" fmla="*/ 218408 h 367283"/>
                <a:gd name="connsiteX2" fmla="*/ 607748 w 751480"/>
                <a:gd name="connsiteY2" fmla="*/ 103727 h 367283"/>
                <a:gd name="connsiteX3" fmla="*/ 607748 w 751480"/>
                <a:gd name="connsiteY3" fmla="*/ 0 h 367283"/>
                <a:gd name="connsiteX4" fmla="*/ 143690 w 751480"/>
                <a:gd name="connsiteY4" fmla="*/ 0 h 367283"/>
                <a:gd name="connsiteX5" fmla="*/ 143690 w 751480"/>
                <a:gd name="connsiteY5" fmla="*/ 103727 h 367283"/>
                <a:gd name="connsiteX6" fmla="*/ 94922 w 751480"/>
                <a:gd name="connsiteY6" fmla="*/ 218408 h 367283"/>
                <a:gd name="connsiteX7" fmla="*/ 13293 w 751480"/>
                <a:gd name="connsiteY7" fmla="*/ 294989 h 367283"/>
                <a:gd name="connsiteX8" fmla="*/ 41868 w 751480"/>
                <a:gd name="connsiteY8" fmla="*/ 367284 h 367283"/>
                <a:gd name="connsiteX9" fmla="*/ 709570 w 751480"/>
                <a:gd name="connsiteY9" fmla="*/ 367284 h 367283"/>
                <a:gd name="connsiteX10" fmla="*/ 738145 w 751480"/>
                <a:gd name="connsiteY10" fmla="*/ 294989 h 36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1480" h="367283">
                  <a:moveTo>
                    <a:pt x="738145" y="294989"/>
                  </a:moveTo>
                  <a:lnTo>
                    <a:pt x="656516" y="218408"/>
                  </a:lnTo>
                  <a:cubicBezTo>
                    <a:pt x="624893" y="188690"/>
                    <a:pt x="607177" y="147066"/>
                    <a:pt x="607748" y="103727"/>
                  </a:cubicBezTo>
                  <a:lnTo>
                    <a:pt x="607748" y="0"/>
                  </a:lnTo>
                  <a:lnTo>
                    <a:pt x="143690" y="0"/>
                  </a:lnTo>
                  <a:lnTo>
                    <a:pt x="143690" y="103727"/>
                  </a:lnTo>
                  <a:cubicBezTo>
                    <a:pt x="144262" y="147161"/>
                    <a:pt x="126545" y="188690"/>
                    <a:pt x="94922" y="218408"/>
                  </a:cubicBezTo>
                  <a:lnTo>
                    <a:pt x="13293" y="294989"/>
                  </a:lnTo>
                  <a:cubicBezTo>
                    <a:pt x="-14330" y="320897"/>
                    <a:pt x="3958" y="367284"/>
                    <a:pt x="41868" y="367284"/>
                  </a:cubicBezTo>
                  <a:lnTo>
                    <a:pt x="709570" y="367284"/>
                  </a:lnTo>
                  <a:cubicBezTo>
                    <a:pt x="747480" y="367284"/>
                    <a:pt x="765863" y="320897"/>
                    <a:pt x="738145" y="294989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D7C2CBA-DBC2-25D6-7663-16EE423A90A0}"/>
                </a:ext>
              </a:extLst>
            </p:cNvPr>
            <p:cNvSpPr/>
            <p:nvPr/>
          </p:nvSpPr>
          <p:spPr>
            <a:xfrm>
              <a:off x="10601103" y="4766119"/>
              <a:ext cx="532111" cy="524715"/>
            </a:xfrm>
            <a:custGeom>
              <a:avLst/>
              <a:gdLst>
                <a:gd name="connsiteX0" fmla="*/ 309894 w 532111"/>
                <a:gd name="connsiteY0" fmla="*/ 54102 h 524715"/>
                <a:gd name="connsiteX1" fmla="*/ 340088 w 532111"/>
                <a:gd name="connsiteY1" fmla="*/ 62198 h 524715"/>
                <a:gd name="connsiteX2" fmla="*/ 368854 w 532111"/>
                <a:gd name="connsiteY2" fmla="*/ 74676 h 524715"/>
                <a:gd name="connsiteX3" fmla="*/ 402953 w 532111"/>
                <a:gd name="connsiteY3" fmla="*/ 47530 h 524715"/>
                <a:gd name="connsiteX4" fmla="*/ 410383 w 532111"/>
                <a:gd name="connsiteY4" fmla="*/ 44387 h 524715"/>
                <a:gd name="connsiteX5" fmla="*/ 418098 w 532111"/>
                <a:gd name="connsiteY5" fmla="*/ 46768 h 524715"/>
                <a:gd name="connsiteX6" fmla="*/ 455055 w 532111"/>
                <a:gd name="connsiteY6" fmla="*/ 77533 h 524715"/>
                <a:gd name="connsiteX7" fmla="*/ 458770 w 532111"/>
                <a:gd name="connsiteY7" fmla="*/ 84677 h 524715"/>
                <a:gd name="connsiteX8" fmla="*/ 456960 w 532111"/>
                <a:gd name="connsiteY8" fmla="*/ 92583 h 524715"/>
                <a:gd name="connsiteX9" fmla="*/ 436767 w 532111"/>
                <a:gd name="connsiteY9" fmla="*/ 130207 h 524715"/>
                <a:gd name="connsiteX10" fmla="*/ 455055 w 532111"/>
                <a:gd name="connsiteY10" fmla="*/ 156496 h 524715"/>
                <a:gd name="connsiteX11" fmla="*/ 469247 w 532111"/>
                <a:gd name="connsiteY11" fmla="*/ 185261 h 524715"/>
                <a:gd name="connsiteX12" fmla="*/ 511443 w 532111"/>
                <a:gd name="connsiteY12" fmla="*/ 186309 h 524715"/>
                <a:gd name="connsiteX13" fmla="*/ 519158 w 532111"/>
                <a:gd name="connsiteY13" fmla="*/ 188690 h 524715"/>
                <a:gd name="connsiteX14" fmla="*/ 523540 w 532111"/>
                <a:gd name="connsiteY14" fmla="*/ 195548 h 524715"/>
                <a:gd name="connsiteX15" fmla="*/ 523540 w 532111"/>
                <a:gd name="connsiteY15" fmla="*/ 195929 h 524715"/>
                <a:gd name="connsiteX16" fmla="*/ 531922 w 532111"/>
                <a:gd name="connsiteY16" fmla="*/ 242792 h 524715"/>
                <a:gd name="connsiteX17" fmla="*/ 530207 w 532111"/>
                <a:gd name="connsiteY17" fmla="*/ 250698 h 524715"/>
                <a:gd name="connsiteX18" fmla="*/ 523730 w 532111"/>
                <a:gd name="connsiteY18" fmla="*/ 255651 h 524715"/>
                <a:gd name="connsiteX19" fmla="*/ 484678 w 532111"/>
                <a:gd name="connsiteY19" fmla="*/ 271272 h 524715"/>
                <a:gd name="connsiteX20" fmla="*/ 481535 w 532111"/>
                <a:gd name="connsiteY20" fmla="*/ 303371 h 524715"/>
                <a:gd name="connsiteX21" fmla="*/ 473629 w 532111"/>
                <a:gd name="connsiteY21" fmla="*/ 334613 h 524715"/>
                <a:gd name="connsiteX22" fmla="*/ 505252 w 532111"/>
                <a:gd name="connsiteY22" fmla="*/ 362522 h 524715"/>
                <a:gd name="connsiteX23" fmla="*/ 509633 w 532111"/>
                <a:gd name="connsiteY23" fmla="*/ 369284 h 524715"/>
                <a:gd name="connsiteX24" fmla="*/ 508585 w 532111"/>
                <a:gd name="connsiteY24" fmla="*/ 377285 h 524715"/>
                <a:gd name="connsiteX25" fmla="*/ 508585 w 532111"/>
                <a:gd name="connsiteY25" fmla="*/ 377285 h 524715"/>
                <a:gd name="connsiteX26" fmla="*/ 484678 w 532111"/>
                <a:gd name="connsiteY26" fmla="*/ 419005 h 524715"/>
                <a:gd name="connsiteX27" fmla="*/ 484392 w 532111"/>
                <a:gd name="connsiteY27" fmla="*/ 419481 h 524715"/>
                <a:gd name="connsiteX28" fmla="*/ 478201 w 532111"/>
                <a:gd name="connsiteY28" fmla="*/ 423958 h 524715"/>
                <a:gd name="connsiteX29" fmla="*/ 470105 w 532111"/>
                <a:gd name="connsiteY29" fmla="*/ 423577 h 524715"/>
                <a:gd name="connsiteX30" fmla="*/ 429528 w 532111"/>
                <a:gd name="connsiteY30" fmla="*/ 410242 h 524715"/>
                <a:gd name="connsiteX31" fmla="*/ 406668 w 532111"/>
                <a:gd name="connsiteY31" fmla="*/ 432340 h 524715"/>
                <a:gd name="connsiteX32" fmla="*/ 380855 w 532111"/>
                <a:gd name="connsiteY32" fmla="*/ 450723 h 524715"/>
                <a:gd name="connsiteX33" fmla="*/ 387332 w 532111"/>
                <a:gd name="connsiteY33" fmla="*/ 493585 h 524715"/>
                <a:gd name="connsiteX34" fmla="*/ 386380 w 532111"/>
                <a:gd name="connsiteY34" fmla="*/ 501587 h 524715"/>
                <a:gd name="connsiteX35" fmla="*/ 380379 w 532111"/>
                <a:gd name="connsiteY35" fmla="*/ 507111 h 524715"/>
                <a:gd name="connsiteX36" fmla="*/ 335231 w 532111"/>
                <a:gd name="connsiteY36" fmla="*/ 523685 h 524715"/>
                <a:gd name="connsiteX37" fmla="*/ 327134 w 532111"/>
                <a:gd name="connsiteY37" fmla="*/ 523304 h 524715"/>
                <a:gd name="connsiteX38" fmla="*/ 321134 w 532111"/>
                <a:gd name="connsiteY38" fmla="*/ 517779 h 524715"/>
                <a:gd name="connsiteX39" fmla="*/ 320943 w 532111"/>
                <a:gd name="connsiteY39" fmla="*/ 517493 h 524715"/>
                <a:gd name="connsiteX40" fmla="*/ 297702 w 532111"/>
                <a:gd name="connsiteY40" fmla="*/ 479965 h 524715"/>
                <a:gd name="connsiteX41" fmla="*/ 266841 w 532111"/>
                <a:gd name="connsiteY41" fmla="*/ 481965 h 524715"/>
                <a:gd name="connsiteX42" fmla="*/ 236171 w 532111"/>
                <a:gd name="connsiteY42" fmla="*/ 479584 h 524715"/>
                <a:gd name="connsiteX43" fmla="*/ 212644 w 532111"/>
                <a:gd name="connsiteY43" fmla="*/ 518160 h 524715"/>
                <a:gd name="connsiteX44" fmla="*/ 206738 w 532111"/>
                <a:gd name="connsiteY44" fmla="*/ 523685 h 524715"/>
                <a:gd name="connsiteX45" fmla="*/ 198642 w 532111"/>
                <a:gd name="connsiteY45" fmla="*/ 524066 h 524715"/>
                <a:gd name="connsiteX46" fmla="*/ 153398 w 532111"/>
                <a:gd name="connsiteY46" fmla="*/ 507778 h 524715"/>
                <a:gd name="connsiteX47" fmla="*/ 147397 w 532111"/>
                <a:gd name="connsiteY47" fmla="*/ 502253 h 524715"/>
                <a:gd name="connsiteX48" fmla="*/ 146350 w 532111"/>
                <a:gd name="connsiteY48" fmla="*/ 494252 h 524715"/>
                <a:gd name="connsiteX49" fmla="*/ 152922 w 532111"/>
                <a:gd name="connsiteY49" fmla="*/ 448342 h 524715"/>
                <a:gd name="connsiteX50" fmla="*/ 152065 w 532111"/>
                <a:gd name="connsiteY50" fmla="*/ 447770 h 524715"/>
                <a:gd name="connsiteX51" fmla="*/ 148636 w 532111"/>
                <a:gd name="connsiteY51" fmla="*/ 445484 h 524715"/>
                <a:gd name="connsiteX52" fmla="*/ 125680 w 532111"/>
                <a:gd name="connsiteY52" fmla="*/ 427863 h 524715"/>
                <a:gd name="connsiteX53" fmla="*/ 107488 w 532111"/>
                <a:gd name="connsiteY53" fmla="*/ 409766 h 524715"/>
                <a:gd name="connsiteX54" fmla="*/ 63006 w 532111"/>
                <a:gd name="connsiteY54" fmla="*/ 424720 h 524715"/>
                <a:gd name="connsiteX55" fmla="*/ 54910 w 532111"/>
                <a:gd name="connsiteY55" fmla="*/ 425196 h 524715"/>
                <a:gd name="connsiteX56" fmla="*/ 48433 w 532111"/>
                <a:gd name="connsiteY56" fmla="*/ 420243 h 524715"/>
                <a:gd name="connsiteX57" fmla="*/ 24239 w 532111"/>
                <a:gd name="connsiteY57" fmla="*/ 378714 h 524715"/>
                <a:gd name="connsiteX58" fmla="*/ 23192 w 532111"/>
                <a:gd name="connsiteY58" fmla="*/ 370713 h 524715"/>
                <a:gd name="connsiteX59" fmla="*/ 27573 w 532111"/>
                <a:gd name="connsiteY59" fmla="*/ 363855 h 524715"/>
                <a:gd name="connsiteX60" fmla="*/ 63006 w 532111"/>
                <a:gd name="connsiteY60" fmla="*/ 332137 h 524715"/>
                <a:gd name="connsiteX61" fmla="*/ 55957 w 532111"/>
                <a:gd name="connsiteY61" fmla="*/ 303657 h 524715"/>
                <a:gd name="connsiteX62" fmla="*/ 52814 w 532111"/>
                <a:gd name="connsiteY62" fmla="*/ 274510 h 524715"/>
                <a:gd name="connsiteX63" fmla="*/ 8428 w 532111"/>
                <a:gd name="connsiteY63" fmla="*/ 257080 h 524715"/>
                <a:gd name="connsiteX64" fmla="*/ 1951 w 532111"/>
                <a:gd name="connsiteY64" fmla="*/ 252222 h 524715"/>
                <a:gd name="connsiteX65" fmla="*/ 141 w 532111"/>
                <a:gd name="connsiteY65" fmla="*/ 244316 h 524715"/>
                <a:gd name="connsiteX66" fmla="*/ 8332 w 532111"/>
                <a:gd name="connsiteY66" fmla="*/ 196977 h 524715"/>
                <a:gd name="connsiteX67" fmla="*/ 12714 w 532111"/>
                <a:gd name="connsiteY67" fmla="*/ 190119 h 524715"/>
                <a:gd name="connsiteX68" fmla="*/ 20429 w 532111"/>
                <a:gd name="connsiteY68" fmla="*/ 187738 h 524715"/>
                <a:gd name="connsiteX69" fmla="*/ 67864 w 532111"/>
                <a:gd name="connsiteY69" fmla="*/ 186214 h 524715"/>
                <a:gd name="connsiteX70" fmla="*/ 76627 w 532111"/>
                <a:gd name="connsiteY70" fmla="*/ 166973 h 524715"/>
                <a:gd name="connsiteX71" fmla="*/ 89009 w 532111"/>
                <a:gd name="connsiteY71" fmla="*/ 146018 h 524715"/>
                <a:gd name="connsiteX72" fmla="*/ 93772 w 532111"/>
                <a:gd name="connsiteY72" fmla="*/ 139160 h 524715"/>
                <a:gd name="connsiteX73" fmla="*/ 96915 w 532111"/>
                <a:gd name="connsiteY73" fmla="*/ 134969 h 524715"/>
                <a:gd name="connsiteX74" fmla="*/ 74436 w 532111"/>
                <a:gd name="connsiteY74" fmla="*/ 93535 h 524715"/>
                <a:gd name="connsiteX75" fmla="*/ 72626 w 532111"/>
                <a:gd name="connsiteY75" fmla="*/ 85630 h 524715"/>
                <a:gd name="connsiteX76" fmla="*/ 76341 w 532111"/>
                <a:gd name="connsiteY76" fmla="*/ 78391 h 524715"/>
                <a:gd name="connsiteX77" fmla="*/ 113107 w 532111"/>
                <a:gd name="connsiteY77" fmla="*/ 47339 h 524715"/>
                <a:gd name="connsiteX78" fmla="*/ 120823 w 532111"/>
                <a:gd name="connsiteY78" fmla="*/ 44863 h 524715"/>
                <a:gd name="connsiteX79" fmla="*/ 128252 w 532111"/>
                <a:gd name="connsiteY79" fmla="*/ 48006 h 524715"/>
                <a:gd name="connsiteX80" fmla="*/ 128252 w 532111"/>
                <a:gd name="connsiteY80" fmla="*/ 48006 h 524715"/>
                <a:gd name="connsiteX81" fmla="*/ 164543 w 532111"/>
                <a:gd name="connsiteY81" fmla="*/ 76581 h 524715"/>
                <a:gd name="connsiteX82" fmla="*/ 191975 w 532111"/>
                <a:gd name="connsiteY82" fmla="*/ 63913 h 524715"/>
                <a:gd name="connsiteX83" fmla="*/ 221026 w 532111"/>
                <a:gd name="connsiteY83" fmla="*/ 55150 h 524715"/>
                <a:gd name="connsiteX84" fmla="*/ 230075 w 532111"/>
                <a:gd name="connsiteY84" fmla="*/ 10573 h 524715"/>
                <a:gd name="connsiteX85" fmla="*/ 233694 w 532111"/>
                <a:gd name="connsiteY85" fmla="*/ 3334 h 524715"/>
                <a:gd name="connsiteX86" fmla="*/ 241219 w 532111"/>
                <a:gd name="connsiteY86" fmla="*/ 191 h 524715"/>
                <a:gd name="connsiteX87" fmla="*/ 289225 w 532111"/>
                <a:gd name="connsiteY87" fmla="*/ 0 h 524715"/>
                <a:gd name="connsiteX88" fmla="*/ 296750 w 532111"/>
                <a:gd name="connsiteY88" fmla="*/ 3048 h 524715"/>
                <a:gd name="connsiteX89" fmla="*/ 300464 w 532111"/>
                <a:gd name="connsiteY89" fmla="*/ 10287 h 524715"/>
                <a:gd name="connsiteX90" fmla="*/ 309513 w 532111"/>
                <a:gd name="connsiteY90" fmla="*/ 53626 h 52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532111" h="524715">
                  <a:moveTo>
                    <a:pt x="309894" y="54102"/>
                  </a:moveTo>
                  <a:cubicBezTo>
                    <a:pt x="319990" y="56007"/>
                    <a:pt x="330087" y="58769"/>
                    <a:pt x="340088" y="62198"/>
                  </a:cubicBezTo>
                  <a:cubicBezTo>
                    <a:pt x="349899" y="65627"/>
                    <a:pt x="359519" y="69723"/>
                    <a:pt x="368854" y="74676"/>
                  </a:cubicBezTo>
                  <a:lnTo>
                    <a:pt x="402953" y="47530"/>
                  </a:lnTo>
                  <a:cubicBezTo>
                    <a:pt x="405144" y="45815"/>
                    <a:pt x="407716" y="44577"/>
                    <a:pt x="410383" y="44387"/>
                  </a:cubicBezTo>
                  <a:cubicBezTo>
                    <a:pt x="413050" y="44101"/>
                    <a:pt x="415812" y="44863"/>
                    <a:pt x="418098" y="46768"/>
                  </a:cubicBezTo>
                  <a:lnTo>
                    <a:pt x="455055" y="77533"/>
                  </a:lnTo>
                  <a:cubicBezTo>
                    <a:pt x="457436" y="79534"/>
                    <a:pt x="458579" y="82010"/>
                    <a:pt x="458770" y="84677"/>
                  </a:cubicBezTo>
                  <a:cubicBezTo>
                    <a:pt x="459056" y="87344"/>
                    <a:pt x="458293" y="90106"/>
                    <a:pt x="456960" y="92583"/>
                  </a:cubicBezTo>
                  <a:lnTo>
                    <a:pt x="436767" y="130207"/>
                  </a:lnTo>
                  <a:cubicBezTo>
                    <a:pt x="443530" y="138589"/>
                    <a:pt x="449626" y="147352"/>
                    <a:pt x="455055" y="156496"/>
                  </a:cubicBezTo>
                  <a:cubicBezTo>
                    <a:pt x="460484" y="165735"/>
                    <a:pt x="465247" y="175451"/>
                    <a:pt x="469247" y="185261"/>
                  </a:cubicBezTo>
                  <a:lnTo>
                    <a:pt x="511443" y="186309"/>
                  </a:lnTo>
                  <a:cubicBezTo>
                    <a:pt x="514205" y="186309"/>
                    <a:pt x="516968" y="187166"/>
                    <a:pt x="519158" y="188690"/>
                  </a:cubicBezTo>
                  <a:cubicBezTo>
                    <a:pt x="521444" y="190214"/>
                    <a:pt x="523064" y="192500"/>
                    <a:pt x="523540" y="195548"/>
                  </a:cubicBezTo>
                  <a:cubicBezTo>
                    <a:pt x="523540" y="195643"/>
                    <a:pt x="523540" y="195834"/>
                    <a:pt x="523540" y="195929"/>
                  </a:cubicBezTo>
                  <a:lnTo>
                    <a:pt x="531922" y="242792"/>
                  </a:lnTo>
                  <a:cubicBezTo>
                    <a:pt x="532493" y="245840"/>
                    <a:pt x="531731" y="248507"/>
                    <a:pt x="530207" y="250698"/>
                  </a:cubicBezTo>
                  <a:cubicBezTo>
                    <a:pt x="528683" y="252889"/>
                    <a:pt x="526397" y="254603"/>
                    <a:pt x="523730" y="255651"/>
                  </a:cubicBezTo>
                  <a:lnTo>
                    <a:pt x="484678" y="271272"/>
                  </a:lnTo>
                  <a:cubicBezTo>
                    <a:pt x="484392" y="282035"/>
                    <a:pt x="483439" y="292799"/>
                    <a:pt x="481535" y="303371"/>
                  </a:cubicBezTo>
                  <a:cubicBezTo>
                    <a:pt x="479725" y="313849"/>
                    <a:pt x="477058" y="324326"/>
                    <a:pt x="473629" y="334613"/>
                  </a:cubicBezTo>
                  <a:lnTo>
                    <a:pt x="505252" y="362522"/>
                  </a:lnTo>
                  <a:cubicBezTo>
                    <a:pt x="507347" y="364426"/>
                    <a:pt x="508967" y="366712"/>
                    <a:pt x="509633" y="369284"/>
                  </a:cubicBezTo>
                  <a:cubicBezTo>
                    <a:pt x="510300" y="371856"/>
                    <a:pt x="510110" y="374618"/>
                    <a:pt x="508585" y="377285"/>
                  </a:cubicBezTo>
                  <a:lnTo>
                    <a:pt x="508585" y="377285"/>
                  </a:lnTo>
                  <a:cubicBezTo>
                    <a:pt x="508585" y="377285"/>
                    <a:pt x="484678" y="419005"/>
                    <a:pt x="484678" y="419005"/>
                  </a:cubicBezTo>
                  <a:cubicBezTo>
                    <a:pt x="484678" y="419195"/>
                    <a:pt x="484487" y="419291"/>
                    <a:pt x="484392" y="419481"/>
                  </a:cubicBezTo>
                  <a:cubicBezTo>
                    <a:pt x="482868" y="421862"/>
                    <a:pt x="480677" y="423291"/>
                    <a:pt x="478201" y="423958"/>
                  </a:cubicBezTo>
                  <a:cubicBezTo>
                    <a:pt x="475629" y="424624"/>
                    <a:pt x="472772" y="424434"/>
                    <a:pt x="470105" y="423577"/>
                  </a:cubicBezTo>
                  <a:lnTo>
                    <a:pt x="429528" y="410242"/>
                  </a:lnTo>
                  <a:cubicBezTo>
                    <a:pt x="422384" y="418243"/>
                    <a:pt x="414764" y="425577"/>
                    <a:pt x="406668" y="432340"/>
                  </a:cubicBezTo>
                  <a:cubicBezTo>
                    <a:pt x="398476" y="439198"/>
                    <a:pt x="389809" y="445294"/>
                    <a:pt x="380855" y="450723"/>
                  </a:cubicBezTo>
                  <a:lnTo>
                    <a:pt x="387332" y="493585"/>
                  </a:lnTo>
                  <a:cubicBezTo>
                    <a:pt x="387713" y="496348"/>
                    <a:pt x="387523" y="499205"/>
                    <a:pt x="386380" y="501587"/>
                  </a:cubicBezTo>
                  <a:cubicBezTo>
                    <a:pt x="385237" y="504063"/>
                    <a:pt x="383332" y="506063"/>
                    <a:pt x="380379" y="507111"/>
                  </a:cubicBezTo>
                  <a:lnTo>
                    <a:pt x="335231" y="523685"/>
                  </a:lnTo>
                  <a:cubicBezTo>
                    <a:pt x="332373" y="524732"/>
                    <a:pt x="329611" y="524447"/>
                    <a:pt x="327134" y="523304"/>
                  </a:cubicBezTo>
                  <a:cubicBezTo>
                    <a:pt x="324658" y="522160"/>
                    <a:pt x="322657" y="520160"/>
                    <a:pt x="321134" y="517779"/>
                  </a:cubicBezTo>
                  <a:lnTo>
                    <a:pt x="320943" y="517493"/>
                  </a:lnTo>
                  <a:lnTo>
                    <a:pt x="297702" y="479965"/>
                  </a:lnTo>
                  <a:cubicBezTo>
                    <a:pt x="287510" y="481298"/>
                    <a:pt x="277223" y="481965"/>
                    <a:pt x="266841" y="481965"/>
                  </a:cubicBezTo>
                  <a:cubicBezTo>
                    <a:pt x="256554" y="481965"/>
                    <a:pt x="246362" y="481108"/>
                    <a:pt x="236171" y="479584"/>
                  </a:cubicBezTo>
                  <a:lnTo>
                    <a:pt x="212644" y="518160"/>
                  </a:lnTo>
                  <a:cubicBezTo>
                    <a:pt x="211215" y="520541"/>
                    <a:pt x="209119" y="522541"/>
                    <a:pt x="206738" y="523685"/>
                  </a:cubicBezTo>
                  <a:cubicBezTo>
                    <a:pt x="204262" y="524828"/>
                    <a:pt x="201500" y="525113"/>
                    <a:pt x="198642" y="524066"/>
                  </a:cubicBezTo>
                  <a:lnTo>
                    <a:pt x="153398" y="507778"/>
                  </a:lnTo>
                  <a:cubicBezTo>
                    <a:pt x="150541" y="506730"/>
                    <a:pt x="148540" y="504730"/>
                    <a:pt x="147397" y="502253"/>
                  </a:cubicBezTo>
                  <a:cubicBezTo>
                    <a:pt x="146255" y="499777"/>
                    <a:pt x="145969" y="497014"/>
                    <a:pt x="146350" y="494252"/>
                  </a:cubicBezTo>
                  <a:lnTo>
                    <a:pt x="152922" y="448342"/>
                  </a:lnTo>
                  <a:lnTo>
                    <a:pt x="152065" y="447770"/>
                  </a:lnTo>
                  <a:cubicBezTo>
                    <a:pt x="150826" y="447008"/>
                    <a:pt x="149684" y="446246"/>
                    <a:pt x="148636" y="445484"/>
                  </a:cubicBezTo>
                  <a:cubicBezTo>
                    <a:pt x="140444" y="440055"/>
                    <a:pt x="132824" y="434149"/>
                    <a:pt x="125680" y="427863"/>
                  </a:cubicBezTo>
                  <a:cubicBezTo>
                    <a:pt x="119203" y="422148"/>
                    <a:pt x="113107" y="416147"/>
                    <a:pt x="107488" y="409766"/>
                  </a:cubicBezTo>
                  <a:lnTo>
                    <a:pt x="63006" y="424720"/>
                  </a:lnTo>
                  <a:cubicBezTo>
                    <a:pt x="60339" y="425577"/>
                    <a:pt x="57481" y="425863"/>
                    <a:pt x="54910" y="425196"/>
                  </a:cubicBezTo>
                  <a:cubicBezTo>
                    <a:pt x="52243" y="424529"/>
                    <a:pt x="49957" y="422910"/>
                    <a:pt x="48433" y="420243"/>
                  </a:cubicBezTo>
                  <a:lnTo>
                    <a:pt x="24239" y="378714"/>
                  </a:lnTo>
                  <a:cubicBezTo>
                    <a:pt x="22715" y="376047"/>
                    <a:pt x="22525" y="373285"/>
                    <a:pt x="23192" y="370713"/>
                  </a:cubicBezTo>
                  <a:cubicBezTo>
                    <a:pt x="23858" y="368141"/>
                    <a:pt x="25477" y="365760"/>
                    <a:pt x="27573" y="363855"/>
                  </a:cubicBezTo>
                  <a:lnTo>
                    <a:pt x="63006" y="332137"/>
                  </a:lnTo>
                  <a:cubicBezTo>
                    <a:pt x="59958" y="322802"/>
                    <a:pt x="57577" y="313277"/>
                    <a:pt x="55957" y="303657"/>
                  </a:cubicBezTo>
                  <a:cubicBezTo>
                    <a:pt x="54243" y="294132"/>
                    <a:pt x="53195" y="284416"/>
                    <a:pt x="52814" y="274510"/>
                  </a:cubicBezTo>
                  <a:lnTo>
                    <a:pt x="8428" y="257080"/>
                  </a:lnTo>
                  <a:cubicBezTo>
                    <a:pt x="5856" y="256032"/>
                    <a:pt x="3475" y="254413"/>
                    <a:pt x="1951" y="252222"/>
                  </a:cubicBezTo>
                  <a:cubicBezTo>
                    <a:pt x="427" y="250031"/>
                    <a:pt x="-335" y="247364"/>
                    <a:pt x="141" y="244316"/>
                  </a:cubicBezTo>
                  <a:lnTo>
                    <a:pt x="8332" y="196977"/>
                  </a:lnTo>
                  <a:cubicBezTo>
                    <a:pt x="8809" y="193929"/>
                    <a:pt x="10428" y="191643"/>
                    <a:pt x="12714" y="190119"/>
                  </a:cubicBezTo>
                  <a:cubicBezTo>
                    <a:pt x="14905" y="188595"/>
                    <a:pt x="17667" y="187833"/>
                    <a:pt x="20429" y="187738"/>
                  </a:cubicBezTo>
                  <a:lnTo>
                    <a:pt x="67864" y="186214"/>
                  </a:lnTo>
                  <a:cubicBezTo>
                    <a:pt x="70435" y="179737"/>
                    <a:pt x="73388" y="173355"/>
                    <a:pt x="76627" y="166973"/>
                  </a:cubicBezTo>
                  <a:cubicBezTo>
                    <a:pt x="80342" y="159830"/>
                    <a:pt x="84437" y="152876"/>
                    <a:pt x="89009" y="146018"/>
                  </a:cubicBezTo>
                  <a:cubicBezTo>
                    <a:pt x="90628" y="143542"/>
                    <a:pt x="92248" y="141256"/>
                    <a:pt x="93772" y="139160"/>
                  </a:cubicBezTo>
                  <a:cubicBezTo>
                    <a:pt x="94724" y="137827"/>
                    <a:pt x="95772" y="136398"/>
                    <a:pt x="96915" y="134969"/>
                  </a:cubicBezTo>
                  <a:lnTo>
                    <a:pt x="74436" y="93535"/>
                  </a:lnTo>
                  <a:cubicBezTo>
                    <a:pt x="73102" y="91059"/>
                    <a:pt x="72340" y="88297"/>
                    <a:pt x="72626" y="85630"/>
                  </a:cubicBezTo>
                  <a:cubicBezTo>
                    <a:pt x="72817" y="82963"/>
                    <a:pt x="73960" y="80391"/>
                    <a:pt x="76341" y="78391"/>
                  </a:cubicBezTo>
                  <a:lnTo>
                    <a:pt x="113107" y="47339"/>
                  </a:lnTo>
                  <a:cubicBezTo>
                    <a:pt x="115489" y="45339"/>
                    <a:pt x="118156" y="44672"/>
                    <a:pt x="120823" y="44863"/>
                  </a:cubicBezTo>
                  <a:cubicBezTo>
                    <a:pt x="123490" y="45053"/>
                    <a:pt x="126061" y="46292"/>
                    <a:pt x="128252" y="48006"/>
                  </a:cubicBezTo>
                  <a:lnTo>
                    <a:pt x="128252" y="48006"/>
                  </a:lnTo>
                  <a:cubicBezTo>
                    <a:pt x="128252" y="48006"/>
                    <a:pt x="164543" y="76581"/>
                    <a:pt x="164543" y="76581"/>
                  </a:cubicBezTo>
                  <a:cubicBezTo>
                    <a:pt x="173401" y="71723"/>
                    <a:pt x="182545" y="67532"/>
                    <a:pt x="191975" y="63913"/>
                  </a:cubicBezTo>
                  <a:cubicBezTo>
                    <a:pt x="201404" y="60293"/>
                    <a:pt x="211120" y="57436"/>
                    <a:pt x="221026" y="55150"/>
                  </a:cubicBezTo>
                  <a:lnTo>
                    <a:pt x="230075" y="10573"/>
                  </a:lnTo>
                  <a:cubicBezTo>
                    <a:pt x="230646" y="7810"/>
                    <a:pt x="231884" y="5239"/>
                    <a:pt x="233694" y="3334"/>
                  </a:cubicBezTo>
                  <a:cubicBezTo>
                    <a:pt x="235599" y="1429"/>
                    <a:pt x="238076" y="191"/>
                    <a:pt x="241219" y="191"/>
                  </a:cubicBezTo>
                  <a:lnTo>
                    <a:pt x="289225" y="0"/>
                  </a:lnTo>
                  <a:cubicBezTo>
                    <a:pt x="292273" y="0"/>
                    <a:pt x="294749" y="1143"/>
                    <a:pt x="296750" y="3048"/>
                  </a:cubicBezTo>
                  <a:cubicBezTo>
                    <a:pt x="298655" y="4953"/>
                    <a:pt x="299893" y="7525"/>
                    <a:pt x="300464" y="10287"/>
                  </a:cubicBezTo>
                  <a:lnTo>
                    <a:pt x="309513" y="53626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2C0BA89-EDB8-1327-C0DE-A78FC2AA2892}"/>
                </a:ext>
              </a:extLst>
            </p:cNvPr>
            <p:cNvSpPr/>
            <p:nvPr/>
          </p:nvSpPr>
          <p:spPr>
            <a:xfrm>
              <a:off x="10724498" y="4885848"/>
              <a:ext cx="285940" cy="285940"/>
            </a:xfrm>
            <a:custGeom>
              <a:avLst/>
              <a:gdLst>
                <a:gd name="connsiteX0" fmla="*/ 285941 w 285940"/>
                <a:gd name="connsiteY0" fmla="*/ 142970 h 285940"/>
                <a:gd name="connsiteX1" fmla="*/ 142970 w 285940"/>
                <a:gd name="connsiteY1" fmla="*/ 285941 h 285940"/>
                <a:gd name="connsiteX2" fmla="*/ 0 w 285940"/>
                <a:gd name="connsiteY2" fmla="*/ 142970 h 285940"/>
                <a:gd name="connsiteX3" fmla="*/ 142970 w 285940"/>
                <a:gd name="connsiteY3" fmla="*/ 0 h 285940"/>
                <a:gd name="connsiteX4" fmla="*/ 285941 w 285940"/>
                <a:gd name="connsiteY4" fmla="*/ 142970 h 2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940" h="285940">
                  <a:moveTo>
                    <a:pt x="285941" y="142970"/>
                  </a:moveTo>
                  <a:cubicBezTo>
                    <a:pt x="285941" y="221931"/>
                    <a:pt x="221931" y="285941"/>
                    <a:pt x="142970" y="285941"/>
                  </a:cubicBezTo>
                  <a:cubicBezTo>
                    <a:pt x="64010" y="285941"/>
                    <a:pt x="0" y="221931"/>
                    <a:pt x="0" y="142970"/>
                  </a:cubicBezTo>
                  <a:cubicBezTo>
                    <a:pt x="0" y="64010"/>
                    <a:pt x="64010" y="0"/>
                    <a:pt x="142970" y="0"/>
                  </a:cubicBezTo>
                  <a:cubicBezTo>
                    <a:pt x="221931" y="0"/>
                    <a:pt x="285941" y="64010"/>
                    <a:pt x="285941" y="14297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53BA491-FC06-9586-BB94-3DA6D0A4A468}"/>
                </a:ext>
              </a:extLst>
            </p:cNvPr>
            <p:cNvSpPr/>
            <p:nvPr/>
          </p:nvSpPr>
          <p:spPr>
            <a:xfrm>
              <a:off x="9617304" y="4407122"/>
              <a:ext cx="1015619" cy="1001545"/>
            </a:xfrm>
            <a:custGeom>
              <a:avLst/>
              <a:gdLst>
                <a:gd name="connsiteX0" fmla="*/ 591319 w 1015619"/>
                <a:gd name="connsiteY0" fmla="*/ 102679 h 1001545"/>
                <a:gd name="connsiteX1" fmla="*/ 648850 w 1015619"/>
                <a:gd name="connsiteY1" fmla="*/ 118205 h 1001545"/>
                <a:gd name="connsiteX2" fmla="*/ 703714 w 1015619"/>
                <a:gd name="connsiteY2" fmla="*/ 141923 h 1001545"/>
                <a:gd name="connsiteX3" fmla="*/ 768770 w 1015619"/>
                <a:gd name="connsiteY3" fmla="*/ 90106 h 1001545"/>
                <a:gd name="connsiteX4" fmla="*/ 782962 w 1015619"/>
                <a:gd name="connsiteY4" fmla="*/ 84106 h 1001545"/>
                <a:gd name="connsiteX5" fmla="*/ 797726 w 1015619"/>
                <a:gd name="connsiteY5" fmla="*/ 88678 h 1001545"/>
                <a:gd name="connsiteX6" fmla="*/ 868211 w 1015619"/>
                <a:gd name="connsiteY6" fmla="*/ 147447 h 1001545"/>
                <a:gd name="connsiteX7" fmla="*/ 875355 w 1015619"/>
                <a:gd name="connsiteY7" fmla="*/ 161163 h 1001545"/>
                <a:gd name="connsiteX8" fmla="*/ 871926 w 1015619"/>
                <a:gd name="connsiteY8" fmla="*/ 176212 h 1001545"/>
                <a:gd name="connsiteX9" fmla="*/ 833445 w 1015619"/>
                <a:gd name="connsiteY9" fmla="*/ 247936 h 1001545"/>
                <a:gd name="connsiteX10" fmla="*/ 868306 w 1015619"/>
                <a:gd name="connsiteY10" fmla="*/ 298228 h 1001545"/>
                <a:gd name="connsiteX11" fmla="*/ 895357 w 1015619"/>
                <a:gd name="connsiteY11" fmla="*/ 353187 h 1001545"/>
                <a:gd name="connsiteX12" fmla="*/ 975939 w 1015619"/>
                <a:gd name="connsiteY12" fmla="*/ 355187 h 1001545"/>
                <a:gd name="connsiteX13" fmla="*/ 990703 w 1015619"/>
                <a:gd name="connsiteY13" fmla="*/ 359664 h 1001545"/>
                <a:gd name="connsiteX14" fmla="*/ 999085 w 1015619"/>
                <a:gd name="connsiteY14" fmla="*/ 372713 h 1001545"/>
                <a:gd name="connsiteX15" fmla="*/ 999180 w 1015619"/>
                <a:gd name="connsiteY15" fmla="*/ 373475 h 1001545"/>
                <a:gd name="connsiteX16" fmla="*/ 1015277 w 1015619"/>
                <a:gd name="connsiteY16" fmla="*/ 463010 h 1001545"/>
                <a:gd name="connsiteX17" fmla="*/ 1011943 w 1015619"/>
                <a:gd name="connsiteY17" fmla="*/ 478155 h 1001545"/>
                <a:gd name="connsiteX18" fmla="*/ 999656 w 1015619"/>
                <a:gd name="connsiteY18" fmla="*/ 487490 h 1001545"/>
                <a:gd name="connsiteX19" fmla="*/ 925170 w 1015619"/>
                <a:gd name="connsiteY19" fmla="*/ 517303 h 1001545"/>
                <a:gd name="connsiteX20" fmla="*/ 919170 w 1015619"/>
                <a:gd name="connsiteY20" fmla="*/ 578644 h 1001545"/>
                <a:gd name="connsiteX21" fmla="*/ 904025 w 1015619"/>
                <a:gd name="connsiteY21" fmla="*/ 638366 h 1001545"/>
                <a:gd name="connsiteX22" fmla="*/ 964318 w 1015619"/>
                <a:gd name="connsiteY22" fmla="*/ 691610 h 1001545"/>
                <a:gd name="connsiteX23" fmla="*/ 972795 w 1015619"/>
                <a:gd name="connsiteY23" fmla="*/ 704564 h 1001545"/>
                <a:gd name="connsiteX24" fmla="*/ 970795 w 1015619"/>
                <a:gd name="connsiteY24" fmla="*/ 719899 h 1001545"/>
                <a:gd name="connsiteX25" fmla="*/ 970795 w 1015619"/>
                <a:gd name="connsiteY25" fmla="*/ 719899 h 1001545"/>
                <a:gd name="connsiteX26" fmla="*/ 925170 w 1015619"/>
                <a:gd name="connsiteY26" fmla="*/ 799529 h 1001545"/>
                <a:gd name="connsiteX27" fmla="*/ 924599 w 1015619"/>
                <a:gd name="connsiteY27" fmla="*/ 800386 h 1001545"/>
                <a:gd name="connsiteX28" fmla="*/ 912883 w 1015619"/>
                <a:gd name="connsiteY28" fmla="*/ 808958 h 1001545"/>
                <a:gd name="connsiteX29" fmla="*/ 897453 w 1015619"/>
                <a:gd name="connsiteY29" fmla="*/ 808196 h 1001545"/>
                <a:gd name="connsiteX30" fmla="*/ 819919 w 1015619"/>
                <a:gd name="connsiteY30" fmla="*/ 782765 h 1001545"/>
                <a:gd name="connsiteX31" fmla="*/ 776200 w 1015619"/>
                <a:gd name="connsiteY31" fmla="*/ 824865 h 1001545"/>
                <a:gd name="connsiteX32" fmla="*/ 726860 w 1015619"/>
                <a:gd name="connsiteY32" fmla="*/ 860012 h 1001545"/>
                <a:gd name="connsiteX33" fmla="*/ 739147 w 1015619"/>
                <a:gd name="connsiteY33" fmla="*/ 941832 h 1001545"/>
                <a:gd name="connsiteX34" fmla="*/ 737242 w 1015619"/>
                <a:gd name="connsiteY34" fmla="*/ 957167 h 1001545"/>
                <a:gd name="connsiteX35" fmla="*/ 725908 w 1015619"/>
                <a:gd name="connsiteY35" fmla="*/ 967740 h 1001545"/>
                <a:gd name="connsiteX36" fmla="*/ 639802 w 1015619"/>
                <a:gd name="connsiteY36" fmla="*/ 999363 h 1001545"/>
                <a:gd name="connsiteX37" fmla="*/ 624371 w 1015619"/>
                <a:gd name="connsiteY37" fmla="*/ 998696 h 1001545"/>
                <a:gd name="connsiteX38" fmla="*/ 613036 w 1015619"/>
                <a:gd name="connsiteY38" fmla="*/ 988219 h 1001545"/>
                <a:gd name="connsiteX39" fmla="*/ 612751 w 1015619"/>
                <a:gd name="connsiteY39" fmla="*/ 987743 h 1001545"/>
                <a:gd name="connsiteX40" fmla="*/ 568364 w 1015619"/>
                <a:gd name="connsiteY40" fmla="*/ 916210 h 1001545"/>
                <a:gd name="connsiteX41" fmla="*/ 509500 w 1015619"/>
                <a:gd name="connsiteY41" fmla="*/ 919924 h 1001545"/>
                <a:gd name="connsiteX42" fmla="*/ 450921 w 1015619"/>
                <a:gd name="connsiteY42" fmla="*/ 915353 h 1001545"/>
                <a:gd name="connsiteX43" fmla="*/ 405963 w 1015619"/>
                <a:gd name="connsiteY43" fmla="*/ 988981 h 1001545"/>
                <a:gd name="connsiteX44" fmla="*/ 394628 w 1015619"/>
                <a:gd name="connsiteY44" fmla="*/ 999554 h 1001545"/>
                <a:gd name="connsiteX45" fmla="*/ 379198 w 1015619"/>
                <a:gd name="connsiteY45" fmla="*/ 1000316 h 1001545"/>
                <a:gd name="connsiteX46" fmla="*/ 292901 w 1015619"/>
                <a:gd name="connsiteY46" fmla="*/ 969169 h 1001545"/>
                <a:gd name="connsiteX47" fmla="*/ 281471 w 1015619"/>
                <a:gd name="connsiteY47" fmla="*/ 958691 h 1001545"/>
                <a:gd name="connsiteX48" fmla="*/ 279471 w 1015619"/>
                <a:gd name="connsiteY48" fmla="*/ 943356 h 1001545"/>
                <a:gd name="connsiteX49" fmla="*/ 292044 w 1015619"/>
                <a:gd name="connsiteY49" fmla="*/ 855726 h 1001545"/>
                <a:gd name="connsiteX50" fmla="*/ 290425 w 1015619"/>
                <a:gd name="connsiteY50" fmla="*/ 854678 h 1001545"/>
                <a:gd name="connsiteX51" fmla="*/ 283757 w 1015619"/>
                <a:gd name="connsiteY51" fmla="*/ 850392 h 1001545"/>
                <a:gd name="connsiteX52" fmla="*/ 239942 w 1015619"/>
                <a:gd name="connsiteY52" fmla="*/ 816769 h 1001545"/>
                <a:gd name="connsiteX53" fmla="*/ 205176 w 1015619"/>
                <a:gd name="connsiteY53" fmla="*/ 782193 h 1001545"/>
                <a:gd name="connsiteX54" fmla="*/ 120213 w 1015619"/>
                <a:gd name="connsiteY54" fmla="*/ 810673 h 1001545"/>
                <a:gd name="connsiteX55" fmla="*/ 104782 w 1015619"/>
                <a:gd name="connsiteY55" fmla="*/ 811530 h 1001545"/>
                <a:gd name="connsiteX56" fmla="*/ 92400 w 1015619"/>
                <a:gd name="connsiteY56" fmla="*/ 802100 h 1001545"/>
                <a:gd name="connsiteX57" fmla="*/ 46299 w 1015619"/>
                <a:gd name="connsiteY57" fmla="*/ 722757 h 1001545"/>
                <a:gd name="connsiteX58" fmla="*/ 44299 w 1015619"/>
                <a:gd name="connsiteY58" fmla="*/ 707422 h 1001545"/>
                <a:gd name="connsiteX59" fmla="*/ 52681 w 1015619"/>
                <a:gd name="connsiteY59" fmla="*/ 694372 h 1001545"/>
                <a:gd name="connsiteX60" fmla="*/ 120403 w 1015619"/>
                <a:gd name="connsiteY60" fmla="*/ 633889 h 1001545"/>
                <a:gd name="connsiteX61" fmla="*/ 106878 w 1015619"/>
                <a:gd name="connsiteY61" fmla="*/ 579406 h 1001545"/>
                <a:gd name="connsiteX62" fmla="*/ 100877 w 1015619"/>
                <a:gd name="connsiteY62" fmla="*/ 523780 h 1001545"/>
                <a:gd name="connsiteX63" fmla="*/ 16105 w 1015619"/>
                <a:gd name="connsiteY63" fmla="*/ 490538 h 1001545"/>
                <a:gd name="connsiteX64" fmla="*/ 3722 w 1015619"/>
                <a:gd name="connsiteY64" fmla="*/ 481203 h 1001545"/>
                <a:gd name="connsiteX65" fmla="*/ 293 w 1015619"/>
                <a:gd name="connsiteY65" fmla="*/ 466153 h 1001545"/>
                <a:gd name="connsiteX66" fmla="*/ 15914 w 1015619"/>
                <a:gd name="connsiteY66" fmla="*/ 375761 h 1001545"/>
                <a:gd name="connsiteX67" fmla="*/ 24201 w 1015619"/>
                <a:gd name="connsiteY67" fmla="*/ 362617 h 1001545"/>
                <a:gd name="connsiteX68" fmla="*/ 38965 w 1015619"/>
                <a:gd name="connsiteY68" fmla="*/ 358045 h 1001545"/>
                <a:gd name="connsiteX69" fmla="*/ 129547 w 1015619"/>
                <a:gd name="connsiteY69" fmla="*/ 355187 h 1001545"/>
                <a:gd name="connsiteX70" fmla="*/ 146311 w 1015619"/>
                <a:gd name="connsiteY70" fmla="*/ 318421 h 1001545"/>
                <a:gd name="connsiteX71" fmla="*/ 169933 w 1015619"/>
                <a:gd name="connsiteY71" fmla="*/ 278321 h 1001545"/>
                <a:gd name="connsiteX72" fmla="*/ 178982 w 1015619"/>
                <a:gd name="connsiteY72" fmla="*/ 265271 h 1001545"/>
                <a:gd name="connsiteX73" fmla="*/ 184888 w 1015619"/>
                <a:gd name="connsiteY73" fmla="*/ 257270 h 1001545"/>
                <a:gd name="connsiteX74" fmla="*/ 141930 w 1015619"/>
                <a:gd name="connsiteY74" fmla="*/ 178213 h 1001545"/>
                <a:gd name="connsiteX75" fmla="*/ 138406 w 1015619"/>
                <a:gd name="connsiteY75" fmla="*/ 163163 h 1001545"/>
                <a:gd name="connsiteX76" fmla="*/ 145454 w 1015619"/>
                <a:gd name="connsiteY76" fmla="*/ 149352 h 1001545"/>
                <a:gd name="connsiteX77" fmla="*/ 215558 w 1015619"/>
                <a:gd name="connsiteY77" fmla="*/ 90202 h 1001545"/>
                <a:gd name="connsiteX78" fmla="*/ 230322 w 1015619"/>
                <a:gd name="connsiteY78" fmla="*/ 85534 h 1001545"/>
                <a:gd name="connsiteX79" fmla="*/ 244609 w 1015619"/>
                <a:gd name="connsiteY79" fmla="*/ 91535 h 1001545"/>
                <a:gd name="connsiteX80" fmla="*/ 244609 w 1015619"/>
                <a:gd name="connsiteY80" fmla="*/ 91535 h 1001545"/>
                <a:gd name="connsiteX81" fmla="*/ 313951 w 1015619"/>
                <a:gd name="connsiteY81" fmla="*/ 146113 h 1001545"/>
                <a:gd name="connsiteX82" fmla="*/ 366339 w 1015619"/>
                <a:gd name="connsiteY82" fmla="*/ 121920 h 1001545"/>
                <a:gd name="connsiteX83" fmla="*/ 421774 w 1015619"/>
                <a:gd name="connsiteY83" fmla="*/ 105251 h 1001545"/>
                <a:gd name="connsiteX84" fmla="*/ 439015 w 1015619"/>
                <a:gd name="connsiteY84" fmla="*/ 20098 h 1001545"/>
                <a:gd name="connsiteX85" fmla="*/ 445968 w 1015619"/>
                <a:gd name="connsiteY85" fmla="*/ 6286 h 1001545"/>
                <a:gd name="connsiteX86" fmla="*/ 460255 w 1015619"/>
                <a:gd name="connsiteY86" fmla="*/ 286 h 1001545"/>
                <a:gd name="connsiteX87" fmla="*/ 551981 w 1015619"/>
                <a:gd name="connsiteY87" fmla="*/ 0 h 1001545"/>
                <a:gd name="connsiteX88" fmla="*/ 566269 w 1015619"/>
                <a:gd name="connsiteY88" fmla="*/ 5905 h 1001545"/>
                <a:gd name="connsiteX89" fmla="*/ 573412 w 1015619"/>
                <a:gd name="connsiteY89" fmla="*/ 19621 h 1001545"/>
                <a:gd name="connsiteX90" fmla="*/ 590748 w 1015619"/>
                <a:gd name="connsiteY90" fmla="*/ 102394 h 100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015619" h="1001545">
                  <a:moveTo>
                    <a:pt x="591319" y="102679"/>
                  </a:moveTo>
                  <a:cubicBezTo>
                    <a:pt x="610655" y="106394"/>
                    <a:pt x="629896" y="111538"/>
                    <a:pt x="648850" y="118205"/>
                  </a:cubicBezTo>
                  <a:cubicBezTo>
                    <a:pt x="667519" y="124682"/>
                    <a:pt x="685903" y="132588"/>
                    <a:pt x="703714" y="141923"/>
                  </a:cubicBezTo>
                  <a:lnTo>
                    <a:pt x="768770" y="90106"/>
                  </a:lnTo>
                  <a:cubicBezTo>
                    <a:pt x="772961" y="86773"/>
                    <a:pt x="777914" y="84582"/>
                    <a:pt x="782962" y="84106"/>
                  </a:cubicBezTo>
                  <a:cubicBezTo>
                    <a:pt x="788106" y="83629"/>
                    <a:pt x="793249" y="84963"/>
                    <a:pt x="797726" y="88678"/>
                  </a:cubicBezTo>
                  <a:lnTo>
                    <a:pt x="868211" y="147447"/>
                  </a:lnTo>
                  <a:cubicBezTo>
                    <a:pt x="872688" y="151162"/>
                    <a:pt x="874879" y="156019"/>
                    <a:pt x="875355" y="161163"/>
                  </a:cubicBezTo>
                  <a:cubicBezTo>
                    <a:pt x="875831" y="166211"/>
                    <a:pt x="874498" y="171545"/>
                    <a:pt x="871926" y="176212"/>
                  </a:cubicBezTo>
                  <a:lnTo>
                    <a:pt x="833445" y="247936"/>
                  </a:lnTo>
                  <a:cubicBezTo>
                    <a:pt x="846399" y="263843"/>
                    <a:pt x="858019" y="280702"/>
                    <a:pt x="868306" y="298228"/>
                  </a:cubicBezTo>
                  <a:cubicBezTo>
                    <a:pt x="878784" y="315944"/>
                    <a:pt x="887737" y="334328"/>
                    <a:pt x="895357" y="353187"/>
                  </a:cubicBezTo>
                  <a:lnTo>
                    <a:pt x="975939" y="355187"/>
                  </a:lnTo>
                  <a:cubicBezTo>
                    <a:pt x="981273" y="355283"/>
                    <a:pt x="986607" y="356807"/>
                    <a:pt x="990703" y="359664"/>
                  </a:cubicBezTo>
                  <a:cubicBezTo>
                    <a:pt x="994989" y="362617"/>
                    <a:pt x="998037" y="366903"/>
                    <a:pt x="999085" y="372713"/>
                  </a:cubicBezTo>
                  <a:cubicBezTo>
                    <a:pt x="999085" y="372999"/>
                    <a:pt x="999085" y="373190"/>
                    <a:pt x="999180" y="373475"/>
                  </a:cubicBezTo>
                  <a:lnTo>
                    <a:pt x="1015277" y="463010"/>
                  </a:lnTo>
                  <a:cubicBezTo>
                    <a:pt x="1016325" y="468725"/>
                    <a:pt x="1014896" y="473869"/>
                    <a:pt x="1011943" y="478155"/>
                  </a:cubicBezTo>
                  <a:cubicBezTo>
                    <a:pt x="1008991" y="482346"/>
                    <a:pt x="1004609" y="485584"/>
                    <a:pt x="999656" y="487490"/>
                  </a:cubicBezTo>
                  <a:lnTo>
                    <a:pt x="925170" y="517303"/>
                  </a:lnTo>
                  <a:cubicBezTo>
                    <a:pt x="924694" y="537877"/>
                    <a:pt x="922694" y="558356"/>
                    <a:pt x="919170" y="578644"/>
                  </a:cubicBezTo>
                  <a:cubicBezTo>
                    <a:pt x="915646" y="598742"/>
                    <a:pt x="910597" y="618649"/>
                    <a:pt x="904025" y="638366"/>
                  </a:cubicBezTo>
                  <a:lnTo>
                    <a:pt x="964318" y="691610"/>
                  </a:lnTo>
                  <a:cubicBezTo>
                    <a:pt x="968319" y="695135"/>
                    <a:pt x="971462" y="699707"/>
                    <a:pt x="972795" y="704564"/>
                  </a:cubicBezTo>
                  <a:cubicBezTo>
                    <a:pt x="974129" y="709517"/>
                    <a:pt x="973748" y="714756"/>
                    <a:pt x="970795" y="719899"/>
                  </a:cubicBezTo>
                  <a:lnTo>
                    <a:pt x="970795" y="719899"/>
                  </a:lnTo>
                  <a:cubicBezTo>
                    <a:pt x="970795" y="719899"/>
                    <a:pt x="925170" y="799529"/>
                    <a:pt x="925170" y="799529"/>
                  </a:cubicBezTo>
                  <a:cubicBezTo>
                    <a:pt x="924980" y="799814"/>
                    <a:pt x="924790" y="800100"/>
                    <a:pt x="924599" y="800386"/>
                  </a:cubicBezTo>
                  <a:cubicBezTo>
                    <a:pt x="921646" y="804958"/>
                    <a:pt x="917551" y="807720"/>
                    <a:pt x="912883" y="808958"/>
                  </a:cubicBezTo>
                  <a:cubicBezTo>
                    <a:pt x="907930" y="810292"/>
                    <a:pt x="902501" y="809911"/>
                    <a:pt x="897453" y="808196"/>
                  </a:cubicBezTo>
                  <a:lnTo>
                    <a:pt x="819919" y="782765"/>
                  </a:lnTo>
                  <a:cubicBezTo>
                    <a:pt x="806299" y="798005"/>
                    <a:pt x="791630" y="812101"/>
                    <a:pt x="776200" y="824865"/>
                  </a:cubicBezTo>
                  <a:cubicBezTo>
                    <a:pt x="760483" y="837914"/>
                    <a:pt x="744005" y="849630"/>
                    <a:pt x="726860" y="860012"/>
                  </a:cubicBezTo>
                  <a:lnTo>
                    <a:pt x="739147" y="941832"/>
                  </a:lnTo>
                  <a:cubicBezTo>
                    <a:pt x="739909" y="947071"/>
                    <a:pt x="739433" y="952500"/>
                    <a:pt x="737242" y="957167"/>
                  </a:cubicBezTo>
                  <a:cubicBezTo>
                    <a:pt x="735052" y="961930"/>
                    <a:pt x="731337" y="965740"/>
                    <a:pt x="725908" y="967740"/>
                  </a:cubicBezTo>
                  <a:lnTo>
                    <a:pt x="639802" y="999363"/>
                  </a:lnTo>
                  <a:cubicBezTo>
                    <a:pt x="634277" y="1001363"/>
                    <a:pt x="629038" y="1000887"/>
                    <a:pt x="624371" y="998696"/>
                  </a:cubicBezTo>
                  <a:cubicBezTo>
                    <a:pt x="619704" y="996506"/>
                    <a:pt x="615799" y="992696"/>
                    <a:pt x="613036" y="988219"/>
                  </a:cubicBezTo>
                  <a:lnTo>
                    <a:pt x="612751" y="987743"/>
                  </a:lnTo>
                  <a:lnTo>
                    <a:pt x="568364" y="916210"/>
                  </a:lnTo>
                  <a:cubicBezTo>
                    <a:pt x="549028" y="918877"/>
                    <a:pt x="529312" y="920115"/>
                    <a:pt x="509500" y="919924"/>
                  </a:cubicBezTo>
                  <a:cubicBezTo>
                    <a:pt x="489878" y="919734"/>
                    <a:pt x="470352" y="918210"/>
                    <a:pt x="450921" y="915353"/>
                  </a:cubicBezTo>
                  <a:lnTo>
                    <a:pt x="405963" y="988981"/>
                  </a:lnTo>
                  <a:cubicBezTo>
                    <a:pt x="403201" y="993553"/>
                    <a:pt x="399295" y="997363"/>
                    <a:pt x="394628" y="999554"/>
                  </a:cubicBezTo>
                  <a:cubicBezTo>
                    <a:pt x="389961" y="1001744"/>
                    <a:pt x="384722" y="1002316"/>
                    <a:pt x="379198" y="1000316"/>
                  </a:cubicBezTo>
                  <a:lnTo>
                    <a:pt x="292901" y="969169"/>
                  </a:lnTo>
                  <a:cubicBezTo>
                    <a:pt x="287377" y="967169"/>
                    <a:pt x="283662" y="963454"/>
                    <a:pt x="281471" y="958691"/>
                  </a:cubicBezTo>
                  <a:cubicBezTo>
                    <a:pt x="279280" y="954024"/>
                    <a:pt x="278709" y="948595"/>
                    <a:pt x="279471" y="943356"/>
                  </a:cubicBezTo>
                  <a:lnTo>
                    <a:pt x="292044" y="855726"/>
                  </a:lnTo>
                  <a:lnTo>
                    <a:pt x="290425" y="854678"/>
                  </a:lnTo>
                  <a:cubicBezTo>
                    <a:pt x="288043" y="853154"/>
                    <a:pt x="285757" y="851726"/>
                    <a:pt x="283757" y="850392"/>
                  </a:cubicBezTo>
                  <a:cubicBezTo>
                    <a:pt x="268136" y="839915"/>
                    <a:pt x="253563" y="828675"/>
                    <a:pt x="239942" y="816769"/>
                  </a:cubicBezTo>
                  <a:cubicBezTo>
                    <a:pt x="227655" y="805910"/>
                    <a:pt x="216034" y="794385"/>
                    <a:pt x="205176" y="782193"/>
                  </a:cubicBezTo>
                  <a:lnTo>
                    <a:pt x="120213" y="810673"/>
                  </a:lnTo>
                  <a:cubicBezTo>
                    <a:pt x="115165" y="812387"/>
                    <a:pt x="109735" y="812768"/>
                    <a:pt x="104782" y="811530"/>
                  </a:cubicBezTo>
                  <a:cubicBezTo>
                    <a:pt x="99734" y="810197"/>
                    <a:pt x="95353" y="807244"/>
                    <a:pt x="92400" y="802100"/>
                  </a:cubicBezTo>
                  <a:lnTo>
                    <a:pt x="46299" y="722757"/>
                  </a:lnTo>
                  <a:cubicBezTo>
                    <a:pt x="43346" y="717709"/>
                    <a:pt x="42965" y="712470"/>
                    <a:pt x="44299" y="707422"/>
                  </a:cubicBezTo>
                  <a:cubicBezTo>
                    <a:pt x="45632" y="702469"/>
                    <a:pt x="48680" y="697992"/>
                    <a:pt x="52681" y="694372"/>
                  </a:cubicBezTo>
                  <a:lnTo>
                    <a:pt x="120403" y="633889"/>
                  </a:lnTo>
                  <a:cubicBezTo>
                    <a:pt x="114688" y="615982"/>
                    <a:pt x="110116" y="597789"/>
                    <a:pt x="106878" y="579406"/>
                  </a:cubicBezTo>
                  <a:cubicBezTo>
                    <a:pt x="103639" y="561118"/>
                    <a:pt x="101639" y="542544"/>
                    <a:pt x="100877" y="523780"/>
                  </a:cubicBezTo>
                  <a:lnTo>
                    <a:pt x="16105" y="490538"/>
                  </a:lnTo>
                  <a:cubicBezTo>
                    <a:pt x="11152" y="488632"/>
                    <a:pt x="6675" y="485394"/>
                    <a:pt x="3722" y="481203"/>
                  </a:cubicBezTo>
                  <a:cubicBezTo>
                    <a:pt x="769" y="476917"/>
                    <a:pt x="-659" y="471869"/>
                    <a:pt x="293" y="466153"/>
                  </a:cubicBezTo>
                  <a:lnTo>
                    <a:pt x="15914" y="375761"/>
                  </a:lnTo>
                  <a:cubicBezTo>
                    <a:pt x="16867" y="369951"/>
                    <a:pt x="20010" y="365665"/>
                    <a:pt x="24201" y="362617"/>
                  </a:cubicBezTo>
                  <a:cubicBezTo>
                    <a:pt x="28392" y="359664"/>
                    <a:pt x="33631" y="358235"/>
                    <a:pt x="38965" y="358045"/>
                  </a:cubicBezTo>
                  <a:lnTo>
                    <a:pt x="129547" y="355187"/>
                  </a:lnTo>
                  <a:cubicBezTo>
                    <a:pt x="134500" y="342805"/>
                    <a:pt x="140025" y="330613"/>
                    <a:pt x="146311" y="318421"/>
                  </a:cubicBezTo>
                  <a:cubicBezTo>
                    <a:pt x="153360" y="304800"/>
                    <a:pt x="161266" y="291465"/>
                    <a:pt x="169933" y="278321"/>
                  </a:cubicBezTo>
                  <a:cubicBezTo>
                    <a:pt x="173077" y="273653"/>
                    <a:pt x="176029" y="269272"/>
                    <a:pt x="178982" y="265271"/>
                  </a:cubicBezTo>
                  <a:cubicBezTo>
                    <a:pt x="180887" y="262700"/>
                    <a:pt x="182792" y="260033"/>
                    <a:pt x="184888" y="257270"/>
                  </a:cubicBezTo>
                  <a:lnTo>
                    <a:pt x="141930" y="178213"/>
                  </a:lnTo>
                  <a:cubicBezTo>
                    <a:pt x="139358" y="173546"/>
                    <a:pt x="137929" y="168211"/>
                    <a:pt x="138406" y="163163"/>
                  </a:cubicBezTo>
                  <a:cubicBezTo>
                    <a:pt x="138882" y="158020"/>
                    <a:pt x="140977" y="153162"/>
                    <a:pt x="145454" y="149352"/>
                  </a:cubicBezTo>
                  <a:lnTo>
                    <a:pt x="215558" y="90202"/>
                  </a:lnTo>
                  <a:cubicBezTo>
                    <a:pt x="220035" y="86392"/>
                    <a:pt x="225178" y="85058"/>
                    <a:pt x="230322" y="85534"/>
                  </a:cubicBezTo>
                  <a:cubicBezTo>
                    <a:pt x="235370" y="85915"/>
                    <a:pt x="240418" y="88202"/>
                    <a:pt x="244609" y="91535"/>
                  </a:cubicBezTo>
                  <a:lnTo>
                    <a:pt x="244609" y="91535"/>
                  </a:lnTo>
                  <a:cubicBezTo>
                    <a:pt x="244609" y="91535"/>
                    <a:pt x="313951" y="146113"/>
                    <a:pt x="313951" y="146113"/>
                  </a:cubicBezTo>
                  <a:cubicBezTo>
                    <a:pt x="330906" y="136779"/>
                    <a:pt x="348336" y="128778"/>
                    <a:pt x="366339" y="121920"/>
                  </a:cubicBezTo>
                  <a:cubicBezTo>
                    <a:pt x="384436" y="115062"/>
                    <a:pt x="402915" y="109538"/>
                    <a:pt x="421774" y="105251"/>
                  </a:cubicBezTo>
                  <a:lnTo>
                    <a:pt x="439015" y="20098"/>
                  </a:lnTo>
                  <a:cubicBezTo>
                    <a:pt x="440062" y="14859"/>
                    <a:pt x="442444" y="9906"/>
                    <a:pt x="445968" y="6286"/>
                  </a:cubicBezTo>
                  <a:cubicBezTo>
                    <a:pt x="449587" y="2572"/>
                    <a:pt x="454445" y="286"/>
                    <a:pt x="460255" y="286"/>
                  </a:cubicBezTo>
                  <a:lnTo>
                    <a:pt x="551981" y="0"/>
                  </a:lnTo>
                  <a:cubicBezTo>
                    <a:pt x="557791" y="0"/>
                    <a:pt x="562554" y="2286"/>
                    <a:pt x="566269" y="5905"/>
                  </a:cubicBezTo>
                  <a:cubicBezTo>
                    <a:pt x="569888" y="9525"/>
                    <a:pt x="572269" y="14478"/>
                    <a:pt x="573412" y="19621"/>
                  </a:cubicBezTo>
                  <a:lnTo>
                    <a:pt x="590748" y="102394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AA9F5AC-50B4-0F00-752D-2E7077919CFB}"/>
                </a:ext>
              </a:extLst>
            </p:cNvPr>
            <p:cNvSpPr/>
            <p:nvPr/>
          </p:nvSpPr>
          <p:spPr>
            <a:xfrm>
              <a:off x="9786190" y="4571238"/>
              <a:ext cx="686371" cy="686371"/>
            </a:xfrm>
            <a:custGeom>
              <a:avLst/>
              <a:gdLst>
                <a:gd name="connsiteX0" fmla="*/ 686372 w 686371"/>
                <a:gd name="connsiteY0" fmla="*/ 343186 h 686371"/>
                <a:gd name="connsiteX1" fmla="*/ 343186 w 686371"/>
                <a:gd name="connsiteY1" fmla="*/ 686371 h 686371"/>
                <a:gd name="connsiteX2" fmla="*/ 0 w 686371"/>
                <a:gd name="connsiteY2" fmla="*/ 343186 h 686371"/>
                <a:gd name="connsiteX3" fmla="*/ 343186 w 686371"/>
                <a:gd name="connsiteY3" fmla="*/ 0 h 686371"/>
                <a:gd name="connsiteX4" fmla="*/ 686372 w 686371"/>
                <a:gd name="connsiteY4" fmla="*/ 343186 h 68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371" h="686371">
                  <a:moveTo>
                    <a:pt x="686372" y="343186"/>
                  </a:moveTo>
                  <a:cubicBezTo>
                    <a:pt x="686372" y="532722"/>
                    <a:pt x="532722" y="686371"/>
                    <a:pt x="343186" y="686371"/>
                  </a:cubicBezTo>
                  <a:cubicBezTo>
                    <a:pt x="153650" y="686371"/>
                    <a:pt x="0" y="532722"/>
                    <a:pt x="0" y="343186"/>
                  </a:cubicBezTo>
                  <a:cubicBezTo>
                    <a:pt x="0" y="153649"/>
                    <a:pt x="153650" y="0"/>
                    <a:pt x="343186" y="0"/>
                  </a:cubicBezTo>
                  <a:cubicBezTo>
                    <a:pt x="532722" y="0"/>
                    <a:pt x="686372" y="153649"/>
                    <a:pt x="686372" y="343186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C981BB4-27B9-D405-EC85-F8F68FE6B37C}"/>
                </a:ext>
              </a:extLst>
            </p:cNvPr>
            <p:cNvSpPr/>
            <p:nvPr/>
          </p:nvSpPr>
          <p:spPr>
            <a:xfrm>
              <a:off x="9892774" y="4644836"/>
              <a:ext cx="473011" cy="173193"/>
            </a:xfrm>
            <a:custGeom>
              <a:avLst/>
              <a:gdLst>
                <a:gd name="connsiteX0" fmla="*/ 369475 w 473011"/>
                <a:gd name="connsiteY0" fmla="*/ 31748 h 173193"/>
                <a:gd name="connsiteX1" fmla="*/ 13621 w 473011"/>
                <a:gd name="connsiteY1" fmla="*/ 137475 h 173193"/>
                <a:gd name="connsiteX2" fmla="*/ 0 w 473011"/>
                <a:gd name="connsiteY2" fmla="*/ 166622 h 173193"/>
                <a:gd name="connsiteX3" fmla="*/ 331470 w 473011"/>
                <a:gd name="connsiteY3" fmla="*/ 77658 h 173193"/>
                <a:gd name="connsiteX4" fmla="*/ 378143 w 473011"/>
                <a:gd name="connsiteY4" fmla="*/ 110329 h 173193"/>
                <a:gd name="connsiteX5" fmla="*/ 352806 w 473011"/>
                <a:gd name="connsiteY5" fmla="*/ 132617 h 173193"/>
                <a:gd name="connsiteX6" fmla="*/ 412909 w 473011"/>
                <a:gd name="connsiteY6" fmla="*/ 152906 h 173193"/>
                <a:gd name="connsiteX7" fmla="*/ 473012 w 473011"/>
                <a:gd name="connsiteY7" fmla="*/ 173194 h 173193"/>
                <a:gd name="connsiteX8" fmla="*/ 460534 w 473011"/>
                <a:gd name="connsiteY8" fmla="*/ 110996 h 173193"/>
                <a:gd name="connsiteX9" fmla="*/ 448056 w 473011"/>
                <a:gd name="connsiteY9" fmla="*/ 48797 h 173193"/>
                <a:gd name="connsiteX10" fmla="*/ 423386 w 473011"/>
                <a:gd name="connsiteY10" fmla="*/ 70514 h 173193"/>
                <a:gd name="connsiteX11" fmla="*/ 369475 w 473011"/>
                <a:gd name="connsiteY11" fmla="*/ 31843 h 17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3011" h="173193">
                  <a:moveTo>
                    <a:pt x="369475" y="31748"/>
                  </a:moveTo>
                  <a:cubicBezTo>
                    <a:pt x="242030" y="-37309"/>
                    <a:pt x="82677" y="10031"/>
                    <a:pt x="13621" y="137475"/>
                  </a:cubicBezTo>
                  <a:cubicBezTo>
                    <a:pt x="8477" y="147000"/>
                    <a:pt x="3905" y="156811"/>
                    <a:pt x="0" y="166622"/>
                  </a:cubicBezTo>
                  <a:cubicBezTo>
                    <a:pt x="68770" y="54227"/>
                    <a:pt x="214313" y="14126"/>
                    <a:pt x="331470" y="77658"/>
                  </a:cubicBezTo>
                  <a:cubicBezTo>
                    <a:pt x="348615" y="86897"/>
                    <a:pt x="364141" y="97946"/>
                    <a:pt x="378143" y="110329"/>
                  </a:cubicBezTo>
                  <a:lnTo>
                    <a:pt x="352806" y="132617"/>
                  </a:lnTo>
                  <a:lnTo>
                    <a:pt x="412909" y="152906"/>
                  </a:lnTo>
                  <a:lnTo>
                    <a:pt x="473012" y="173194"/>
                  </a:lnTo>
                  <a:lnTo>
                    <a:pt x="460534" y="110996"/>
                  </a:lnTo>
                  <a:lnTo>
                    <a:pt x="448056" y="48797"/>
                  </a:lnTo>
                  <a:lnTo>
                    <a:pt x="423386" y="70514"/>
                  </a:lnTo>
                  <a:cubicBezTo>
                    <a:pt x="407480" y="55751"/>
                    <a:pt x="389477" y="42606"/>
                    <a:pt x="369475" y="31843"/>
                  </a:cubicBezTo>
                  <a:close/>
                </a:path>
              </a:pathLst>
            </a:custGeom>
            <a:solidFill>
              <a:schemeClr val="accent1"/>
            </a:solidFill>
            <a:ln w="771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E80E977-F8D5-4AC9-0FFB-B786AA4FD3F3}"/>
                </a:ext>
              </a:extLst>
            </p:cNvPr>
            <p:cNvSpPr/>
            <p:nvPr/>
          </p:nvSpPr>
          <p:spPr>
            <a:xfrm>
              <a:off x="9892870" y="5011007"/>
              <a:ext cx="473011" cy="173120"/>
            </a:xfrm>
            <a:custGeom>
              <a:avLst/>
              <a:gdLst>
                <a:gd name="connsiteX0" fmla="*/ 103537 w 473011"/>
                <a:gd name="connsiteY0" fmla="*/ 141351 h 173120"/>
                <a:gd name="connsiteX1" fmla="*/ 459391 w 473011"/>
                <a:gd name="connsiteY1" fmla="*/ 35719 h 173120"/>
                <a:gd name="connsiteX2" fmla="*/ 473012 w 473011"/>
                <a:gd name="connsiteY2" fmla="*/ 6572 h 173120"/>
                <a:gd name="connsiteX3" fmla="*/ 141541 w 473011"/>
                <a:gd name="connsiteY3" fmla="*/ 95536 h 173120"/>
                <a:gd name="connsiteX4" fmla="*/ 94869 w 473011"/>
                <a:gd name="connsiteY4" fmla="*/ 62865 h 173120"/>
                <a:gd name="connsiteX5" fmla="*/ 120205 w 473011"/>
                <a:gd name="connsiteY5" fmla="*/ 40577 h 173120"/>
                <a:gd name="connsiteX6" fmla="*/ 60103 w 473011"/>
                <a:gd name="connsiteY6" fmla="*/ 20288 h 173120"/>
                <a:gd name="connsiteX7" fmla="*/ 0 w 473011"/>
                <a:gd name="connsiteY7" fmla="*/ 0 h 173120"/>
                <a:gd name="connsiteX8" fmla="*/ 12478 w 473011"/>
                <a:gd name="connsiteY8" fmla="*/ 62198 h 173120"/>
                <a:gd name="connsiteX9" fmla="*/ 24955 w 473011"/>
                <a:gd name="connsiteY9" fmla="*/ 124397 h 173120"/>
                <a:gd name="connsiteX10" fmla="*/ 49625 w 473011"/>
                <a:gd name="connsiteY10" fmla="*/ 102680 h 173120"/>
                <a:gd name="connsiteX11" fmla="*/ 103537 w 473011"/>
                <a:gd name="connsiteY11" fmla="*/ 141446 h 17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3011" h="173120">
                  <a:moveTo>
                    <a:pt x="103537" y="141351"/>
                  </a:moveTo>
                  <a:cubicBezTo>
                    <a:pt x="230981" y="210407"/>
                    <a:pt x="390335" y="163163"/>
                    <a:pt x="459391" y="35719"/>
                  </a:cubicBezTo>
                  <a:cubicBezTo>
                    <a:pt x="464534" y="26194"/>
                    <a:pt x="469106" y="16383"/>
                    <a:pt x="473012" y="6572"/>
                  </a:cubicBezTo>
                  <a:cubicBezTo>
                    <a:pt x="404241" y="118967"/>
                    <a:pt x="258699" y="159068"/>
                    <a:pt x="141541" y="95536"/>
                  </a:cubicBezTo>
                  <a:cubicBezTo>
                    <a:pt x="124397" y="86297"/>
                    <a:pt x="108871" y="75248"/>
                    <a:pt x="94869" y="62865"/>
                  </a:cubicBezTo>
                  <a:lnTo>
                    <a:pt x="120205" y="40577"/>
                  </a:lnTo>
                  <a:lnTo>
                    <a:pt x="60103" y="20288"/>
                  </a:lnTo>
                  <a:lnTo>
                    <a:pt x="0" y="0"/>
                  </a:lnTo>
                  <a:lnTo>
                    <a:pt x="12478" y="62198"/>
                  </a:lnTo>
                  <a:lnTo>
                    <a:pt x="24955" y="124397"/>
                  </a:lnTo>
                  <a:lnTo>
                    <a:pt x="49625" y="102680"/>
                  </a:lnTo>
                  <a:cubicBezTo>
                    <a:pt x="65532" y="117539"/>
                    <a:pt x="83534" y="130588"/>
                    <a:pt x="103537" y="141446"/>
                  </a:cubicBezTo>
                  <a:close/>
                </a:path>
              </a:pathLst>
            </a:custGeom>
            <a:solidFill>
              <a:schemeClr val="accent1"/>
            </a:solidFill>
            <a:ln w="771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DA040F5-B2FF-F143-5408-F4A80DA70A54}"/>
                </a:ext>
              </a:extLst>
            </p:cNvPr>
            <p:cNvSpPr/>
            <p:nvPr/>
          </p:nvSpPr>
          <p:spPr>
            <a:xfrm>
              <a:off x="9999455" y="4817173"/>
              <a:ext cx="256222" cy="200405"/>
            </a:xfrm>
            <a:custGeom>
              <a:avLst/>
              <a:gdLst>
                <a:gd name="connsiteX0" fmla="*/ 256223 w 256222"/>
                <a:gd name="connsiteY0" fmla="*/ 49816 h 200405"/>
                <a:gd name="connsiteX1" fmla="*/ 105251 w 256222"/>
                <a:gd name="connsiteY1" fmla="*/ 200406 h 200405"/>
                <a:gd name="connsiteX2" fmla="*/ 0 w 256222"/>
                <a:gd name="connsiteY2" fmla="*/ 95155 h 200405"/>
                <a:gd name="connsiteX3" fmla="*/ 49530 w 256222"/>
                <a:gd name="connsiteY3" fmla="*/ 45529 h 200405"/>
                <a:gd name="connsiteX4" fmla="*/ 105251 w 256222"/>
                <a:gd name="connsiteY4" fmla="*/ 101346 h 200405"/>
                <a:gd name="connsiteX5" fmla="*/ 206407 w 256222"/>
                <a:gd name="connsiteY5" fmla="*/ 0 h 200405"/>
                <a:gd name="connsiteX6" fmla="*/ 256223 w 256222"/>
                <a:gd name="connsiteY6" fmla="*/ 49816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222" h="200405">
                  <a:moveTo>
                    <a:pt x="256223" y="49816"/>
                  </a:moveTo>
                  <a:lnTo>
                    <a:pt x="105251" y="200406"/>
                  </a:lnTo>
                  <a:lnTo>
                    <a:pt x="0" y="95155"/>
                  </a:lnTo>
                  <a:lnTo>
                    <a:pt x="49530" y="45529"/>
                  </a:lnTo>
                  <a:lnTo>
                    <a:pt x="105251" y="101346"/>
                  </a:lnTo>
                  <a:lnTo>
                    <a:pt x="206407" y="0"/>
                  </a:lnTo>
                  <a:lnTo>
                    <a:pt x="256223" y="49816"/>
                  </a:ln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7" name="Group 74">
            <a:extLst>
              <a:ext uri="{FF2B5EF4-FFF2-40B4-BE49-F238E27FC236}">
                <a16:creationId xmlns:a16="http://schemas.microsoft.com/office/drawing/2014/main" id="{33EBFB27-372E-6362-8111-CAE09639D3F3}"/>
              </a:ext>
            </a:extLst>
          </p:cNvPr>
          <p:cNvGrpSpPr/>
          <p:nvPr/>
        </p:nvGrpSpPr>
        <p:grpSpPr>
          <a:xfrm>
            <a:off x="13402784" y="5672736"/>
            <a:ext cx="1713928" cy="1255871"/>
            <a:chOff x="13614400" y="4421332"/>
            <a:chExt cx="1713928" cy="1255871"/>
          </a:xfrm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E7432A2-3D3D-F0BC-2ABA-5C4327FBC9B0}"/>
                </a:ext>
              </a:extLst>
            </p:cNvPr>
            <p:cNvSpPr/>
            <p:nvPr/>
          </p:nvSpPr>
          <p:spPr>
            <a:xfrm>
              <a:off x="13614400" y="4774995"/>
              <a:ext cx="1713928" cy="902208"/>
            </a:xfrm>
            <a:custGeom>
              <a:avLst/>
              <a:gdLst>
                <a:gd name="connsiteX0" fmla="*/ 0 w 1713928"/>
                <a:gd name="connsiteY0" fmla="*/ 825913 h 902208"/>
                <a:gd name="connsiteX1" fmla="*/ 76391 w 1713928"/>
                <a:gd name="connsiteY1" fmla="*/ 902208 h 902208"/>
                <a:gd name="connsiteX2" fmla="*/ 935641 w 1713928"/>
                <a:gd name="connsiteY2" fmla="*/ 902208 h 902208"/>
                <a:gd name="connsiteX3" fmla="*/ 935355 w 1713928"/>
                <a:gd name="connsiteY3" fmla="*/ 902208 h 902208"/>
                <a:gd name="connsiteX4" fmla="*/ 1637538 w 1713928"/>
                <a:gd name="connsiteY4" fmla="*/ 902208 h 902208"/>
                <a:gd name="connsiteX5" fmla="*/ 1713929 w 1713928"/>
                <a:gd name="connsiteY5" fmla="*/ 825913 h 902208"/>
                <a:gd name="connsiteX6" fmla="*/ 1713929 w 1713928"/>
                <a:gd name="connsiteY6" fmla="*/ 0 h 902208"/>
                <a:gd name="connsiteX7" fmla="*/ 0 w 1713928"/>
                <a:gd name="connsiteY7" fmla="*/ 0 h 902208"/>
                <a:gd name="connsiteX8" fmla="*/ 0 w 1713928"/>
                <a:gd name="connsiteY8" fmla="*/ 825913 h 902208"/>
                <a:gd name="connsiteX9" fmla="*/ 0 w 1713928"/>
                <a:gd name="connsiteY9" fmla="*/ 825913 h 90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3928" h="902208">
                  <a:moveTo>
                    <a:pt x="0" y="825913"/>
                  </a:moveTo>
                  <a:cubicBezTo>
                    <a:pt x="0" y="868109"/>
                    <a:pt x="34195" y="902208"/>
                    <a:pt x="76391" y="902208"/>
                  </a:cubicBezTo>
                  <a:lnTo>
                    <a:pt x="935641" y="902208"/>
                  </a:lnTo>
                  <a:cubicBezTo>
                    <a:pt x="962025" y="902208"/>
                    <a:pt x="908971" y="902208"/>
                    <a:pt x="935355" y="902208"/>
                  </a:cubicBezTo>
                  <a:lnTo>
                    <a:pt x="1637538" y="902208"/>
                  </a:lnTo>
                  <a:cubicBezTo>
                    <a:pt x="1679734" y="902208"/>
                    <a:pt x="1713929" y="868013"/>
                    <a:pt x="1713929" y="825913"/>
                  </a:cubicBezTo>
                  <a:lnTo>
                    <a:pt x="1713929" y="0"/>
                  </a:lnTo>
                  <a:lnTo>
                    <a:pt x="0" y="0"/>
                  </a:lnTo>
                  <a:lnTo>
                    <a:pt x="0" y="825913"/>
                  </a:lnTo>
                  <a:lnTo>
                    <a:pt x="0" y="825913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A66B854-285F-7B50-78C5-976E5A15F1B5}"/>
                </a:ext>
              </a:extLst>
            </p:cNvPr>
            <p:cNvSpPr/>
            <p:nvPr/>
          </p:nvSpPr>
          <p:spPr>
            <a:xfrm>
              <a:off x="13614400" y="4421332"/>
              <a:ext cx="1713833" cy="292036"/>
            </a:xfrm>
            <a:custGeom>
              <a:avLst/>
              <a:gdLst>
                <a:gd name="connsiteX0" fmla="*/ 389573 w 1713833"/>
                <a:gd name="connsiteY0" fmla="*/ 176784 h 292036"/>
                <a:gd name="connsiteX1" fmla="*/ 358712 w 1713833"/>
                <a:gd name="connsiteY1" fmla="*/ 145923 h 292036"/>
                <a:gd name="connsiteX2" fmla="*/ 389573 w 1713833"/>
                <a:gd name="connsiteY2" fmla="*/ 115157 h 292036"/>
                <a:gd name="connsiteX3" fmla="*/ 420338 w 1713833"/>
                <a:gd name="connsiteY3" fmla="*/ 145923 h 292036"/>
                <a:gd name="connsiteX4" fmla="*/ 389573 w 1713833"/>
                <a:gd name="connsiteY4" fmla="*/ 176784 h 292036"/>
                <a:gd name="connsiteX5" fmla="*/ 389573 w 1713833"/>
                <a:gd name="connsiteY5" fmla="*/ 176784 h 292036"/>
                <a:gd name="connsiteX6" fmla="*/ 259747 w 1713833"/>
                <a:gd name="connsiteY6" fmla="*/ 176784 h 292036"/>
                <a:gd name="connsiteX7" fmla="*/ 228886 w 1713833"/>
                <a:gd name="connsiteY7" fmla="*/ 145923 h 292036"/>
                <a:gd name="connsiteX8" fmla="*/ 259747 w 1713833"/>
                <a:gd name="connsiteY8" fmla="*/ 115157 h 292036"/>
                <a:gd name="connsiteX9" fmla="*/ 290513 w 1713833"/>
                <a:gd name="connsiteY9" fmla="*/ 145923 h 292036"/>
                <a:gd name="connsiteX10" fmla="*/ 259747 w 1713833"/>
                <a:gd name="connsiteY10" fmla="*/ 176784 h 292036"/>
                <a:gd name="connsiteX11" fmla="*/ 259747 w 1713833"/>
                <a:gd name="connsiteY11" fmla="*/ 176784 h 292036"/>
                <a:gd name="connsiteX12" fmla="*/ 129921 w 1713833"/>
                <a:gd name="connsiteY12" fmla="*/ 176784 h 292036"/>
                <a:gd name="connsiteX13" fmla="*/ 99155 w 1713833"/>
                <a:gd name="connsiteY13" fmla="*/ 145923 h 292036"/>
                <a:gd name="connsiteX14" fmla="*/ 129921 w 1713833"/>
                <a:gd name="connsiteY14" fmla="*/ 115157 h 292036"/>
                <a:gd name="connsiteX15" fmla="*/ 160782 w 1713833"/>
                <a:gd name="connsiteY15" fmla="*/ 145923 h 292036"/>
                <a:gd name="connsiteX16" fmla="*/ 129921 w 1713833"/>
                <a:gd name="connsiteY16" fmla="*/ 176784 h 292036"/>
                <a:gd name="connsiteX17" fmla="*/ 129921 w 1713833"/>
                <a:gd name="connsiteY17" fmla="*/ 176784 h 292036"/>
                <a:gd name="connsiteX18" fmla="*/ 1637538 w 1713833"/>
                <a:gd name="connsiteY18" fmla="*/ 0 h 292036"/>
                <a:gd name="connsiteX19" fmla="*/ 76295 w 1713833"/>
                <a:gd name="connsiteY19" fmla="*/ 0 h 292036"/>
                <a:gd name="connsiteX20" fmla="*/ 0 w 1713833"/>
                <a:gd name="connsiteY20" fmla="*/ 76391 h 292036"/>
                <a:gd name="connsiteX21" fmla="*/ 0 w 1713833"/>
                <a:gd name="connsiteY21" fmla="*/ 292037 h 292036"/>
                <a:gd name="connsiteX22" fmla="*/ 1713833 w 1713833"/>
                <a:gd name="connsiteY22" fmla="*/ 292037 h 292036"/>
                <a:gd name="connsiteX23" fmla="*/ 1713833 w 1713833"/>
                <a:gd name="connsiteY23" fmla="*/ 76391 h 292036"/>
                <a:gd name="connsiteX24" fmla="*/ 1637443 w 1713833"/>
                <a:gd name="connsiteY24" fmla="*/ 0 h 292036"/>
                <a:gd name="connsiteX25" fmla="*/ 1637443 w 1713833"/>
                <a:gd name="connsiteY25" fmla="*/ 0 h 2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13833" h="292036">
                  <a:moveTo>
                    <a:pt x="389573" y="176784"/>
                  </a:moveTo>
                  <a:cubicBezTo>
                    <a:pt x="372523" y="176784"/>
                    <a:pt x="358712" y="162973"/>
                    <a:pt x="358712" y="145923"/>
                  </a:cubicBezTo>
                  <a:cubicBezTo>
                    <a:pt x="358712" y="128873"/>
                    <a:pt x="372523" y="115157"/>
                    <a:pt x="389573" y="115157"/>
                  </a:cubicBezTo>
                  <a:cubicBezTo>
                    <a:pt x="406622" y="115157"/>
                    <a:pt x="420338" y="128969"/>
                    <a:pt x="420338" y="145923"/>
                  </a:cubicBezTo>
                  <a:cubicBezTo>
                    <a:pt x="420338" y="162878"/>
                    <a:pt x="406622" y="176784"/>
                    <a:pt x="389573" y="176784"/>
                  </a:cubicBezTo>
                  <a:lnTo>
                    <a:pt x="389573" y="176784"/>
                  </a:lnTo>
                  <a:close/>
                  <a:moveTo>
                    <a:pt x="259747" y="176784"/>
                  </a:moveTo>
                  <a:cubicBezTo>
                    <a:pt x="242697" y="176784"/>
                    <a:pt x="228886" y="162973"/>
                    <a:pt x="228886" y="145923"/>
                  </a:cubicBezTo>
                  <a:cubicBezTo>
                    <a:pt x="228886" y="128873"/>
                    <a:pt x="242697" y="115157"/>
                    <a:pt x="259747" y="115157"/>
                  </a:cubicBezTo>
                  <a:cubicBezTo>
                    <a:pt x="276797" y="115157"/>
                    <a:pt x="290513" y="128969"/>
                    <a:pt x="290513" y="145923"/>
                  </a:cubicBezTo>
                  <a:cubicBezTo>
                    <a:pt x="290513" y="162878"/>
                    <a:pt x="276701" y="176784"/>
                    <a:pt x="259747" y="176784"/>
                  </a:cubicBezTo>
                  <a:lnTo>
                    <a:pt x="259747" y="176784"/>
                  </a:lnTo>
                  <a:close/>
                  <a:moveTo>
                    <a:pt x="129921" y="176784"/>
                  </a:moveTo>
                  <a:cubicBezTo>
                    <a:pt x="112871" y="176784"/>
                    <a:pt x="99155" y="162973"/>
                    <a:pt x="99155" y="145923"/>
                  </a:cubicBezTo>
                  <a:cubicBezTo>
                    <a:pt x="99155" y="128873"/>
                    <a:pt x="112967" y="115157"/>
                    <a:pt x="129921" y="115157"/>
                  </a:cubicBezTo>
                  <a:cubicBezTo>
                    <a:pt x="146876" y="115157"/>
                    <a:pt x="160782" y="128969"/>
                    <a:pt x="160782" y="145923"/>
                  </a:cubicBezTo>
                  <a:cubicBezTo>
                    <a:pt x="160782" y="162878"/>
                    <a:pt x="146971" y="176784"/>
                    <a:pt x="129921" y="176784"/>
                  </a:cubicBezTo>
                  <a:lnTo>
                    <a:pt x="129921" y="176784"/>
                  </a:lnTo>
                  <a:close/>
                  <a:moveTo>
                    <a:pt x="1637538" y="0"/>
                  </a:moveTo>
                  <a:lnTo>
                    <a:pt x="76295" y="0"/>
                  </a:lnTo>
                  <a:cubicBezTo>
                    <a:pt x="34195" y="0"/>
                    <a:pt x="0" y="34195"/>
                    <a:pt x="0" y="76391"/>
                  </a:cubicBezTo>
                  <a:lnTo>
                    <a:pt x="0" y="292037"/>
                  </a:lnTo>
                  <a:lnTo>
                    <a:pt x="1713833" y="292037"/>
                  </a:lnTo>
                  <a:lnTo>
                    <a:pt x="1713833" y="76391"/>
                  </a:lnTo>
                  <a:cubicBezTo>
                    <a:pt x="1713833" y="34195"/>
                    <a:pt x="1679639" y="0"/>
                    <a:pt x="1637443" y="0"/>
                  </a:cubicBezTo>
                  <a:lnTo>
                    <a:pt x="1637443" y="0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0FCD9E95-CC61-9743-A306-C0D5712D7599}"/>
                </a:ext>
              </a:extLst>
            </p:cNvPr>
            <p:cNvSpPr/>
            <p:nvPr/>
          </p:nvSpPr>
          <p:spPr>
            <a:xfrm>
              <a:off x="13720984" y="4897677"/>
              <a:ext cx="471487" cy="646842"/>
            </a:xfrm>
            <a:custGeom>
              <a:avLst/>
              <a:gdLst>
                <a:gd name="connsiteX0" fmla="*/ 0 w 471487"/>
                <a:gd name="connsiteY0" fmla="*/ 24670 h 646842"/>
                <a:gd name="connsiteX1" fmla="*/ 24575 w 471487"/>
                <a:gd name="connsiteY1" fmla="*/ 0 h 646842"/>
                <a:gd name="connsiteX2" fmla="*/ 446913 w 471487"/>
                <a:gd name="connsiteY2" fmla="*/ 0 h 646842"/>
                <a:gd name="connsiteX3" fmla="*/ 471488 w 471487"/>
                <a:gd name="connsiteY3" fmla="*/ 24670 h 646842"/>
                <a:gd name="connsiteX4" fmla="*/ 471488 w 471487"/>
                <a:gd name="connsiteY4" fmla="*/ 622173 h 646842"/>
                <a:gd name="connsiteX5" fmla="*/ 446913 w 471487"/>
                <a:gd name="connsiteY5" fmla="*/ 646843 h 646842"/>
                <a:gd name="connsiteX6" fmla="*/ 24670 w 471487"/>
                <a:gd name="connsiteY6" fmla="*/ 646843 h 646842"/>
                <a:gd name="connsiteX7" fmla="*/ 95 w 471487"/>
                <a:gd name="connsiteY7" fmla="*/ 622173 h 646842"/>
                <a:gd name="connsiteX8" fmla="*/ 95 w 471487"/>
                <a:gd name="connsiteY8" fmla="*/ 24670 h 646842"/>
                <a:gd name="connsiteX9" fmla="*/ 95 w 471487"/>
                <a:gd name="connsiteY9" fmla="*/ 24670 h 64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1487" h="646842">
                  <a:moveTo>
                    <a:pt x="0" y="24670"/>
                  </a:moveTo>
                  <a:cubicBezTo>
                    <a:pt x="0" y="11049"/>
                    <a:pt x="11049" y="0"/>
                    <a:pt x="24575" y="0"/>
                  </a:cubicBezTo>
                  <a:lnTo>
                    <a:pt x="446913" y="0"/>
                  </a:lnTo>
                  <a:cubicBezTo>
                    <a:pt x="460439" y="0"/>
                    <a:pt x="471488" y="10954"/>
                    <a:pt x="471488" y="24670"/>
                  </a:cubicBezTo>
                  <a:lnTo>
                    <a:pt x="471488" y="622173"/>
                  </a:lnTo>
                  <a:cubicBezTo>
                    <a:pt x="471488" y="635794"/>
                    <a:pt x="460439" y="646843"/>
                    <a:pt x="446913" y="646843"/>
                  </a:cubicBezTo>
                  <a:lnTo>
                    <a:pt x="24670" y="646843"/>
                  </a:lnTo>
                  <a:cubicBezTo>
                    <a:pt x="11144" y="646843"/>
                    <a:pt x="95" y="635794"/>
                    <a:pt x="95" y="622173"/>
                  </a:cubicBezTo>
                  <a:lnTo>
                    <a:pt x="95" y="24670"/>
                  </a:lnTo>
                  <a:lnTo>
                    <a:pt x="95" y="2467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876333C-B02A-6F60-75ED-DF206DCAB681}"/>
                </a:ext>
              </a:extLst>
            </p:cNvPr>
            <p:cNvSpPr/>
            <p:nvPr/>
          </p:nvSpPr>
          <p:spPr>
            <a:xfrm>
              <a:off x="14322202" y="5427457"/>
              <a:ext cx="409003" cy="61626"/>
            </a:xfrm>
            <a:custGeom>
              <a:avLst/>
              <a:gdLst>
                <a:gd name="connsiteX0" fmla="*/ 30766 w 409003"/>
                <a:gd name="connsiteY0" fmla="*/ 0 h 61626"/>
                <a:gd name="connsiteX1" fmla="*/ 378143 w 409003"/>
                <a:gd name="connsiteY1" fmla="*/ 0 h 61626"/>
                <a:gd name="connsiteX2" fmla="*/ 409004 w 409003"/>
                <a:gd name="connsiteY2" fmla="*/ 30861 h 61626"/>
                <a:gd name="connsiteX3" fmla="*/ 407575 w 409003"/>
                <a:gd name="connsiteY3" fmla="*/ 40196 h 61626"/>
                <a:gd name="connsiteX4" fmla="*/ 378238 w 409003"/>
                <a:gd name="connsiteY4" fmla="*/ 61627 h 61626"/>
                <a:gd name="connsiteX5" fmla="*/ 30861 w 409003"/>
                <a:gd name="connsiteY5" fmla="*/ 61627 h 61626"/>
                <a:gd name="connsiteX6" fmla="*/ 0 w 409003"/>
                <a:gd name="connsiteY6" fmla="*/ 30861 h 61626"/>
                <a:gd name="connsiteX7" fmla="*/ 30861 w 409003"/>
                <a:gd name="connsiteY7" fmla="*/ 0 h 61626"/>
                <a:gd name="connsiteX8" fmla="*/ 30861 w 409003"/>
                <a:gd name="connsiteY8" fmla="*/ 0 h 6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003" h="61626">
                  <a:moveTo>
                    <a:pt x="30766" y="0"/>
                  </a:moveTo>
                  <a:lnTo>
                    <a:pt x="378143" y="0"/>
                  </a:lnTo>
                  <a:cubicBezTo>
                    <a:pt x="395192" y="0"/>
                    <a:pt x="409004" y="13811"/>
                    <a:pt x="409004" y="30861"/>
                  </a:cubicBezTo>
                  <a:cubicBezTo>
                    <a:pt x="409004" y="34100"/>
                    <a:pt x="408432" y="37243"/>
                    <a:pt x="407575" y="40196"/>
                  </a:cubicBezTo>
                  <a:cubicBezTo>
                    <a:pt x="403670" y="52673"/>
                    <a:pt x="391954" y="61627"/>
                    <a:pt x="378238" y="61627"/>
                  </a:cubicBezTo>
                  <a:lnTo>
                    <a:pt x="30861" y="61627"/>
                  </a:lnTo>
                  <a:cubicBezTo>
                    <a:pt x="13811" y="61627"/>
                    <a:pt x="0" y="47816"/>
                    <a:pt x="0" y="30861"/>
                  </a:cubicBezTo>
                  <a:cubicBezTo>
                    <a:pt x="0" y="13906"/>
                    <a:pt x="13811" y="0"/>
                    <a:pt x="30861" y="0"/>
                  </a:cubicBezTo>
                  <a:lnTo>
                    <a:pt x="30861" y="0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9525922-1C28-F7E1-212F-1A158C07E276}"/>
                </a:ext>
              </a:extLst>
            </p:cNvPr>
            <p:cNvSpPr/>
            <p:nvPr/>
          </p:nvSpPr>
          <p:spPr>
            <a:xfrm>
              <a:off x="14322107" y="5269342"/>
              <a:ext cx="899541" cy="61626"/>
            </a:xfrm>
            <a:custGeom>
              <a:avLst/>
              <a:gdLst>
                <a:gd name="connsiteX0" fmla="*/ 30861 w 899541"/>
                <a:gd name="connsiteY0" fmla="*/ 0 h 61626"/>
                <a:gd name="connsiteX1" fmla="*/ 868680 w 899541"/>
                <a:gd name="connsiteY1" fmla="*/ 0 h 61626"/>
                <a:gd name="connsiteX2" fmla="*/ 899541 w 899541"/>
                <a:gd name="connsiteY2" fmla="*/ 30766 h 61626"/>
                <a:gd name="connsiteX3" fmla="*/ 868680 w 899541"/>
                <a:gd name="connsiteY3" fmla="*/ 61627 h 61626"/>
                <a:gd name="connsiteX4" fmla="*/ 30861 w 899541"/>
                <a:gd name="connsiteY4" fmla="*/ 61627 h 61626"/>
                <a:gd name="connsiteX5" fmla="*/ 0 w 899541"/>
                <a:gd name="connsiteY5" fmla="*/ 30766 h 61626"/>
                <a:gd name="connsiteX6" fmla="*/ 30861 w 899541"/>
                <a:gd name="connsiteY6" fmla="*/ 0 h 61626"/>
                <a:gd name="connsiteX7" fmla="*/ 30861 w 899541"/>
                <a:gd name="connsiteY7" fmla="*/ 0 h 6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9541" h="61626">
                  <a:moveTo>
                    <a:pt x="30861" y="0"/>
                  </a:moveTo>
                  <a:lnTo>
                    <a:pt x="868680" y="0"/>
                  </a:lnTo>
                  <a:cubicBezTo>
                    <a:pt x="885730" y="0"/>
                    <a:pt x="899541" y="13811"/>
                    <a:pt x="899541" y="30766"/>
                  </a:cubicBezTo>
                  <a:cubicBezTo>
                    <a:pt x="899541" y="47720"/>
                    <a:pt x="885730" y="61627"/>
                    <a:pt x="868680" y="61627"/>
                  </a:cubicBezTo>
                  <a:lnTo>
                    <a:pt x="30861" y="61627"/>
                  </a:lnTo>
                  <a:cubicBezTo>
                    <a:pt x="13811" y="61627"/>
                    <a:pt x="0" y="47816"/>
                    <a:pt x="0" y="30766"/>
                  </a:cubicBezTo>
                  <a:cubicBezTo>
                    <a:pt x="0" y="13716"/>
                    <a:pt x="13811" y="0"/>
                    <a:pt x="30861" y="0"/>
                  </a:cubicBezTo>
                  <a:lnTo>
                    <a:pt x="30861" y="0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E207578-59FF-7FCE-D903-BF8C97C1B591}"/>
                </a:ext>
              </a:extLst>
            </p:cNvPr>
            <p:cNvSpPr/>
            <p:nvPr/>
          </p:nvSpPr>
          <p:spPr>
            <a:xfrm>
              <a:off x="14322202" y="5111227"/>
              <a:ext cx="271081" cy="61722"/>
            </a:xfrm>
            <a:custGeom>
              <a:avLst/>
              <a:gdLst>
                <a:gd name="connsiteX0" fmla="*/ 30766 w 271081"/>
                <a:gd name="connsiteY0" fmla="*/ 0 h 61722"/>
                <a:gd name="connsiteX1" fmla="*/ 240221 w 271081"/>
                <a:gd name="connsiteY1" fmla="*/ 0 h 61722"/>
                <a:gd name="connsiteX2" fmla="*/ 271082 w 271081"/>
                <a:gd name="connsiteY2" fmla="*/ 30861 h 61722"/>
                <a:gd name="connsiteX3" fmla="*/ 262128 w 271081"/>
                <a:gd name="connsiteY3" fmla="*/ 52673 h 61722"/>
                <a:gd name="connsiteX4" fmla="*/ 240316 w 271081"/>
                <a:gd name="connsiteY4" fmla="*/ 61722 h 61722"/>
                <a:gd name="connsiteX5" fmla="*/ 30861 w 271081"/>
                <a:gd name="connsiteY5" fmla="*/ 61722 h 61722"/>
                <a:gd name="connsiteX6" fmla="*/ 0 w 271081"/>
                <a:gd name="connsiteY6" fmla="*/ 30956 h 61722"/>
                <a:gd name="connsiteX7" fmla="*/ 30861 w 271081"/>
                <a:gd name="connsiteY7" fmla="*/ 95 h 61722"/>
                <a:gd name="connsiteX8" fmla="*/ 30861 w 271081"/>
                <a:gd name="connsiteY8" fmla="*/ 95 h 6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081" h="61722">
                  <a:moveTo>
                    <a:pt x="30766" y="0"/>
                  </a:moveTo>
                  <a:lnTo>
                    <a:pt x="240221" y="0"/>
                  </a:lnTo>
                  <a:cubicBezTo>
                    <a:pt x="257270" y="0"/>
                    <a:pt x="271082" y="13811"/>
                    <a:pt x="271082" y="30861"/>
                  </a:cubicBezTo>
                  <a:cubicBezTo>
                    <a:pt x="271082" y="39338"/>
                    <a:pt x="267653" y="47054"/>
                    <a:pt x="262128" y="52673"/>
                  </a:cubicBezTo>
                  <a:cubicBezTo>
                    <a:pt x="256508" y="58198"/>
                    <a:pt x="248793" y="61722"/>
                    <a:pt x="240316" y="61722"/>
                  </a:cubicBezTo>
                  <a:lnTo>
                    <a:pt x="30861" y="61722"/>
                  </a:lnTo>
                  <a:cubicBezTo>
                    <a:pt x="13811" y="61722"/>
                    <a:pt x="0" y="47911"/>
                    <a:pt x="0" y="30956"/>
                  </a:cubicBezTo>
                  <a:cubicBezTo>
                    <a:pt x="0" y="14002"/>
                    <a:pt x="13811" y="95"/>
                    <a:pt x="30861" y="95"/>
                  </a:cubicBezTo>
                  <a:lnTo>
                    <a:pt x="30861" y="95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120A4C1-C5EB-6CBE-DF20-6F1373B1AC45}"/>
                </a:ext>
              </a:extLst>
            </p:cNvPr>
            <p:cNvSpPr/>
            <p:nvPr/>
          </p:nvSpPr>
          <p:spPr>
            <a:xfrm>
              <a:off x="14731206" y="5111227"/>
              <a:ext cx="490442" cy="61626"/>
            </a:xfrm>
            <a:custGeom>
              <a:avLst/>
              <a:gdLst>
                <a:gd name="connsiteX0" fmla="*/ 490442 w 490442"/>
                <a:gd name="connsiteY0" fmla="*/ 30861 h 61626"/>
                <a:gd name="connsiteX1" fmla="*/ 459581 w 490442"/>
                <a:gd name="connsiteY1" fmla="*/ 61627 h 61626"/>
                <a:gd name="connsiteX2" fmla="*/ 30861 w 490442"/>
                <a:gd name="connsiteY2" fmla="*/ 61627 h 61626"/>
                <a:gd name="connsiteX3" fmla="*/ 0 w 490442"/>
                <a:gd name="connsiteY3" fmla="*/ 30861 h 61626"/>
                <a:gd name="connsiteX4" fmla="*/ 9049 w 490442"/>
                <a:gd name="connsiteY4" fmla="*/ 9049 h 61626"/>
                <a:gd name="connsiteX5" fmla="*/ 30861 w 490442"/>
                <a:gd name="connsiteY5" fmla="*/ 0 h 61626"/>
                <a:gd name="connsiteX6" fmla="*/ 459581 w 490442"/>
                <a:gd name="connsiteY6" fmla="*/ 0 h 61626"/>
                <a:gd name="connsiteX7" fmla="*/ 490442 w 490442"/>
                <a:gd name="connsiteY7" fmla="*/ 30861 h 61626"/>
                <a:gd name="connsiteX8" fmla="*/ 490442 w 490442"/>
                <a:gd name="connsiteY8" fmla="*/ 30861 h 6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0442" h="61626">
                  <a:moveTo>
                    <a:pt x="490442" y="30861"/>
                  </a:moveTo>
                  <a:cubicBezTo>
                    <a:pt x="490442" y="47815"/>
                    <a:pt x="476631" y="61627"/>
                    <a:pt x="459581" y="61627"/>
                  </a:cubicBezTo>
                  <a:lnTo>
                    <a:pt x="30861" y="61627"/>
                  </a:lnTo>
                  <a:cubicBezTo>
                    <a:pt x="13811" y="61627"/>
                    <a:pt x="0" y="47815"/>
                    <a:pt x="0" y="30861"/>
                  </a:cubicBezTo>
                  <a:cubicBezTo>
                    <a:pt x="0" y="22384"/>
                    <a:pt x="3429" y="14669"/>
                    <a:pt x="9049" y="9049"/>
                  </a:cubicBezTo>
                  <a:cubicBezTo>
                    <a:pt x="14669" y="3524"/>
                    <a:pt x="22288" y="0"/>
                    <a:pt x="30861" y="0"/>
                  </a:cubicBezTo>
                  <a:lnTo>
                    <a:pt x="459581" y="0"/>
                  </a:lnTo>
                  <a:cubicBezTo>
                    <a:pt x="476631" y="0"/>
                    <a:pt x="490442" y="13811"/>
                    <a:pt x="490442" y="30861"/>
                  </a:cubicBezTo>
                  <a:lnTo>
                    <a:pt x="490442" y="30861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A5DF570-5E22-CACA-1112-2386EAF33968}"/>
                </a:ext>
              </a:extLst>
            </p:cNvPr>
            <p:cNvSpPr/>
            <p:nvPr/>
          </p:nvSpPr>
          <p:spPr>
            <a:xfrm>
              <a:off x="14322107" y="4953112"/>
              <a:ext cx="899541" cy="61721"/>
            </a:xfrm>
            <a:custGeom>
              <a:avLst/>
              <a:gdLst>
                <a:gd name="connsiteX0" fmla="*/ 30861 w 899541"/>
                <a:gd name="connsiteY0" fmla="*/ 0 h 61721"/>
                <a:gd name="connsiteX1" fmla="*/ 868680 w 899541"/>
                <a:gd name="connsiteY1" fmla="*/ 0 h 61721"/>
                <a:gd name="connsiteX2" fmla="*/ 899541 w 899541"/>
                <a:gd name="connsiteY2" fmla="*/ 30861 h 61721"/>
                <a:gd name="connsiteX3" fmla="*/ 868680 w 899541"/>
                <a:gd name="connsiteY3" fmla="*/ 61722 h 61721"/>
                <a:gd name="connsiteX4" fmla="*/ 30861 w 899541"/>
                <a:gd name="connsiteY4" fmla="*/ 61722 h 61721"/>
                <a:gd name="connsiteX5" fmla="*/ 0 w 899541"/>
                <a:gd name="connsiteY5" fmla="*/ 30861 h 61721"/>
                <a:gd name="connsiteX6" fmla="*/ 30861 w 899541"/>
                <a:gd name="connsiteY6" fmla="*/ 0 h 61721"/>
                <a:gd name="connsiteX7" fmla="*/ 30861 w 899541"/>
                <a:gd name="connsiteY7" fmla="*/ 0 h 6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9541" h="61721">
                  <a:moveTo>
                    <a:pt x="30861" y="0"/>
                  </a:moveTo>
                  <a:lnTo>
                    <a:pt x="868680" y="0"/>
                  </a:lnTo>
                  <a:cubicBezTo>
                    <a:pt x="885730" y="0"/>
                    <a:pt x="899541" y="13811"/>
                    <a:pt x="899541" y="30861"/>
                  </a:cubicBezTo>
                  <a:cubicBezTo>
                    <a:pt x="899541" y="47911"/>
                    <a:pt x="885730" y="61722"/>
                    <a:pt x="868680" y="61722"/>
                  </a:cubicBezTo>
                  <a:lnTo>
                    <a:pt x="30861" y="61722"/>
                  </a:lnTo>
                  <a:cubicBezTo>
                    <a:pt x="13811" y="61722"/>
                    <a:pt x="0" y="47911"/>
                    <a:pt x="0" y="30861"/>
                  </a:cubicBezTo>
                  <a:cubicBezTo>
                    <a:pt x="0" y="13811"/>
                    <a:pt x="13811" y="0"/>
                    <a:pt x="30861" y="0"/>
                  </a:cubicBezTo>
                  <a:lnTo>
                    <a:pt x="30861" y="0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D723C060-9D97-5DBA-3F66-83647200075B}"/>
                </a:ext>
              </a:extLst>
            </p:cNvPr>
            <p:cNvSpPr/>
            <p:nvPr/>
          </p:nvSpPr>
          <p:spPr>
            <a:xfrm>
              <a:off x="13782611" y="4959303"/>
              <a:ext cx="348424" cy="523589"/>
            </a:xfrm>
            <a:custGeom>
              <a:avLst/>
              <a:gdLst>
                <a:gd name="connsiteX0" fmla="*/ 348425 w 348424"/>
                <a:gd name="connsiteY0" fmla="*/ 0 h 523589"/>
                <a:gd name="connsiteX1" fmla="*/ 0 w 348424"/>
                <a:gd name="connsiteY1" fmla="*/ 0 h 523589"/>
                <a:gd name="connsiteX2" fmla="*/ 0 w 348424"/>
                <a:gd name="connsiteY2" fmla="*/ 523589 h 523589"/>
                <a:gd name="connsiteX3" fmla="*/ 348425 w 348424"/>
                <a:gd name="connsiteY3" fmla="*/ 523589 h 523589"/>
                <a:gd name="connsiteX4" fmla="*/ 348425 w 348424"/>
                <a:gd name="connsiteY4" fmla="*/ 0 h 523589"/>
                <a:gd name="connsiteX5" fmla="*/ 348425 w 348424"/>
                <a:gd name="connsiteY5" fmla="*/ 0 h 52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424" h="523589">
                  <a:moveTo>
                    <a:pt x="348425" y="0"/>
                  </a:moveTo>
                  <a:lnTo>
                    <a:pt x="0" y="0"/>
                  </a:lnTo>
                  <a:lnTo>
                    <a:pt x="0" y="523589"/>
                  </a:lnTo>
                  <a:lnTo>
                    <a:pt x="348425" y="523589"/>
                  </a:lnTo>
                  <a:lnTo>
                    <a:pt x="348425" y="0"/>
                  </a:lnTo>
                  <a:lnTo>
                    <a:pt x="348425" y="0"/>
                  </a:ln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8" name="Rectangle 43">
            <a:extLst>
              <a:ext uri="{FF2B5EF4-FFF2-40B4-BE49-F238E27FC236}">
                <a16:creationId xmlns:a16="http://schemas.microsoft.com/office/drawing/2014/main" id="{6B05E0BD-A3CE-A039-B85E-A88ECFA924EA}"/>
              </a:ext>
            </a:extLst>
          </p:cNvPr>
          <p:cNvSpPr/>
          <p:nvPr/>
        </p:nvSpPr>
        <p:spPr>
          <a:xfrm>
            <a:off x="13620659" y="0"/>
            <a:ext cx="2635341" cy="1393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2632D629-DF0A-C32F-4F04-BD7703C67359}"/>
              </a:ext>
            </a:extLst>
          </p:cNvPr>
          <p:cNvGrpSpPr/>
          <p:nvPr/>
        </p:nvGrpSpPr>
        <p:grpSpPr>
          <a:xfrm>
            <a:off x="14504278" y="1137807"/>
            <a:ext cx="810478" cy="971191"/>
            <a:chOff x="14398073" y="2073262"/>
            <a:chExt cx="1011107" cy="1211603"/>
          </a:xfrm>
        </p:grpSpPr>
        <p:pic>
          <p:nvPicPr>
            <p:cNvPr id="176" name="Graphic 175">
              <a:extLst>
                <a:ext uri="{FF2B5EF4-FFF2-40B4-BE49-F238E27FC236}">
                  <a16:creationId xmlns:a16="http://schemas.microsoft.com/office/drawing/2014/main" id="{CB1D009C-6D4A-DD8E-2E8B-ED7064E01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398073" y="2695899"/>
              <a:ext cx="962207" cy="588966"/>
            </a:xfrm>
            <a:prstGeom prst="rect">
              <a:avLst/>
            </a:prstGeom>
          </p:spPr>
        </p:pic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8934F281-C84E-237C-4C27-4DA9E4BDE6EC}"/>
                </a:ext>
              </a:extLst>
            </p:cNvPr>
            <p:cNvGrpSpPr/>
            <p:nvPr/>
          </p:nvGrpSpPr>
          <p:grpSpPr>
            <a:xfrm>
              <a:off x="14498113" y="2073262"/>
              <a:ext cx="404933" cy="354541"/>
              <a:chOff x="14443467" y="2073253"/>
              <a:chExt cx="404933" cy="354541"/>
            </a:xfrm>
          </p:grpSpPr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569755B-72A0-0831-A5AE-AE20C5A6EF6A}"/>
                  </a:ext>
                </a:extLst>
              </p:cNvPr>
              <p:cNvSpPr/>
              <p:nvPr/>
            </p:nvSpPr>
            <p:spPr>
              <a:xfrm>
                <a:off x="14681953" y="2073253"/>
                <a:ext cx="166447" cy="230508"/>
              </a:xfrm>
              <a:custGeom>
                <a:avLst/>
                <a:gdLst>
                  <a:gd name="connsiteX0" fmla="*/ 23732 w 166447"/>
                  <a:gd name="connsiteY0" fmla="*/ 436 h 230508"/>
                  <a:gd name="connsiteX1" fmla="*/ 436 w 166447"/>
                  <a:gd name="connsiteY1" fmla="*/ 15512 h 230508"/>
                  <a:gd name="connsiteX2" fmla="*/ 15512 w 166447"/>
                  <a:gd name="connsiteY2" fmla="*/ 38765 h 230508"/>
                  <a:gd name="connsiteX3" fmla="*/ 124070 w 166447"/>
                  <a:gd name="connsiteY3" fmla="*/ 206819 h 230508"/>
                  <a:gd name="connsiteX4" fmla="*/ 126795 w 166447"/>
                  <a:gd name="connsiteY4" fmla="*/ 221555 h 230508"/>
                  <a:gd name="connsiteX5" fmla="*/ 139146 w 166447"/>
                  <a:gd name="connsiteY5" fmla="*/ 230072 h 230508"/>
                  <a:gd name="connsiteX6" fmla="*/ 162399 w 166447"/>
                  <a:gd name="connsiteY6" fmla="*/ 214996 h 230508"/>
                  <a:gd name="connsiteX7" fmla="*/ 23732 w 166447"/>
                  <a:gd name="connsiteY7" fmla="*/ 436 h 230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447" h="230508">
                    <a:moveTo>
                      <a:pt x="23732" y="436"/>
                    </a:moveTo>
                    <a:cubicBezTo>
                      <a:pt x="13127" y="-1821"/>
                      <a:pt x="2736" y="4908"/>
                      <a:pt x="436" y="15512"/>
                    </a:cubicBezTo>
                    <a:cubicBezTo>
                      <a:pt x="-1821" y="26074"/>
                      <a:pt x="4908" y="36508"/>
                      <a:pt x="15512" y="38765"/>
                    </a:cubicBezTo>
                    <a:cubicBezTo>
                      <a:pt x="91745" y="55119"/>
                      <a:pt x="140466" y="130501"/>
                      <a:pt x="124070" y="206819"/>
                    </a:cubicBezTo>
                    <a:cubicBezTo>
                      <a:pt x="122920" y="212100"/>
                      <a:pt x="124070" y="217381"/>
                      <a:pt x="126795" y="221555"/>
                    </a:cubicBezTo>
                    <a:cubicBezTo>
                      <a:pt x="129521" y="225728"/>
                      <a:pt x="133823" y="228922"/>
                      <a:pt x="139146" y="230072"/>
                    </a:cubicBezTo>
                    <a:cubicBezTo>
                      <a:pt x="149751" y="232329"/>
                      <a:pt x="160142" y="225600"/>
                      <a:pt x="162399" y="214996"/>
                    </a:cubicBezTo>
                    <a:cubicBezTo>
                      <a:pt x="183310" y="117596"/>
                      <a:pt x="121131" y="21304"/>
                      <a:pt x="23732" y="4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7E2CA0D-6CE9-8D15-E46F-72F276787BA3}"/>
                  </a:ext>
                </a:extLst>
              </p:cNvPr>
              <p:cNvSpPr/>
              <p:nvPr/>
            </p:nvSpPr>
            <p:spPr>
              <a:xfrm>
                <a:off x="14666238" y="2146591"/>
                <a:ext cx="107142" cy="141455"/>
              </a:xfrm>
              <a:custGeom>
                <a:avLst/>
                <a:gdLst>
                  <a:gd name="connsiteX0" fmla="*/ 23732 w 107142"/>
                  <a:gd name="connsiteY0" fmla="*/ 436 h 141455"/>
                  <a:gd name="connsiteX1" fmla="*/ 436 w 107142"/>
                  <a:gd name="connsiteY1" fmla="*/ 15512 h 141455"/>
                  <a:gd name="connsiteX2" fmla="*/ 15512 w 107142"/>
                  <a:gd name="connsiteY2" fmla="*/ 38765 h 141455"/>
                  <a:gd name="connsiteX3" fmla="*/ 66448 w 107142"/>
                  <a:gd name="connsiteY3" fmla="*/ 117767 h 141455"/>
                  <a:gd name="connsiteX4" fmla="*/ 69173 w 107142"/>
                  <a:gd name="connsiteY4" fmla="*/ 132502 h 141455"/>
                  <a:gd name="connsiteX5" fmla="*/ 81524 w 107142"/>
                  <a:gd name="connsiteY5" fmla="*/ 141020 h 141455"/>
                  <a:gd name="connsiteX6" fmla="*/ 104777 w 107142"/>
                  <a:gd name="connsiteY6" fmla="*/ 125944 h 141455"/>
                  <a:gd name="connsiteX7" fmla="*/ 23732 w 107142"/>
                  <a:gd name="connsiteY7" fmla="*/ 393 h 14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142" h="141455">
                    <a:moveTo>
                      <a:pt x="23732" y="436"/>
                    </a:moveTo>
                    <a:cubicBezTo>
                      <a:pt x="13127" y="-1821"/>
                      <a:pt x="2736" y="4908"/>
                      <a:pt x="436" y="15512"/>
                    </a:cubicBezTo>
                    <a:cubicBezTo>
                      <a:pt x="-1821" y="26074"/>
                      <a:pt x="4908" y="36508"/>
                      <a:pt x="15512" y="38765"/>
                    </a:cubicBezTo>
                    <a:cubicBezTo>
                      <a:pt x="51286" y="46431"/>
                      <a:pt x="74156" y="81865"/>
                      <a:pt x="66448" y="117767"/>
                    </a:cubicBezTo>
                    <a:cubicBezTo>
                      <a:pt x="65298" y="123048"/>
                      <a:pt x="66448" y="128329"/>
                      <a:pt x="69173" y="132502"/>
                    </a:cubicBezTo>
                    <a:cubicBezTo>
                      <a:pt x="71899" y="136676"/>
                      <a:pt x="76243" y="139913"/>
                      <a:pt x="81524" y="141020"/>
                    </a:cubicBezTo>
                    <a:cubicBezTo>
                      <a:pt x="92086" y="143277"/>
                      <a:pt x="102520" y="136548"/>
                      <a:pt x="104777" y="125944"/>
                    </a:cubicBezTo>
                    <a:cubicBezTo>
                      <a:pt x="117000" y="68918"/>
                      <a:pt x="80630" y="12574"/>
                      <a:pt x="23732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563B620-6576-C1B0-F1E1-E90181A36094}"/>
                  </a:ext>
                </a:extLst>
              </p:cNvPr>
              <p:cNvSpPr/>
              <p:nvPr/>
            </p:nvSpPr>
            <p:spPr>
              <a:xfrm>
                <a:off x="14443467" y="2125898"/>
                <a:ext cx="305463" cy="301896"/>
              </a:xfrm>
              <a:custGeom>
                <a:avLst/>
                <a:gdLst>
                  <a:gd name="connsiteX0" fmla="*/ 117802 w 305463"/>
                  <a:gd name="connsiteY0" fmla="*/ 15038 h 301896"/>
                  <a:gd name="connsiteX1" fmla="*/ 67633 w 305463"/>
                  <a:gd name="connsiteY1" fmla="*/ 139013 h 301896"/>
                  <a:gd name="connsiteX2" fmla="*/ 10990 w 305463"/>
                  <a:gd name="connsiteY2" fmla="*/ 175639 h 301896"/>
                  <a:gd name="connsiteX3" fmla="*/ 3878 w 305463"/>
                  <a:gd name="connsiteY3" fmla="*/ 208858 h 301896"/>
                  <a:gd name="connsiteX4" fmla="*/ 56985 w 305463"/>
                  <a:gd name="connsiteY4" fmla="*/ 290925 h 301896"/>
                  <a:gd name="connsiteX5" fmla="*/ 90204 w 305463"/>
                  <a:gd name="connsiteY5" fmla="*/ 298038 h 301896"/>
                  <a:gd name="connsiteX6" fmla="*/ 146847 w 305463"/>
                  <a:gd name="connsiteY6" fmla="*/ 261412 h 301896"/>
                  <a:gd name="connsiteX7" fmla="*/ 280489 w 305463"/>
                  <a:gd name="connsiteY7" fmla="*/ 266480 h 301896"/>
                  <a:gd name="connsiteX8" fmla="*/ 301570 w 305463"/>
                  <a:gd name="connsiteY8" fmla="*/ 229428 h 301896"/>
                  <a:gd name="connsiteX9" fmla="*/ 160262 w 305463"/>
                  <a:gd name="connsiteY9" fmla="*/ 10992 h 301896"/>
                  <a:gd name="connsiteX10" fmla="*/ 117802 w 305463"/>
                  <a:gd name="connsiteY10" fmla="*/ 15038 h 30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5463" h="301896">
                    <a:moveTo>
                      <a:pt x="117802" y="15038"/>
                    </a:moveTo>
                    <a:lnTo>
                      <a:pt x="67633" y="139013"/>
                    </a:lnTo>
                    <a:lnTo>
                      <a:pt x="10990" y="175639"/>
                    </a:lnTo>
                    <a:cubicBezTo>
                      <a:pt x="-168" y="182836"/>
                      <a:pt x="-3362" y="197742"/>
                      <a:pt x="3878" y="208858"/>
                    </a:cubicBezTo>
                    <a:lnTo>
                      <a:pt x="56985" y="290925"/>
                    </a:lnTo>
                    <a:cubicBezTo>
                      <a:pt x="64183" y="302083"/>
                      <a:pt x="79089" y="305235"/>
                      <a:pt x="90204" y="298038"/>
                    </a:cubicBezTo>
                    <a:lnTo>
                      <a:pt x="146847" y="261412"/>
                    </a:lnTo>
                    <a:lnTo>
                      <a:pt x="280489" y="266480"/>
                    </a:lnTo>
                    <a:cubicBezTo>
                      <a:pt x="299909" y="267204"/>
                      <a:pt x="312132" y="245739"/>
                      <a:pt x="301570" y="229428"/>
                    </a:cubicBezTo>
                    <a:lnTo>
                      <a:pt x="160262" y="10992"/>
                    </a:lnTo>
                    <a:cubicBezTo>
                      <a:pt x="149700" y="-5362"/>
                      <a:pt x="125084" y="-3019"/>
                      <a:pt x="117802" y="1503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9BDBAB8-2608-8B20-7848-F37C87B1B42A}"/>
                </a:ext>
              </a:extLst>
            </p:cNvPr>
            <p:cNvSpPr/>
            <p:nvPr/>
          </p:nvSpPr>
          <p:spPr>
            <a:xfrm>
              <a:off x="14690425" y="2517305"/>
              <a:ext cx="377502" cy="377502"/>
            </a:xfrm>
            <a:custGeom>
              <a:avLst/>
              <a:gdLst>
                <a:gd name="connsiteX0" fmla="*/ 188751 w 377502"/>
                <a:gd name="connsiteY0" fmla="*/ 0 h 377502"/>
                <a:gd name="connsiteX1" fmla="*/ 0 w 377502"/>
                <a:gd name="connsiteY1" fmla="*/ 188751 h 377502"/>
                <a:gd name="connsiteX2" fmla="*/ 188751 w 377502"/>
                <a:gd name="connsiteY2" fmla="*/ 377503 h 377502"/>
                <a:gd name="connsiteX3" fmla="*/ 377503 w 377502"/>
                <a:gd name="connsiteY3" fmla="*/ 188751 h 377502"/>
                <a:gd name="connsiteX4" fmla="*/ 188751 w 377502"/>
                <a:gd name="connsiteY4" fmla="*/ 0 h 377502"/>
                <a:gd name="connsiteX5" fmla="*/ 274269 w 377502"/>
                <a:gd name="connsiteY5" fmla="*/ 201528 h 377502"/>
                <a:gd name="connsiteX6" fmla="*/ 155831 w 377502"/>
                <a:gd name="connsiteY6" fmla="*/ 280359 h 377502"/>
                <a:gd name="connsiteX7" fmla="*/ 132024 w 377502"/>
                <a:gd name="connsiteY7" fmla="*/ 267625 h 377502"/>
                <a:gd name="connsiteX8" fmla="*/ 132024 w 377502"/>
                <a:gd name="connsiteY8" fmla="*/ 109963 h 377502"/>
                <a:gd name="connsiteX9" fmla="*/ 155831 w 377502"/>
                <a:gd name="connsiteY9" fmla="*/ 97229 h 377502"/>
                <a:gd name="connsiteX10" fmla="*/ 274269 w 377502"/>
                <a:gd name="connsiteY10" fmla="*/ 176103 h 377502"/>
                <a:gd name="connsiteX11" fmla="*/ 274269 w 377502"/>
                <a:gd name="connsiteY11" fmla="*/ 201571 h 37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502" h="377502">
                  <a:moveTo>
                    <a:pt x="188751" y="0"/>
                  </a:moveTo>
                  <a:cubicBezTo>
                    <a:pt x="84666" y="0"/>
                    <a:pt x="0" y="84708"/>
                    <a:pt x="0" y="188751"/>
                  </a:cubicBezTo>
                  <a:cubicBezTo>
                    <a:pt x="0" y="292795"/>
                    <a:pt x="84708" y="377503"/>
                    <a:pt x="188751" y="377503"/>
                  </a:cubicBezTo>
                  <a:cubicBezTo>
                    <a:pt x="292795" y="377503"/>
                    <a:pt x="377503" y="292837"/>
                    <a:pt x="377503" y="188751"/>
                  </a:cubicBezTo>
                  <a:cubicBezTo>
                    <a:pt x="377503" y="84666"/>
                    <a:pt x="292837" y="0"/>
                    <a:pt x="188751" y="0"/>
                  </a:cubicBezTo>
                  <a:close/>
                  <a:moveTo>
                    <a:pt x="274269" y="201528"/>
                  </a:moveTo>
                  <a:lnTo>
                    <a:pt x="155831" y="280359"/>
                  </a:lnTo>
                  <a:cubicBezTo>
                    <a:pt x="145652" y="287130"/>
                    <a:pt x="132024" y="279805"/>
                    <a:pt x="132024" y="267625"/>
                  </a:cubicBezTo>
                  <a:lnTo>
                    <a:pt x="132024" y="109963"/>
                  </a:lnTo>
                  <a:cubicBezTo>
                    <a:pt x="132024" y="97783"/>
                    <a:pt x="145652" y="90458"/>
                    <a:pt x="155831" y="97229"/>
                  </a:cubicBezTo>
                  <a:lnTo>
                    <a:pt x="274269" y="176103"/>
                  </a:lnTo>
                  <a:cubicBezTo>
                    <a:pt x="283383" y="182150"/>
                    <a:pt x="283383" y="195523"/>
                    <a:pt x="274269" y="2015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F94C65D5-0060-10DA-CD74-23615518D135}"/>
                </a:ext>
              </a:extLst>
            </p:cNvPr>
            <p:cNvGrpSpPr/>
            <p:nvPr/>
          </p:nvGrpSpPr>
          <p:grpSpPr>
            <a:xfrm>
              <a:off x="14987374" y="2163122"/>
              <a:ext cx="421806" cy="318482"/>
              <a:chOff x="15010931" y="2171788"/>
              <a:chExt cx="421806" cy="318482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EB3091EE-783E-83EF-7005-39A7E65865B4}"/>
                  </a:ext>
                </a:extLst>
              </p:cNvPr>
              <p:cNvSpPr/>
              <p:nvPr/>
            </p:nvSpPr>
            <p:spPr>
              <a:xfrm>
                <a:off x="15065274" y="2171788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6A7AA9C-A79D-8792-0AEE-0F1E39F62D57}"/>
                  </a:ext>
                </a:extLst>
              </p:cNvPr>
              <p:cNvSpPr/>
              <p:nvPr/>
            </p:nvSpPr>
            <p:spPr>
              <a:xfrm>
                <a:off x="15038103" y="2260202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72AA1E72-E283-2FDC-0C69-18FEAC222941}"/>
                  </a:ext>
                </a:extLst>
              </p:cNvPr>
              <p:cNvSpPr/>
              <p:nvPr/>
            </p:nvSpPr>
            <p:spPr>
              <a:xfrm>
                <a:off x="15010931" y="2348572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D1B9EBAB-45AA-07AB-09EF-DACD79379181}"/>
              </a:ext>
            </a:extLst>
          </p:cNvPr>
          <p:cNvGrpSpPr/>
          <p:nvPr/>
        </p:nvGrpSpPr>
        <p:grpSpPr>
          <a:xfrm>
            <a:off x="1238970" y="1022213"/>
            <a:ext cx="9224773" cy="7124256"/>
            <a:chOff x="1238970" y="1022213"/>
            <a:chExt cx="9224773" cy="7124256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7DB301E1-36CA-3801-6AC6-36BA8C6A8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38970" y="1022213"/>
              <a:ext cx="9224773" cy="7124256"/>
            </a:xfrm>
            <a:prstGeom prst="rect">
              <a:avLst/>
            </a:prstGeom>
          </p:spPr>
        </p:pic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77F25CEF-9835-13A1-C4A1-5F9A6DAE66F5}"/>
                </a:ext>
              </a:extLst>
            </p:cNvPr>
            <p:cNvSpPr/>
            <p:nvPr/>
          </p:nvSpPr>
          <p:spPr>
            <a:xfrm>
              <a:off x="9640701" y="2821057"/>
              <a:ext cx="806729" cy="3028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3" name="Picture 162">
            <a:extLst>
              <a:ext uri="{FF2B5EF4-FFF2-40B4-BE49-F238E27FC236}">
                <a16:creationId xmlns:a16="http://schemas.microsoft.com/office/drawing/2014/main" id="{26CEC730-7E62-A8D3-F038-CF46976E7F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2768" y="2550499"/>
            <a:ext cx="7539100" cy="6264785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0A4B2B-C605-4E8F-A325-D5540D83AF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8394" y="511567"/>
            <a:ext cx="6855659" cy="7196486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FF05D469-7E42-9E21-AC01-89E20C38C6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63425" y="2343383"/>
            <a:ext cx="6068704" cy="6318303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71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41940D8-C64A-D1AC-5FD6-9202CC2510BD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F0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E23A41-2FB6-FA1F-9196-AB7D5AE2A690}"/>
              </a:ext>
            </a:extLst>
          </p:cNvPr>
          <p:cNvGrpSpPr/>
          <p:nvPr/>
        </p:nvGrpSpPr>
        <p:grpSpPr>
          <a:xfrm>
            <a:off x="3902804" y="942854"/>
            <a:ext cx="7640541" cy="7183670"/>
            <a:chOff x="3902804" y="942854"/>
            <a:chExt cx="7640541" cy="718367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A1A69BC-C288-1898-BDD5-F4CCF02D22DB}"/>
                </a:ext>
              </a:extLst>
            </p:cNvPr>
            <p:cNvSpPr/>
            <p:nvPr/>
          </p:nvSpPr>
          <p:spPr>
            <a:xfrm>
              <a:off x="4531541" y="1631317"/>
              <a:ext cx="6358855" cy="6495207"/>
            </a:xfrm>
            <a:prstGeom prst="ellipse">
              <a:avLst/>
            </a:prstGeom>
            <a:noFill/>
            <a:ln w="22225">
              <a:solidFill>
                <a:schemeClr val="accent1">
                  <a:shade val="1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FD52D8F-255E-6BF7-512B-5D991E4D7B8B}"/>
                </a:ext>
              </a:extLst>
            </p:cNvPr>
            <p:cNvGrpSpPr/>
            <p:nvPr/>
          </p:nvGrpSpPr>
          <p:grpSpPr>
            <a:xfrm>
              <a:off x="5686004" y="2899068"/>
              <a:ext cx="4187339" cy="3706153"/>
              <a:chOff x="4264503" y="1630544"/>
              <a:chExt cx="3140504" cy="2779615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D853E1A3-1B5A-B730-544B-A4FF31D89487}"/>
                  </a:ext>
                </a:extLst>
              </p:cNvPr>
              <p:cNvSpPr/>
              <p:nvPr/>
            </p:nvSpPr>
            <p:spPr>
              <a:xfrm>
                <a:off x="4466804" y="1809542"/>
                <a:ext cx="2799843" cy="2446869"/>
              </a:xfrm>
              <a:prstGeom prst="hexagon">
                <a:avLst/>
              </a:prstGeom>
              <a:solidFill>
                <a:srgbClr val="D6DCD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7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DBA523A2-21F5-89B6-DC59-D0BCFEC3197B}"/>
                  </a:ext>
                </a:extLst>
              </p:cNvPr>
              <p:cNvSpPr/>
              <p:nvPr/>
            </p:nvSpPr>
            <p:spPr>
              <a:xfrm>
                <a:off x="4749454" y="2078115"/>
                <a:ext cx="2281954" cy="1969439"/>
              </a:xfrm>
              <a:prstGeom prst="hexagon">
                <a:avLst/>
              </a:prstGeom>
              <a:solidFill>
                <a:srgbClr val="E3E9E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7"/>
              </a:p>
            </p:txBody>
          </p:sp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F08A408F-DBC0-C577-BF77-46C47E6974D7}"/>
                  </a:ext>
                </a:extLst>
              </p:cNvPr>
              <p:cNvSpPr/>
              <p:nvPr/>
            </p:nvSpPr>
            <p:spPr>
              <a:xfrm>
                <a:off x="5041338" y="2346690"/>
                <a:ext cx="1675051" cy="1432291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7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63A35914-C525-B910-1FEA-9F6D9A4AFFDF}"/>
                  </a:ext>
                </a:extLst>
              </p:cNvPr>
              <p:cNvSpPr/>
              <p:nvPr/>
            </p:nvSpPr>
            <p:spPr>
              <a:xfrm>
                <a:off x="4264503" y="1630544"/>
                <a:ext cx="3140504" cy="2779615"/>
              </a:xfrm>
              <a:prstGeom prst="hexagon">
                <a:avLst/>
              </a:prstGeom>
              <a:noFill/>
              <a:ln w="66675">
                <a:solidFill>
                  <a:srgbClr val="BEC2C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7"/>
              </a:p>
            </p:txBody>
          </p:sp>
        </p:grp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37E5922A-B07A-53BA-9A60-A90A8875EBD3}"/>
                </a:ext>
              </a:extLst>
            </p:cNvPr>
            <p:cNvSpPr/>
            <p:nvPr/>
          </p:nvSpPr>
          <p:spPr>
            <a:xfrm>
              <a:off x="9706703" y="5592390"/>
              <a:ext cx="1818800" cy="1512575"/>
            </a:xfrm>
            <a:prstGeom prst="hexagon">
              <a:avLst/>
            </a:prstGeom>
            <a:gradFill flip="none" rotWithShape="1">
              <a:gsLst>
                <a:gs pos="43000">
                  <a:srgbClr val="305252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2000" b="1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ctr" defTabSz="914377"/>
              <a:r>
                <a:rPr lang="en-US" sz="2000" b="1" dirty="0">
                  <a:solidFill>
                    <a:prstClr val="white"/>
                  </a:solidFill>
                  <a:latin typeface="Calibri" panose="020F0502020204030204"/>
                </a:rPr>
                <a:t>Content</a:t>
              </a:r>
            </a:p>
            <a:p>
              <a:pPr algn="ctr" defTabSz="914377"/>
              <a:r>
                <a:rPr lang="en-US" sz="2000" b="1" dirty="0">
                  <a:solidFill>
                    <a:prstClr val="white"/>
                  </a:solidFill>
                  <a:latin typeface="Calibri" panose="020F0502020204030204"/>
                </a:rPr>
                <a:t>Services</a:t>
              </a:r>
            </a:p>
            <a:p>
              <a:pPr algn="ctr" defTabSz="914377"/>
              <a:endParaRPr lang="en-US" sz="20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7B627826-9504-239E-DB2F-C558CE0C5BEF}"/>
                </a:ext>
              </a:extLst>
            </p:cNvPr>
            <p:cNvSpPr/>
            <p:nvPr/>
          </p:nvSpPr>
          <p:spPr>
            <a:xfrm>
              <a:off x="6899555" y="942854"/>
              <a:ext cx="1760235" cy="1512575"/>
            </a:xfrm>
            <a:prstGeom prst="hexagon">
              <a:avLst/>
            </a:prstGeom>
            <a:gradFill flip="none" rotWithShape="1">
              <a:gsLst>
                <a:gs pos="67000">
                  <a:srgbClr val="E45C24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600" b="1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ctr" defTabSz="914377"/>
              <a:endParaRPr lang="en-US" sz="20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9EB38392-A688-389E-A00E-2384729733E4}"/>
                </a:ext>
              </a:extLst>
            </p:cNvPr>
            <p:cNvSpPr/>
            <p:nvPr/>
          </p:nvSpPr>
          <p:spPr>
            <a:xfrm>
              <a:off x="9688864" y="2603585"/>
              <a:ext cx="1854481" cy="1512575"/>
            </a:xfrm>
            <a:prstGeom prst="hexagon">
              <a:avLst/>
            </a:prstGeom>
            <a:gradFill flip="none" rotWithShape="1">
              <a:gsLst>
                <a:gs pos="30000">
                  <a:srgbClr val="FCA87D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2800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endParaRPr lang="en-US" sz="18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4A571E5A-819C-DDF7-DD1E-00C73795EC26}"/>
                </a:ext>
              </a:extLst>
            </p:cNvPr>
            <p:cNvSpPr/>
            <p:nvPr/>
          </p:nvSpPr>
          <p:spPr>
            <a:xfrm>
              <a:off x="3951913" y="5536285"/>
              <a:ext cx="1795388" cy="1512575"/>
            </a:xfrm>
            <a:prstGeom prst="hexagon">
              <a:avLst/>
            </a:prstGeom>
            <a:gradFill flip="none" rotWithShape="1">
              <a:gsLst>
                <a:gs pos="67000">
                  <a:srgbClr val="4D7A7A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2000" b="1" dirty="0">
                  <a:solidFill>
                    <a:prstClr val="white"/>
                  </a:solidFill>
                  <a:latin typeface="Calibri" panose="020F0502020204030204"/>
                </a:rPr>
                <a:t>Learning</a:t>
              </a:r>
            </a:p>
            <a:p>
              <a:pPr algn="ctr" defTabSz="914377"/>
              <a:r>
                <a:rPr lang="en-US" sz="2000" b="1" dirty="0">
                  <a:solidFill>
                    <a:prstClr val="white"/>
                  </a:solidFill>
                  <a:latin typeface="Calibri" panose="020F0502020204030204"/>
                </a:rPr>
                <a:t>Services</a:t>
              </a:r>
            </a:p>
          </p:txBody>
        </p:sp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689F5C6F-0E4E-5A82-EAFB-54AD9C04892C}"/>
                </a:ext>
              </a:extLst>
            </p:cNvPr>
            <p:cNvSpPr/>
            <p:nvPr/>
          </p:nvSpPr>
          <p:spPr>
            <a:xfrm>
              <a:off x="3902804" y="2603585"/>
              <a:ext cx="1795387" cy="1579372"/>
            </a:xfrm>
            <a:prstGeom prst="hexagon">
              <a:avLst/>
            </a:prstGeom>
            <a:gradFill flip="none" rotWithShape="1">
              <a:gsLst>
                <a:gs pos="30000">
                  <a:srgbClr val="E45C24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6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949A99-2B0C-ED57-6572-203FDA0069B6}"/>
                </a:ext>
              </a:extLst>
            </p:cNvPr>
            <p:cNvSpPr txBox="1"/>
            <p:nvPr/>
          </p:nvSpPr>
          <p:spPr>
            <a:xfrm>
              <a:off x="5485676" y="5038140"/>
              <a:ext cx="4736464" cy="1056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867" b="1" dirty="0"/>
                <a:t>Managed Services</a:t>
              </a:r>
            </a:p>
            <a:p>
              <a:pPr lvl="0" algn="ctr"/>
              <a:r>
                <a:rPr lang="en-US" sz="1467" dirty="0"/>
                <a:t>Sales Enablement </a:t>
              </a:r>
            </a:p>
            <a:p>
              <a:pPr lvl="0" algn="ctr"/>
              <a:r>
                <a:rPr lang="en-US" sz="1467" dirty="0"/>
                <a:t>Program Admin</a:t>
              </a:r>
            </a:p>
            <a:p>
              <a:pPr lvl="0" algn="ctr"/>
              <a:r>
                <a:rPr lang="en-US" sz="1467" dirty="0"/>
                <a:t>Sales Technologies</a:t>
              </a:r>
              <a:endParaRPr lang="en-US" sz="1867" dirty="0"/>
            </a:p>
          </p:txBody>
        </p:sp>
      </p:grpSp>
      <p:pic>
        <p:nvPicPr>
          <p:cNvPr id="7" name="Picture 6" descr="A picture containing graphics, graphic design, design, text&#10;&#10;Description automatically generated">
            <a:extLst>
              <a:ext uri="{FF2B5EF4-FFF2-40B4-BE49-F238E27FC236}">
                <a16:creationId xmlns:a16="http://schemas.microsoft.com/office/drawing/2014/main" id="{FC800CC6-32F4-8E1E-F403-F59423239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902" y="3437985"/>
            <a:ext cx="3202797" cy="1568994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DDFBD3DC-0E5B-C311-7913-B3D62AEAF252}"/>
              </a:ext>
            </a:extLst>
          </p:cNvPr>
          <p:cNvSpPr/>
          <p:nvPr/>
        </p:nvSpPr>
        <p:spPr>
          <a:xfrm>
            <a:off x="6912900" y="7231718"/>
            <a:ext cx="1818800" cy="1512575"/>
          </a:xfrm>
          <a:prstGeom prst="hexagon">
            <a:avLst/>
          </a:prstGeom>
          <a:gradFill flip="none" rotWithShape="1">
            <a:gsLst>
              <a:gs pos="43000">
                <a:srgbClr val="828282"/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0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377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Feedback</a:t>
            </a:r>
          </a:p>
          <a:p>
            <a:pPr algn="ctr" defTabSz="914377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Data</a:t>
            </a:r>
          </a:p>
          <a:p>
            <a:pPr algn="ctr" defTabSz="914377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Analytics</a:t>
            </a:r>
          </a:p>
          <a:p>
            <a:pPr algn="ctr" defTabSz="914377"/>
            <a:endParaRPr lang="en-US" sz="2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529C6B-83CD-A09C-520B-374AC210954D}"/>
              </a:ext>
            </a:extLst>
          </p:cNvPr>
          <p:cNvSpPr txBox="1"/>
          <p:nvPr/>
        </p:nvSpPr>
        <p:spPr>
          <a:xfrm>
            <a:off x="767927" y="3057990"/>
            <a:ext cx="8127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Engagement</a:t>
            </a:r>
          </a:p>
          <a:p>
            <a:pPr algn="ctr" defTabSz="914377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Platform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28D55E-5130-D3C2-1213-81B65BC1A655}"/>
              </a:ext>
            </a:extLst>
          </p:cNvPr>
          <p:cNvSpPr txBox="1"/>
          <p:nvPr/>
        </p:nvSpPr>
        <p:spPr>
          <a:xfrm>
            <a:off x="6589845" y="3017712"/>
            <a:ext cx="8127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Readiness</a:t>
            </a:r>
          </a:p>
          <a:p>
            <a:pPr algn="ctr" defTabSz="914377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Services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369BDD-FDBB-6181-AA13-C07846A4BEA4}"/>
              </a:ext>
            </a:extLst>
          </p:cNvPr>
          <p:cNvSpPr txBox="1"/>
          <p:nvPr/>
        </p:nvSpPr>
        <p:spPr>
          <a:xfrm>
            <a:off x="3715919" y="1331321"/>
            <a:ext cx="8127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Advisory</a:t>
            </a:r>
          </a:p>
          <a:p>
            <a:pPr algn="ctr" defTabSz="914377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3127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6B23D5E-4C17-494A-BF28-4555F1FB2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" y="-3459"/>
            <a:ext cx="16254787" cy="49417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71B9E6-E274-449A-8B8E-10911CBC9AE2}"/>
              </a:ext>
            </a:extLst>
          </p:cNvPr>
          <p:cNvSpPr/>
          <p:nvPr/>
        </p:nvSpPr>
        <p:spPr>
          <a:xfrm>
            <a:off x="5564039" y="6564702"/>
            <a:ext cx="3062377" cy="29329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94E47-7905-49F4-B57A-DA5BE0E25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7084" y="2243293"/>
            <a:ext cx="3144609" cy="3846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9F23A7-6D90-4541-AF2F-5FBA14E3C799}"/>
              </a:ext>
            </a:extLst>
          </p:cNvPr>
          <p:cNvSpPr txBox="1"/>
          <p:nvPr/>
        </p:nvSpPr>
        <p:spPr>
          <a:xfrm>
            <a:off x="1408014" y="8427657"/>
            <a:ext cx="6266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ileron" panose="00000500000000000000" pitchFamily="50" charset="0"/>
              </a:rPr>
              <a:t>*Aggregated data from multiple customers collected from 2017 to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02B59D-DCDB-4E62-90D5-D1CD04D51A58}"/>
              </a:ext>
            </a:extLst>
          </p:cNvPr>
          <p:cNvSpPr txBox="1"/>
          <p:nvPr/>
        </p:nvSpPr>
        <p:spPr>
          <a:xfrm>
            <a:off x="2703694" y="371581"/>
            <a:ext cx="10190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Aileron Heavy" panose="00000A00000000000000" pitchFamily="50" charset="0"/>
              </a:rPr>
              <a:t>TEG Program Results</a:t>
            </a:r>
          </a:p>
          <a:p>
            <a:pPr algn="ctr"/>
            <a:r>
              <a:rPr lang="en-US" sz="3600" b="1" dirty="0">
                <a:solidFill>
                  <a:schemeClr val="accent1"/>
                </a:solidFill>
                <a:latin typeface="Aileron Heavy" panose="00000A00000000000000" pitchFamily="50" charset="0"/>
              </a:rPr>
              <a:t>The Science of Readiness =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E4BBB5-730C-4CFA-9031-D52187D3498F}"/>
              </a:ext>
            </a:extLst>
          </p:cNvPr>
          <p:cNvSpPr/>
          <p:nvPr/>
        </p:nvSpPr>
        <p:spPr>
          <a:xfrm>
            <a:off x="331772" y="7494982"/>
            <a:ext cx="6709107" cy="4647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ileron" panose="00000500000000000000" pitchFamily="50" charset="0"/>
              </a:rPr>
              <a:t>Over 200% increase in team engagement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0332D0-0BE2-4FA0-BE21-56E96B0BBBD2}"/>
              </a:ext>
            </a:extLst>
          </p:cNvPr>
          <p:cNvSpPr/>
          <p:nvPr/>
        </p:nvSpPr>
        <p:spPr>
          <a:xfrm>
            <a:off x="8052915" y="7494982"/>
            <a:ext cx="7934689" cy="4647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ileron" panose="00000500000000000000" pitchFamily="50" charset="0"/>
              </a:rPr>
              <a:t>Average increase in quota achievement of 26% in the first 12 months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B3E5A-6610-4657-AE73-76157F13911D}"/>
              </a:ext>
            </a:extLst>
          </p:cNvPr>
          <p:cNvSpPr/>
          <p:nvPr/>
        </p:nvSpPr>
        <p:spPr>
          <a:xfrm>
            <a:off x="2709792" y="2236913"/>
            <a:ext cx="1409445" cy="1097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27%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46252C-CDA0-4980-B68C-79D72B492A9A}"/>
              </a:ext>
            </a:extLst>
          </p:cNvPr>
          <p:cNvSpPr/>
          <p:nvPr/>
        </p:nvSpPr>
        <p:spPr>
          <a:xfrm>
            <a:off x="2709793" y="3237102"/>
            <a:ext cx="1409446" cy="861134"/>
          </a:xfrm>
          <a:prstGeom prst="rect">
            <a:avLst/>
          </a:prstGeom>
          <a:solidFill>
            <a:srgbClr val="7B7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21%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DB2B6-5D68-498C-9D1B-CFC25CD25B10}"/>
              </a:ext>
            </a:extLst>
          </p:cNvPr>
          <p:cNvSpPr/>
          <p:nvPr/>
        </p:nvSpPr>
        <p:spPr>
          <a:xfrm>
            <a:off x="2707671" y="4081606"/>
            <a:ext cx="1408176" cy="20116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52%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F70FCD-386C-4808-80EB-1D72E172C103}"/>
              </a:ext>
            </a:extLst>
          </p:cNvPr>
          <p:cNvSpPr/>
          <p:nvPr/>
        </p:nvSpPr>
        <p:spPr>
          <a:xfrm>
            <a:off x="6207593" y="2237253"/>
            <a:ext cx="1409447" cy="137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39%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AA731-C304-4F68-8160-E3C863E310A6}"/>
              </a:ext>
            </a:extLst>
          </p:cNvPr>
          <p:cNvSpPr/>
          <p:nvPr/>
        </p:nvSpPr>
        <p:spPr>
          <a:xfrm>
            <a:off x="6207594" y="3613651"/>
            <a:ext cx="1409446" cy="665385"/>
          </a:xfrm>
          <a:prstGeom prst="rect">
            <a:avLst/>
          </a:prstGeom>
          <a:solidFill>
            <a:srgbClr val="7B7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16%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1EB75F-D110-4680-BBCD-93D2E12B27A4}"/>
              </a:ext>
            </a:extLst>
          </p:cNvPr>
          <p:cNvSpPr/>
          <p:nvPr/>
        </p:nvSpPr>
        <p:spPr>
          <a:xfrm>
            <a:off x="6215409" y="4264857"/>
            <a:ext cx="1408176" cy="18164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46%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8DDB38-93FB-4C0C-9FFE-D22D2EFE5F30}"/>
              </a:ext>
            </a:extLst>
          </p:cNvPr>
          <p:cNvSpPr/>
          <p:nvPr/>
        </p:nvSpPr>
        <p:spPr>
          <a:xfrm>
            <a:off x="9705394" y="2234791"/>
            <a:ext cx="1409447" cy="19730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51%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BEFCA8-DB74-4C70-B2B7-80DB7B5C69EF}"/>
              </a:ext>
            </a:extLst>
          </p:cNvPr>
          <p:cNvSpPr/>
          <p:nvPr/>
        </p:nvSpPr>
        <p:spPr>
          <a:xfrm>
            <a:off x="9705393" y="4936120"/>
            <a:ext cx="1408176" cy="11452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31%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5E29F-CD78-4C1D-87F9-53F270675876}"/>
              </a:ext>
            </a:extLst>
          </p:cNvPr>
          <p:cNvSpPr txBox="1"/>
          <p:nvPr/>
        </p:nvSpPr>
        <p:spPr>
          <a:xfrm>
            <a:off x="12467257" y="2247990"/>
            <a:ext cx="3227863" cy="378565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Achievement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Made Plan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Almost Not Quite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Maybe Next Year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82FD5B-D575-4415-9B44-E96F99982D69}"/>
              </a:ext>
            </a:extLst>
          </p:cNvPr>
          <p:cNvSpPr/>
          <p:nvPr/>
        </p:nvSpPr>
        <p:spPr>
          <a:xfrm>
            <a:off x="13385343" y="3028248"/>
            <a:ext cx="1391690" cy="33154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39CD91-F879-4248-A601-D51B7F815C2F}"/>
              </a:ext>
            </a:extLst>
          </p:cNvPr>
          <p:cNvSpPr/>
          <p:nvPr/>
        </p:nvSpPr>
        <p:spPr>
          <a:xfrm>
            <a:off x="13367587" y="4195010"/>
            <a:ext cx="1409446" cy="291505"/>
          </a:xfrm>
          <a:prstGeom prst="rect">
            <a:avLst/>
          </a:prstGeom>
          <a:solidFill>
            <a:srgbClr val="7B7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118164-07C9-4113-A18D-170916B7399C}"/>
              </a:ext>
            </a:extLst>
          </p:cNvPr>
          <p:cNvSpPr/>
          <p:nvPr/>
        </p:nvSpPr>
        <p:spPr>
          <a:xfrm>
            <a:off x="13376465" y="5280268"/>
            <a:ext cx="1409445" cy="3141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13DF31-B4B4-4076-9C3E-4A1E6513F580}"/>
              </a:ext>
            </a:extLst>
          </p:cNvPr>
          <p:cNvGrpSpPr/>
          <p:nvPr/>
        </p:nvGrpSpPr>
        <p:grpSpPr>
          <a:xfrm>
            <a:off x="944305" y="2078336"/>
            <a:ext cx="11060362" cy="307777"/>
            <a:chOff x="844826" y="1490870"/>
            <a:chExt cx="11060362" cy="30777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2663C7-96FE-4E5C-B251-77D7D1C3F5DB}"/>
                </a:ext>
              </a:extLst>
            </p:cNvPr>
            <p:cNvCxnSpPr>
              <a:cxnSpLocks/>
            </p:cNvCxnSpPr>
            <p:nvPr/>
          </p:nvCxnSpPr>
          <p:spPr>
            <a:xfrm>
              <a:off x="1507829" y="1628557"/>
              <a:ext cx="1039735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BEE2F5-68E9-4656-B77D-928BFBD52370}"/>
                </a:ext>
              </a:extLst>
            </p:cNvPr>
            <p:cNvSpPr txBox="1"/>
            <p:nvPr/>
          </p:nvSpPr>
          <p:spPr>
            <a:xfrm>
              <a:off x="844826" y="1490870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100%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1C07611-3510-4C0D-9633-4633123DE6E1}"/>
              </a:ext>
            </a:extLst>
          </p:cNvPr>
          <p:cNvSpPr txBox="1"/>
          <p:nvPr/>
        </p:nvSpPr>
        <p:spPr>
          <a:xfrm rot="16200000">
            <a:off x="-296494" y="392148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% of Sellers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BCDE35-24A2-4301-AFFD-85DDB7D44A60}"/>
              </a:ext>
            </a:extLst>
          </p:cNvPr>
          <p:cNvSpPr txBox="1"/>
          <p:nvPr/>
        </p:nvSpPr>
        <p:spPr>
          <a:xfrm>
            <a:off x="5193798" y="6683403"/>
            <a:ext cx="345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LEADERBOARD RANKING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0AF5F6-A0CE-45D9-ACF2-94B1021EEAED}"/>
              </a:ext>
            </a:extLst>
          </p:cNvPr>
          <p:cNvSpPr txBox="1"/>
          <p:nvPr/>
        </p:nvSpPr>
        <p:spPr>
          <a:xfrm>
            <a:off x="2836355" y="6256494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Top Third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E9E515-E00C-4296-B80E-81630FF684C1}"/>
              </a:ext>
            </a:extLst>
          </p:cNvPr>
          <p:cNvSpPr txBox="1"/>
          <p:nvPr/>
        </p:nvSpPr>
        <p:spPr>
          <a:xfrm>
            <a:off x="6357516" y="6286433"/>
            <a:ext cx="1109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Mid Third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EF9D2F-6CE3-45F2-8490-36E0746128F5}"/>
              </a:ext>
            </a:extLst>
          </p:cNvPr>
          <p:cNvSpPr txBox="1"/>
          <p:nvPr/>
        </p:nvSpPr>
        <p:spPr>
          <a:xfrm>
            <a:off x="9675807" y="6291187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Bottom Third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A04C860-5063-4527-9D7A-3AD6D04B7DA8}"/>
              </a:ext>
            </a:extLst>
          </p:cNvPr>
          <p:cNvGrpSpPr/>
          <p:nvPr/>
        </p:nvGrpSpPr>
        <p:grpSpPr>
          <a:xfrm>
            <a:off x="895900" y="4127082"/>
            <a:ext cx="10970911" cy="307777"/>
            <a:chOff x="934277" y="1490870"/>
            <a:chExt cx="10970911" cy="30777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CDDA971-7FF8-40FE-82EA-E62435D22E9E}"/>
                </a:ext>
              </a:extLst>
            </p:cNvPr>
            <p:cNvCxnSpPr>
              <a:cxnSpLocks/>
            </p:cNvCxnSpPr>
            <p:nvPr/>
          </p:nvCxnSpPr>
          <p:spPr>
            <a:xfrm>
              <a:off x="1507829" y="1628557"/>
              <a:ext cx="1039735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4675915-AD3F-4837-9D4E-345F3F39862E}"/>
                </a:ext>
              </a:extLst>
            </p:cNvPr>
            <p:cNvSpPr txBox="1"/>
            <p:nvPr/>
          </p:nvSpPr>
          <p:spPr>
            <a:xfrm>
              <a:off x="934277" y="149087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50%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21D159-E5E2-419C-B996-DB68CC33E060}"/>
              </a:ext>
            </a:extLst>
          </p:cNvPr>
          <p:cNvGrpSpPr/>
          <p:nvPr/>
        </p:nvGrpSpPr>
        <p:grpSpPr>
          <a:xfrm>
            <a:off x="1015714" y="5939767"/>
            <a:ext cx="10851643" cy="307777"/>
            <a:chOff x="1053545" y="1490870"/>
            <a:chExt cx="10851643" cy="30777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AE8BC1-0743-4D93-87CD-EA61701C5953}"/>
                </a:ext>
              </a:extLst>
            </p:cNvPr>
            <p:cNvCxnSpPr>
              <a:cxnSpLocks/>
            </p:cNvCxnSpPr>
            <p:nvPr/>
          </p:nvCxnSpPr>
          <p:spPr>
            <a:xfrm>
              <a:off x="1507829" y="1628557"/>
              <a:ext cx="1039735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1356F4A-C10D-465B-81BA-3D8726A71D3C}"/>
                </a:ext>
              </a:extLst>
            </p:cNvPr>
            <p:cNvSpPr txBox="1"/>
            <p:nvPr/>
          </p:nvSpPr>
          <p:spPr>
            <a:xfrm>
              <a:off x="1053545" y="1490870"/>
              <a:ext cx="444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0%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21589A5-17F3-4219-A079-A92A89D05883}"/>
              </a:ext>
            </a:extLst>
          </p:cNvPr>
          <p:cNvSpPr/>
          <p:nvPr/>
        </p:nvSpPr>
        <p:spPr>
          <a:xfrm>
            <a:off x="9702242" y="4206820"/>
            <a:ext cx="1409446" cy="728239"/>
          </a:xfrm>
          <a:prstGeom prst="rect">
            <a:avLst/>
          </a:prstGeom>
          <a:solidFill>
            <a:srgbClr val="7B7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18%</a:t>
            </a:r>
          </a:p>
        </p:txBody>
      </p:sp>
    </p:spTree>
    <p:extLst>
      <p:ext uri="{BB962C8B-B14F-4D97-AF65-F5344CB8AC3E}">
        <p14:creationId xmlns:p14="http://schemas.microsoft.com/office/powerpoint/2010/main" val="9499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"/>
          <p:cNvSpPr/>
          <p:nvPr/>
        </p:nvSpPr>
        <p:spPr>
          <a:xfrm>
            <a:off x="-1" y="3904972"/>
            <a:ext cx="5413247" cy="5239028"/>
          </a:xfrm>
          <a:prstGeom prst="rect">
            <a:avLst/>
          </a:prstGeom>
          <a:solidFill>
            <a:srgbClr val="FEEC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6"/>
          <p:cNvSpPr/>
          <p:nvPr/>
        </p:nvSpPr>
        <p:spPr>
          <a:xfrm>
            <a:off x="5413245" y="3904972"/>
            <a:ext cx="5440515" cy="5239028"/>
          </a:xfrm>
          <a:prstGeom prst="rect">
            <a:avLst/>
          </a:prstGeom>
          <a:solidFill>
            <a:srgbClr val="E2E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6"/>
          <p:cNvSpPr/>
          <p:nvPr/>
        </p:nvSpPr>
        <p:spPr>
          <a:xfrm>
            <a:off x="10853760" y="3904972"/>
            <a:ext cx="5440680" cy="5239028"/>
          </a:xfrm>
          <a:prstGeom prst="rect">
            <a:avLst/>
          </a:prstGeom>
          <a:solidFill>
            <a:srgbClr val="D6E9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6"/>
          <p:cNvSpPr/>
          <p:nvPr/>
        </p:nvSpPr>
        <p:spPr>
          <a:xfrm>
            <a:off x="10840128" y="2972607"/>
            <a:ext cx="5440680" cy="9352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Results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6"/>
          <p:cNvSpPr/>
          <p:nvPr/>
        </p:nvSpPr>
        <p:spPr>
          <a:xfrm>
            <a:off x="0" y="0"/>
            <a:ext cx="2743201" cy="224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6"/>
          <p:cNvSpPr txBox="1"/>
          <p:nvPr/>
        </p:nvSpPr>
        <p:spPr>
          <a:xfrm>
            <a:off x="0" y="512902"/>
            <a:ext cx="16255999" cy="1173065"/>
          </a:xfrm>
          <a:prstGeom prst="rect">
            <a:avLst/>
          </a:prstGeom>
          <a:solidFill>
            <a:schemeClr val="lt2">
              <a:alpha val="83529"/>
            </a:schemeClr>
          </a:solidFill>
          <a:ln>
            <a:noFill/>
          </a:ln>
        </p:spPr>
        <p:txBody>
          <a:bodyPr spcFirstLastPara="1" wrap="square" lIns="2651750" tIns="91425" rIns="36575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 company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improved time-to-competency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 by shaving one-third (90 days!) off of their sales readiness program - all while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increasing retention and productivity</a:t>
            </a: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267" name="Google Shape;267;p6"/>
          <p:cNvGrpSpPr/>
          <p:nvPr/>
        </p:nvGrpSpPr>
        <p:grpSpPr>
          <a:xfrm>
            <a:off x="137509" y="95250"/>
            <a:ext cx="2605692" cy="2008368"/>
            <a:chOff x="137509" y="1464935"/>
            <a:chExt cx="2605692" cy="2008368"/>
          </a:xfrm>
        </p:grpSpPr>
        <p:sp>
          <p:nvSpPr>
            <p:cNvPr id="268" name="Google Shape;268;p6"/>
            <p:cNvSpPr/>
            <p:nvPr/>
          </p:nvSpPr>
          <p:spPr>
            <a:xfrm>
              <a:off x="554389" y="1464935"/>
              <a:ext cx="1771933" cy="20083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2325550" y="1464935"/>
              <a:ext cx="417651" cy="417651"/>
            </a:xfrm>
            <a:custGeom>
              <a:avLst/>
              <a:gdLst/>
              <a:ahLst/>
              <a:cxnLst/>
              <a:rect l="l" t="t" r="r" b="b"/>
              <a:pathLst>
                <a:path w="752302" h="752302" extrusionOk="0">
                  <a:moveTo>
                    <a:pt x="0" y="0"/>
                  </a:moveTo>
                  <a:lnTo>
                    <a:pt x="752302" y="752302"/>
                  </a:lnTo>
                  <a:lnTo>
                    <a:pt x="0" y="752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42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 rot="-5400000" flipH="1">
              <a:off x="137509" y="3055652"/>
              <a:ext cx="417651" cy="417651"/>
            </a:xfrm>
            <a:custGeom>
              <a:avLst/>
              <a:gdLst/>
              <a:ahLst/>
              <a:cxnLst/>
              <a:rect l="l" t="t" r="r" b="b"/>
              <a:pathLst>
                <a:path w="752302" h="752302" extrusionOk="0">
                  <a:moveTo>
                    <a:pt x="0" y="0"/>
                  </a:moveTo>
                  <a:lnTo>
                    <a:pt x="752302" y="752302"/>
                  </a:lnTo>
                  <a:lnTo>
                    <a:pt x="0" y="752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42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>
            <a:off x="553618" y="92018"/>
            <a:ext cx="1771933" cy="200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>
                <a:solidFill>
                  <a:schemeClr val="accent2"/>
                </a:solidFill>
              </a:rPr>
              <a:t>CASE </a:t>
            </a:r>
            <a:br>
              <a:rPr lang="en-US" sz="3200">
                <a:solidFill>
                  <a:schemeClr val="accent2"/>
                </a:solidFill>
              </a:rPr>
            </a:br>
            <a:r>
              <a:rPr lang="en-US" sz="3200">
                <a:solidFill>
                  <a:schemeClr val="accent2"/>
                </a:solidFill>
              </a:rPr>
              <a:t>STUDY</a:t>
            </a:r>
            <a:endParaRPr/>
          </a:p>
        </p:txBody>
      </p:sp>
      <p:sp>
        <p:nvSpPr>
          <p:cNvPr id="272" name="Google Shape;272;p6"/>
          <p:cNvSpPr txBox="1">
            <a:spLocks noGrp="1"/>
          </p:cNvSpPr>
          <p:nvPr>
            <p:ph type="body" idx="1"/>
          </p:nvPr>
        </p:nvSpPr>
        <p:spPr>
          <a:xfrm>
            <a:off x="210426" y="4062115"/>
            <a:ext cx="5025000" cy="50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300">
                <a:latin typeface="Arimo"/>
                <a:ea typeface="Arimo"/>
                <a:cs typeface="Arimo"/>
                <a:sym typeface="Arimo"/>
              </a:rPr>
              <a:t>6-9 months for time-to-sales-productivity was too long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300">
                <a:latin typeface="Arimo"/>
                <a:ea typeface="Arimo"/>
                <a:cs typeface="Arimo"/>
                <a:sym typeface="Arimo"/>
              </a:rPr>
              <a:t>Onboarding boring, not applied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300">
                <a:latin typeface="Arimo"/>
                <a:ea typeface="Arimo"/>
                <a:cs typeface="Arimo"/>
                <a:sym typeface="Arimo"/>
              </a:rPr>
              <a:t>Knowledge not easily shared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300">
                <a:latin typeface="Arimo"/>
                <a:ea typeface="Arimo"/>
                <a:cs typeface="Arimo"/>
                <a:sym typeface="Arimo"/>
              </a:rPr>
              <a:t>SMEs too busy to create materials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300">
                <a:latin typeface="Arimo"/>
                <a:ea typeface="Arimo"/>
                <a:cs typeface="Arimo"/>
                <a:sym typeface="Arimo"/>
              </a:rPr>
              <a:t>Training takes too long and is ineffective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300"/>
          </a:p>
        </p:txBody>
      </p:sp>
      <p:sp>
        <p:nvSpPr>
          <p:cNvPr id="273" name="Google Shape;273;p6"/>
          <p:cNvSpPr/>
          <p:nvPr/>
        </p:nvSpPr>
        <p:spPr>
          <a:xfrm>
            <a:off x="-13634" y="2972607"/>
            <a:ext cx="5426712" cy="9323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Challenge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6"/>
          <p:cNvSpPr txBox="1"/>
          <p:nvPr/>
        </p:nvSpPr>
        <p:spPr>
          <a:xfrm>
            <a:off x="4346572" y="1685967"/>
            <a:ext cx="11909428" cy="117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36575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Working with TEG, they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45C24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reduced their average time-to-sales-productivity by one-third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(6 to 9 months became just 120 days) and added three months of additional revenue opportunity development for each newly trained salesperson.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5413248" y="2972607"/>
            <a:ext cx="5440680" cy="9352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Solution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6"/>
          <p:cNvSpPr txBox="1"/>
          <p:nvPr/>
        </p:nvSpPr>
        <p:spPr>
          <a:xfrm>
            <a:off x="5608606" y="4062278"/>
            <a:ext cx="5024400" cy="50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Apply pedagogical best practices and deliver consumable content to a community of learners (curation)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Focus on APPLIED learning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Implement TEG’s effective SME content collection methodology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Polish and amplify existing content to make it work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Create fun, engaging learning modules with follow-on learning reinforcements and coaching activities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6"/>
          <p:cNvSpPr txBox="1"/>
          <p:nvPr/>
        </p:nvSpPr>
        <p:spPr>
          <a:xfrm>
            <a:off x="11006324" y="4062712"/>
            <a:ext cx="5009100" cy="5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SME time was optimized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Learners were supported with ongoing learning, coaching, and reinforcements for APPLIED knowledge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Corporate knowledge was preserved and captured, saving company IP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The full 8-part onboarding program plus a robust set of management and AI driven coaching exercises was launched in just 120 days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55414" y="3060892"/>
            <a:ext cx="784909" cy="784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5067" y="3053748"/>
            <a:ext cx="523186" cy="77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025" y="3076822"/>
            <a:ext cx="747559" cy="75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4580" y="1876738"/>
            <a:ext cx="1101486" cy="90509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6"/>
          <p:cNvSpPr txBox="1"/>
          <p:nvPr/>
        </p:nvSpPr>
        <p:spPr>
          <a:xfrm>
            <a:off x="4062663" y="3864659"/>
            <a:ext cx="815741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7"/>
          <p:cNvSpPr/>
          <p:nvPr/>
        </p:nvSpPr>
        <p:spPr>
          <a:xfrm>
            <a:off x="-1" y="3904972"/>
            <a:ext cx="5413247" cy="5239028"/>
          </a:xfrm>
          <a:prstGeom prst="rect">
            <a:avLst/>
          </a:prstGeom>
          <a:solidFill>
            <a:srgbClr val="FEEC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47"/>
          <p:cNvSpPr/>
          <p:nvPr/>
        </p:nvSpPr>
        <p:spPr>
          <a:xfrm>
            <a:off x="5413245" y="3904972"/>
            <a:ext cx="5440515" cy="5239028"/>
          </a:xfrm>
          <a:prstGeom prst="rect">
            <a:avLst/>
          </a:prstGeom>
          <a:solidFill>
            <a:srgbClr val="E2E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7"/>
          <p:cNvSpPr/>
          <p:nvPr/>
        </p:nvSpPr>
        <p:spPr>
          <a:xfrm>
            <a:off x="10853760" y="3904972"/>
            <a:ext cx="5440680" cy="5239028"/>
          </a:xfrm>
          <a:prstGeom prst="rect">
            <a:avLst/>
          </a:prstGeom>
          <a:solidFill>
            <a:srgbClr val="D6E9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7"/>
          <p:cNvSpPr/>
          <p:nvPr/>
        </p:nvSpPr>
        <p:spPr>
          <a:xfrm>
            <a:off x="10840128" y="2972607"/>
            <a:ext cx="5440680" cy="9352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Results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47"/>
          <p:cNvSpPr/>
          <p:nvPr/>
        </p:nvSpPr>
        <p:spPr>
          <a:xfrm>
            <a:off x="0" y="0"/>
            <a:ext cx="2743201" cy="224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7"/>
          <p:cNvSpPr txBox="1"/>
          <p:nvPr/>
        </p:nvSpPr>
        <p:spPr>
          <a:xfrm>
            <a:off x="0" y="512902"/>
            <a:ext cx="16255999" cy="1173065"/>
          </a:xfrm>
          <a:prstGeom prst="rect">
            <a:avLst/>
          </a:prstGeom>
          <a:solidFill>
            <a:schemeClr val="lt2">
              <a:alpha val="83529"/>
            </a:schemeClr>
          </a:solidFill>
          <a:ln>
            <a:noFill/>
          </a:ln>
        </p:spPr>
        <p:txBody>
          <a:bodyPr spcFirstLastPara="1" wrap="square" lIns="2651750" tIns="91425" rIns="36575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How one company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increased engagement and quota achievement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by simply curating and communicating critical knowledge already in their organization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4" name="Google Shape;294;p47"/>
          <p:cNvGrpSpPr/>
          <p:nvPr/>
        </p:nvGrpSpPr>
        <p:grpSpPr>
          <a:xfrm>
            <a:off x="137509" y="95250"/>
            <a:ext cx="2605692" cy="2008368"/>
            <a:chOff x="137509" y="1464935"/>
            <a:chExt cx="2605692" cy="2008368"/>
          </a:xfrm>
        </p:grpSpPr>
        <p:sp>
          <p:nvSpPr>
            <p:cNvPr id="295" name="Google Shape;295;p47"/>
            <p:cNvSpPr/>
            <p:nvPr/>
          </p:nvSpPr>
          <p:spPr>
            <a:xfrm>
              <a:off x="554389" y="1464935"/>
              <a:ext cx="1771933" cy="20083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7"/>
            <p:cNvSpPr/>
            <p:nvPr/>
          </p:nvSpPr>
          <p:spPr>
            <a:xfrm>
              <a:off x="2325550" y="1464935"/>
              <a:ext cx="417651" cy="417651"/>
            </a:xfrm>
            <a:custGeom>
              <a:avLst/>
              <a:gdLst/>
              <a:ahLst/>
              <a:cxnLst/>
              <a:rect l="l" t="t" r="r" b="b"/>
              <a:pathLst>
                <a:path w="752302" h="752302" extrusionOk="0">
                  <a:moveTo>
                    <a:pt x="0" y="0"/>
                  </a:moveTo>
                  <a:lnTo>
                    <a:pt x="752302" y="752302"/>
                  </a:lnTo>
                  <a:lnTo>
                    <a:pt x="0" y="752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42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7"/>
            <p:cNvSpPr/>
            <p:nvPr/>
          </p:nvSpPr>
          <p:spPr>
            <a:xfrm rot="-5400000" flipH="1">
              <a:off x="137509" y="3055652"/>
              <a:ext cx="417651" cy="417651"/>
            </a:xfrm>
            <a:custGeom>
              <a:avLst/>
              <a:gdLst/>
              <a:ahLst/>
              <a:cxnLst/>
              <a:rect l="l" t="t" r="r" b="b"/>
              <a:pathLst>
                <a:path w="752302" h="752302" extrusionOk="0">
                  <a:moveTo>
                    <a:pt x="0" y="0"/>
                  </a:moveTo>
                  <a:lnTo>
                    <a:pt x="752302" y="752302"/>
                  </a:lnTo>
                  <a:lnTo>
                    <a:pt x="0" y="752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42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8" name="Google Shape;298;p47"/>
          <p:cNvSpPr txBox="1">
            <a:spLocks noGrp="1"/>
          </p:cNvSpPr>
          <p:nvPr>
            <p:ph type="title"/>
          </p:nvPr>
        </p:nvSpPr>
        <p:spPr>
          <a:xfrm>
            <a:off x="553618" y="92018"/>
            <a:ext cx="1771933" cy="200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>
                <a:solidFill>
                  <a:schemeClr val="accent2"/>
                </a:solidFill>
              </a:rPr>
              <a:t>CASE </a:t>
            </a:r>
            <a:br>
              <a:rPr lang="en-US" sz="3200">
                <a:solidFill>
                  <a:schemeClr val="accent2"/>
                </a:solidFill>
              </a:rPr>
            </a:br>
            <a:r>
              <a:rPr lang="en-US" sz="3200">
                <a:solidFill>
                  <a:schemeClr val="accent2"/>
                </a:solidFill>
              </a:rPr>
              <a:t>STUDY</a:t>
            </a:r>
            <a:endParaRPr/>
          </a:p>
        </p:txBody>
      </p:sp>
      <p:sp>
        <p:nvSpPr>
          <p:cNvPr id="299" name="Google Shape;299;p47"/>
          <p:cNvSpPr txBox="1">
            <a:spLocks noGrp="1"/>
          </p:cNvSpPr>
          <p:nvPr>
            <p:ph type="body" idx="1"/>
          </p:nvPr>
        </p:nvSpPr>
        <p:spPr>
          <a:xfrm>
            <a:off x="210426" y="4062115"/>
            <a:ext cx="5025000" cy="50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300"/>
              <a:t>Huge growth: new hires, mergers, big new clients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300"/>
              <a:t>Content chaos: no one could find the content they needed 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300"/>
              <a:t>Old training tech, redundant and non-productive staff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300"/>
              <a:t>No standards or templates, content ownership unclear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300"/>
              <a:t>Unsatisfied and sometimes angry partners</a:t>
            </a:r>
            <a:endParaRPr/>
          </a:p>
        </p:txBody>
      </p:sp>
      <p:sp>
        <p:nvSpPr>
          <p:cNvPr id="300" name="Google Shape;300;p47"/>
          <p:cNvSpPr/>
          <p:nvPr/>
        </p:nvSpPr>
        <p:spPr>
          <a:xfrm>
            <a:off x="-13634" y="2972607"/>
            <a:ext cx="5426712" cy="9323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Challenge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7"/>
          <p:cNvSpPr txBox="1"/>
          <p:nvPr/>
        </p:nvSpPr>
        <p:spPr>
          <a:xfrm>
            <a:off x="4346572" y="1685967"/>
            <a:ext cx="11909428" cy="117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36575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Working with TEG, they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45C24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increased engagement by 300% in the first 90 days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, which led to a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45C24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26% increase YOY quota achievement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02" name="Google Shape;302;p47"/>
          <p:cNvSpPr/>
          <p:nvPr/>
        </p:nvSpPr>
        <p:spPr>
          <a:xfrm>
            <a:off x="5413248" y="2972607"/>
            <a:ext cx="5440680" cy="9352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Solution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7"/>
          <p:cNvSpPr txBox="1"/>
          <p:nvPr/>
        </p:nvSpPr>
        <p:spPr>
          <a:xfrm>
            <a:off x="5608606" y="4062278"/>
            <a:ext cx="5024400" cy="50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New system to measure engagement, consumption and sharing of content, and coaching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Implemented a continuous publishing “factory” to keep innovative content flowing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Gamified the process and system: loyalty / leaderboard / success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Deliver a HIGHLY engaging SKO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7"/>
          <p:cNvSpPr txBox="1"/>
          <p:nvPr/>
        </p:nvSpPr>
        <p:spPr>
          <a:xfrm>
            <a:off x="11006324" y="4062712"/>
            <a:ext cx="5009100" cy="5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 the first 90 days, engagement +300%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YOY quota achievement of +26% that is still realized today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Sales reduced their time-to-productivity from months to weeks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Organization-wide channel participation increased by 100%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Reduced historical costs by $1M annually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DIY handoff – 36 months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55414" y="3060892"/>
            <a:ext cx="784909" cy="784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5067" y="3053748"/>
            <a:ext cx="523186" cy="77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025" y="3076822"/>
            <a:ext cx="747559" cy="75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4580" y="1876738"/>
            <a:ext cx="1101486" cy="905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"/>
          <p:cNvSpPr/>
          <p:nvPr/>
        </p:nvSpPr>
        <p:spPr>
          <a:xfrm>
            <a:off x="-1" y="3904972"/>
            <a:ext cx="5413247" cy="5239028"/>
          </a:xfrm>
          <a:prstGeom prst="rect">
            <a:avLst/>
          </a:prstGeom>
          <a:solidFill>
            <a:srgbClr val="FEEC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5413245" y="3904972"/>
            <a:ext cx="5440515" cy="5239028"/>
          </a:xfrm>
          <a:prstGeom prst="rect">
            <a:avLst/>
          </a:prstGeom>
          <a:solidFill>
            <a:srgbClr val="E2E7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10853760" y="3904972"/>
            <a:ext cx="5440680" cy="5239028"/>
          </a:xfrm>
          <a:prstGeom prst="rect">
            <a:avLst/>
          </a:prstGeom>
          <a:solidFill>
            <a:srgbClr val="D6E9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10840128" y="2972607"/>
            <a:ext cx="5440680" cy="9352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Results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0" y="0"/>
            <a:ext cx="2743201" cy="224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4"/>
          <p:cNvSpPr txBox="1"/>
          <p:nvPr/>
        </p:nvSpPr>
        <p:spPr>
          <a:xfrm>
            <a:off x="0" y="512902"/>
            <a:ext cx="16255999" cy="1173065"/>
          </a:xfrm>
          <a:prstGeom prst="rect">
            <a:avLst/>
          </a:prstGeom>
          <a:solidFill>
            <a:schemeClr val="lt2">
              <a:alpha val="83529"/>
            </a:schemeClr>
          </a:solidFill>
          <a:ln>
            <a:noFill/>
          </a:ln>
        </p:spPr>
        <p:txBody>
          <a:bodyPr spcFirstLastPara="1" wrap="square" lIns="2651750" tIns="91425" rIns="36575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How a company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accelerated deal flow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by delivering a world-class VIP experience for its channel partners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0" name="Google Shape;320;p24"/>
          <p:cNvGrpSpPr/>
          <p:nvPr/>
        </p:nvGrpSpPr>
        <p:grpSpPr>
          <a:xfrm>
            <a:off x="137509" y="95250"/>
            <a:ext cx="2605692" cy="2008368"/>
            <a:chOff x="137509" y="1464935"/>
            <a:chExt cx="2605692" cy="2008368"/>
          </a:xfrm>
        </p:grpSpPr>
        <p:sp>
          <p:nvSpPr>
            <p:cNvPr id="321" name="Google Shape;321;p24"/>
            <p:cNvSpPr/>
            <p:nvPr/>
          </p:nvSpPr>
          <p:spPr>
            <a:xfrm>
              <a:off x="554389" y="1464935"/>
              <a:ext cx="1771933" cy="20083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2325550" y="1464935"/>
              <a:ext cx="417651" cy="417651"/>
            </a:xfrm>
            <a:custGeom>
              <a:avLst/>
              <a:gdLst/>
              <a:ahLst/>
              <a:cxnLst/>
              <a:rect l="l" t="t" r="r" b="b"/>
              <a:pathLst>
                <a:path w="752302" h="752302" extrusionOk="0">
                  <a:moveTo>
                    <a:pt x="0" y="0"/>
                  </a:moveTo>
                  <a:lnTo>
                    <a:pt x="752302" y="752302"/>
                  </a:lnTo>
                  <a:lnTo>
                    <a:pt x="0" y="752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42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4"/>
            <p:cNvSpPr/>
            <p:nvPr/>
          </p:nvSpPr>
          <p:spPr>
            <a:xfrm rot="-5400000" flipH="1">
              <a:off x="137509" y="3055652"/>
              <a:ext cx="417651" cy="417651"/>
            </a:xfrm>
            <a:custGeom>
              <a:avLst/>
              <a:gdLst/>
              <a:ahLst/>
              <a:cxnLst/>
              <a:rect l="l" t="t" r="r" b="b"/>
              <a:pathLst>
                <a:path w="752302" h="752302" extrusionOk="0">
                  <a:moveTo>
                    <a:pt x="0" y="0"/>
                  </a:moveTo>
                  <a:lnTo>
                    <a:pt x="752302" y="752302"/>
                  </a:lnTo>
                  <a:lnTo>
                    <a:pt x="0" y="752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42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24"/>
          <p:cNvSpPr txBox="1">
            <a:spLocks noGrp="1"/>
          </p:cNvSpPr>
          <p:nvPr>
            <p:ph type="title"/>
          </p:nvPr>
        </p:nvSpPr>
        <p:spPr>
          <a:xfrm>
            <a:off x="553618" y="92018"/>
            <a:ext cx="1771933" cy="200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>
                <a:solidFill>
                  <a:schemeClr val="accent2"/>
                </a:solidFill>
              </a:rPr>
              <a:t>CASE </a:t>
            </a:r>
            <a:br>
              <a:rPr lang="en-US" sz="3200">
                <a:solidFill>
                  <a:schemeClr val="accent2"/>
                </a:solidFill>
              </a:rPr>
            </a:br>
            <a:r>
              <a:rPr lang="en-US" sz="3200">
                <a:solidFill>
                  <a:schemeClr val="accent2"/>
                </a:solidFill>
              </a:rPr>
              <a:t>STUDY</a:t>
            </a:r>
            <a:endParaRPr/>
          </a:p>
        </p:txBody>
      </p:sp>
      <p:sp>
        <p:nvSpPr>
          <p:cNvPr id="325" name="Google Shape;325;p24"/>
          <p:cNvSpPr txBox="1">
            <a:spLocks noGrp="1"/>
          </p:cNvSpPr>
          <p:nvPr>
            <p:ph type="body" idx="1"/>
          </p:nvPr>
        </p:nvSpPr>
        <p:spPr>
          <a:xfrm>
            <a:off x="210426" y="4062115"/>
            <a:ext cx="5025000" cy="50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1800"/>
              <a:buChar char="•"/>
            </a:pPr>
            <a:r>
              <a:rPr lang="en-US" sz="2300"/>
              <a:t>New LMS highlighted the need for quality content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1800"/>
              <a:buChar char="•"/>
            </a:pPr>
            <a:r>
              <a:rPr lang="en-US" sz="2300"/>
              <a:t>Playbooks were outdated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1800"/>
              <a:buChar char="•"/>
            </a:pPr>
            <a:r>
              <a:rPr lang="en-US" sz="2300"/>
              <a:t>Existing content tagged internal-only (not for partners)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1800"/>
              <a:buChar char="•"/>
            </a:pPr>
            <a:r>
              <a:rPr lang="en-US" sz="2300"/>
              <a:t>Too many internal sales references, selling methodology, and acronyms did not apply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1800"/>
              <a:buChar char="•"/>
            </a:pPr>
            <a:r>
              <a:rPr lang="en-US" sz="2300"/>
              <a:t>Channel partners didn’t feel “special” and needed attention</a:t>
            </a:r>
            <a:endParaRPr/>
          </a:p>
        </p:txBody>
      </p:sp>
      <p:sp>
        <p:nvSpPr>
          <p:cNvPr id="326" name="Google Shape;326;p24"/>
          <p:cNvSpPr/>
          <p:nvPr/>
        </p:nvSpPr>
        <p:spPr>
          <a:xfrm>
            <a:off x="-13634" y="2972607"/>
            <a:ext cx="5426712" cy="9323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Challenge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4"/>
          <p:cNvSpPr txBox="1"/>
          <p:nvPr/>
        </p:nvSpPr>
        <p:spPr>
          <a:xfrm>
            <a:off x="4346572" y="1685967"/>
            <a:ext cx="11909428" cy="117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91425" rIns="36575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Working with TEG, they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45C24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accelerated deal flow with an 84% increase in engagement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by delivering a program just for channel partners that focused on their customers’ business outcomes to book more 8% POCs and increase revenue by 18%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4"/>
          <p:cNvSpPr/>
          <p:nvPr/>
        </p:nvSpPr>
        <p:spPr>
          <a:xfrm>
            <a:off x="5413248" y="2972607"/>
            <a:ext cx="5440680" cy="9352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Solution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4"/>
          <p:cNvSpPr txBox="1"/>
          <p:nvPr/>
        </p:nvSpPr>
        <p:spPr>
          <a:xfrm>
            <a:off x="5608606" y="4062278"/>
            <a:ext cx="5024400" cy="50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Developed a multi-part sales enablement program for partners to accelerate deal flow and close successful POCs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Introduced a training concierge avatar to brand the series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Delivered promo videos, training modules and interactive playbooks tailored to partners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Existing content was polished and “partnerized”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4"/>
          <p:cNvSpPr txBox="1"/>
          <p:nvPr/>
        </p:nvSpPr>
        <p:spPr>
          <a:xfrm>
            <a:off x="11006324" y="4062712"/>
            <a:ext cx="5009100" cy="5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POCs increased 8%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Partner engagement increased 84% in the first six months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Program revenue increased 18% in the first year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Effective knowledge management capture program averages one product per quarter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Request for similar internal programs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55414" y="3060892"/>
            <a:ext cx="784909" cy="784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5067" y="3053748"/>
            <a:ext cx="523186" cy="77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025" y="3076822"/>
            <a:ext cx="747559" cy="75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4580" y="1876738"/>
            <a:ext cx="1101486" cy="905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2668-49BA-525A-CA9C-7A336D25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Teams Have Limited Time to Sell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8B734-9492-5DF6-6242-F3DA59B82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16" t="22986" r="1148"/>
          <a:stretch/>
        </p:blipFill>
        <p:spPr>
          <a:xfrm>
            <a:off x="1416114" y="1409700"/>
            <a:ext cx="13423771" cy="705321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B957F99-1019-92D0-0F2F-FDB60CA91DC1}"/>
              </a:ext>
            </a:extLst>
          </p:cNvPr>
          <p:cNvSpPr/>
          <p:nvPr/>
        </p:nvSpPr>
        <p:spPr>
          <a:xfrm>
            <a:off x="10154873" y="2999064"/>
            <a:ext cx="2449586" cy="1220598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855377-A78B-95AA-1D96-6315E48C5AE0}"/>
              </a:ext>
            </a:extLst>
          </p:cNvPr>
          <p:cNvSpPr/>
          <p:nvPr/>
        </p:nvSpPr>
        <p:spPr>
          <a:xfrm>
            <a:off x="1760745" y="2027173"/>
            <a:ext cx="3867422" cy="35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A4486-37EA-4EF3-9BA2-26D11D94154D}"/>
              </a:ext>
            </a:extLst>
          </p:cNvPr>
          <p:cNvSpPr txBox="1"/>
          <p:nvPr/>
        </p:nvSpPr>
        <p:spPr>
          <a:xfrm>
            <a:off x="1759100" y="2051778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9.2%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67F7D-CDD8-A0BB-F5A2-7529048832AF}"/>
              </a:ext>
            </a:extLst>
          </p:cNvPr>
          <p:cNvSpPr txBox="1"/>
          <p:nvPr/>
        </p:nvSpPr>
        <p:spPr>
          <a:xfrm>
            <a:off x="2446497" y="2076024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Prioritizing leads/opportunities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0BE1-5074-671D-C677-8C9BF5D3C7A3}"/>
              </a:ext>
            </a:extLst>
          </p:cNvPr>
          <p:cNvSpPr/>
          <p:nvPr/>
        </p:nvSpPr>
        <p:spPr>
          <a:xfrm>
            <a:off x="1807535" y="2569534"/>
            <a:ext cx="3466215" cy="35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DC0305-6BB3-009D-D127-549CD6858D7A}"/>
              </a:ext>
            </a:extLst>
          </p:cNvPr>
          <p:cNvSpPr txBox="1"/>
          <p:nvPr/>
        </p:nvSpPr>
        <p:spPr>
          <a:xfrm>
            <a:off x="1759100" y="2514600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9.3%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FFF8C5-94D9-BC02-6774-BBE760A10A7A}"/>
              </a:ext>
            </a:extLst>
          </p:cNvPr>
          <p:cNvSpPr txBox="1"/>
          <p:nvPr/>
        </p:nvSpPr>
        <p:spPr>
          <a:xfrm>
            <a:off x="2446497" y="2538846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Researching prospects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9075EB-4EF5-30E2-FA99-300E89D43FA8}"/>
              </a:ext>
            </a:extLst>
          </p:cNvPr>
          <p:cNvSpPr/>
          <p:nvPr/>
        </p:nvSpPr>
        <p:spPr>
          <a:xfrm>
            <a:off x="1759100" y="3379579"/>
            <a:ext cx="3466215" cy="35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F77AEF-D9BB-4494-AEB6-B2A483994E70}"/>
              </a:ext>
            </a:extLst>
          </p:cNvPr>
          <p:cNvSpPr txBox="1"/>
          <p:nvPr/>
        </p:nvSpPr>
        <p:spPr>
          <a:xfrm>
            <a:off x="1759100" y="3356733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9.0%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8D4D0D-5A19-DCF7-E81D-0FDA35BACD38}"/>
              </a:ext>
            </a:extLst>
          </p:cNvPr>
          <p:cNvSpPr txBox="1"/>
          <p:nvPr/>
        </p:nvSpPr>
        <p:spPr>
          <a:xfrm>
            <a:off x="2430901" y="3400444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Preparation and planning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DE8CC7-82C8-FC0E-66C3-6038A98047EF}"/>
              </a:ext>
            </a:extLst>
          </p:cNvPr>
          <p:cNvSpPr/>
          <p:nvPr/>
        </p:nvSpPr>
        <p:spPr>
          <a:xfrm>
            <a:off x="1759100" y="3978282"/>
            <a:ext cx="3466215" cy="593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D93D0C-9661-91D8-0E61-6BCA1CCA992F}"/>
              </a:ext>
            </a:extLst>
          </p:cNvPr>
          <p:cNvSpPr txBox="1"/>
          <p:nvPr/>
        </p:nvSpPr>
        <p:spPr>
          <a:xfrm>
            <a:off x="1759100" y="3870022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9.4%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FA0073-B86D-21EE-7E25-144D34FD2921}"/>
              </a:ext>
            </a:extLst>
          </p:cNvPr>
          <p:cNvSpPr txBox="1"/>
          <p:nvPr/>
        </p:nvSpPr>
        <p:spPr>
          <a:xfrm>
            <a:off x="2376431" y="3875700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Generating quotes/</a:t>
            </a:r>
          </a:p>
          <a:p>
            <a:r>
              <a:rPr lang="en-US" sz="1800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Proposals and gaining approvals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8911A-0C7F-93CA-816E-08204B7109DA}"/>
              </a:ext>
            </a:extLst>
          </p:cNvPr>
          <p:cNvSpPr/>
          <p:nvPr/>
        </p:nvSpPr>
        <p:spPr>
          <a:xfrm>
            <a:off x="1749606" y="4839591"/>
            <a:ext cx="3466215" cy="634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B05332-5B87-472A-1115-D89338811ADD}"/>
              </a:ext>
            </a:extLst>
          </p:cNvPr>
          <p:cNvSpPr txBox="1"/>
          <p:nvPr/>
        </p:nvSpPr>
        <p:spPr>
          <a:xfrm>
            <a:off x="1749606" y="4708591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8.8%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3E012-0CE3-4D8B-3B42-E9E73A52CD2F}"/>
              </a:ext>
            </a:extLst>
          </p:cNvPr>
          <p:cNvSpPr txBox="1"/>
          <p:nvPr/>
        </p:nvSpPr>
        <p:spPr>
          <a:xfrm>
            <a:off x="2430901" y="4727927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Manually entering customer</a:t>
            </a:r>
          </a:p>
          <a:p>
            <a:r>
              <a:rPr lang="en-US" sz="1800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and sales information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3BBD4F-0148-DDFC-80F0-C7C727FA90D9}"/>
              </a:ext>
            </a:extLst>
          </p:cNvPr>
          <p:cNvSpPr/>
          <p:nvPr/>
        </p:nvSpPr>
        <p:spPr>
          <a:xfrm>
            <a:off x="1807535" y="5703041"/>
            <a:ext cx="3466215" cy="35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416C8-AC86-25B5-F78B-D5C9B7C78890}"/>
              </a:ext>
            </a:extLst>
          </p:cNvPr>
          <p:cNvSpPr txBox="1"/>
          <p:nvPr/>
        </p:nvSpPr>
        <p:spPr>
          <a:xfrm>
            <a:off x="1749605" y="562636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8.8%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18D6D3-1697-14B2-77F6-2F33D93DCFCD}"/>
              </a:ext>
            </a:extLst>
          </p:cNvPr>
          <p:cNvSpPr txBox="1"/>
          <p:nvPr/>
        </p:nvSpPr>
        <p:spPr>
          <a:xfrm>
            <a:off x="2446497" y="5657147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Administrative tasks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D10F09-571D-9603-93E2-CAD38782F1A4}"/>
              </a:ext>
            </a:extLst>
          </p:cNvPr>
          <p:cNvSpPr/>
          <p:nvPr/>
        </p:nvSpPr>
        <p:spPr>
          <a:xfrm>
            <a:off x="10529352" y="2053943"/>
            <a:ext cx="4256992" cy="35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96B42B-D1F5-5462-A27A-6ED79DB16BF3}"/>
              </a:ext>
            </a:extLst>
          </p:cNvPr>
          <p:cNvSpPr txBox="1"/>
          <p:nvPr/>
        </p:nvSpPr>
        <p:spPr>
          <a:xfrm>
            <a:off x="10264302" y="2060635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10.4%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F2626F-D907-401C-FD59-1A7E6BD68FCB}"/>
              </a:ext>
            </a:extLst>
          </p:cNvPr>
          <p:cNvSpPr txBox="1"/>
          <p:nvPr/>
        </p:nvSpPr>
        <p:spPr>
          <a:xfrm>
            <a:off x="11093467" y="2064404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Meeting in person with customers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D8F608-D5C1-E130-3177-223BC5C8D282}"/>
              </a:ext>
            </a:extLst>
          </p:cNvPr>
          <p:cNvSpPr/>
          <p:nvPr/>
        </p:nvSpPr>
        <p:spPr>
          <a:xfrm>
            <a:off x="10448590" y="2781499"/>
            <a:ext cx="4391295" cy="35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8CF39C-ADE5-B3DB-622F-DEB4EF0BD5D3}"/>
              </a:ext>
            </a:extLst>
          </p:cNvPr>
          <p:cNvSpPr txBox="1"/>
          <p:nvPr/>
        </p:nvSpPr>
        <p:spPr>
          <a:xfrm>
            <a:off x="10405950" y="2816777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9.4%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2E5F23-55D8-1F8E-84A4-B6318284D736}"/>
              </a:ext>
            </a:extLst>
          </p:cNvPr>
          <p:cNvSpPr txBox="1"/>
          <p:nvPr/>
        </p:nvSpPr>
        <p:spPr>
          <a:xfrm>
            <a:off x="11128908" y="2815596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Connecting virtually with customers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A78553-0519-7096-EE60-6930BE3D55DB}"/>
              </a:ext>
            </a:extLst>
          </p:cNvPr>
          <p:cNvSpPr/>
          <p:nvPr/>
        </p:nvSpPr>
        <p:spPr>
          <a:xfrm>
            <a:off x="10465740" y="3432154"/>
            <a:ext cx="3466215" cy="35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1FEF02-1300-E750-C36C-7CEEC565A9A1}"/>
              </a:ext>
            </a:extLst>
          </p:cNvPr>
          <p:cNvSpPr txBox="1"/>
          <p:nvPr/>
        </p:nvSpPr>
        <p:spPr>
          <a:xfrm>
            <a:off x="10448590" y="3409308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8.7%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DBC73F-7931-FBD4-3426-781FF512A043}"/>
              </a:ext>
            </a:extLst>
          </p:cNvPr>
          <p:cNvSpPr txBox="1"/>
          <p:nvPr/>
        </p:nvSpPr>
        <p:spPr>
          <a:xfrm>
            <a:off x="11135296" y="342469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Prospecting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22E844-464A-F642-4B44-751AA0655493}"/>
              </a:ext>
            </a:extLst>
          </p:cNvPr>
          <p:cNvSpPr/>
          <p:nvPr/>
        </p:nvSpPr>
        <p:spPr>
          <a:xfrm>
            <a:off x="10529352" y="4502400"/>
            <a:ext cx="4072695" cy="35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B2484E-B28F-D114-C7C1-F93DEBF37800}"/>
              </a:ext>
            </a:extLst>
          </p:cNvPr>
          <p:cNvSpPr txBox="1"/>
          <p:nvPr/>
        </p:nvSpPr>
        <p:spPr>
          <a:xfrm>
            <a:off x="10480081" y="4482246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8.8%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69EEA6-32FE-EA36-B7CB-9740A593FCA8}"/>
              </a:ext>
            </a:extLst>
          </p:cNvPr>
          <p:cNvSpPr txBox="1"/>
          <p:nvPr/>
        </p:nvSpPr>
        <p:spPr>
          <a:xfrm>
            <a:off x="11136629" y="4476862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Internal meetings and trainings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87C89-080C-F107-4DB9-FCE2C2DC75BD}"/>
              </a:ext>
            </a:extLst>
          </p:cNvPr>
          <p:cNvSpPr/>
          <p:nvPr/>
        </p:nvSpPr>
        <p:spPr>
          <a:xfrm>
            <a:off x="10529352" y="5348623"/>
            <a:ext cx="3466215" cy="35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CB900-603A-E26F-9EA4-009426DD4E02}"/>
              </a:ext>
            </a:extLst>
          </p:cNvPr>
          <p:cNvSpPr txBox="1"/>
          <p:nvPr/>
        </p:nvSpPr>
        <p:spPr>
          <a:xfrm>
            <a:off x="10480081" y="538668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8.3%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DDC99-586D-CC22-90E8-EA4631706AC2}"/>
              </a:ext>
            </a:extLst>
          </p:cNvPr>
          <p:cNvSpPr txBox="1"/>
          <p:nvPr/>
        </p:nvSpPr>
        <p:spPr>
          <a:xfrm>
            <a:off x="11135296" y="540495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92C55"/>
                </a:solidFill>
                <a:latin typeface="+mj-lt"/>
                <a:cs typeface="Cordia New" panose="020B0502040204020203" pitchFamily="34" charset="-34"/>
              </a:rPr>
              <a:t>Downtime</a:t>
            </a:r>
          </a:p>
        </p:txBody>
      </p:sp>
    </p:spTree>
    <p:extLst>
      <p:ext uri="{BB962C8B-B14F-4D97-AF65-F5344CB8AC3E}">
        <p14:creationId xmlns:p14="http://schemas.microsoft.com/office/powerpoint/2010/main" val="4173099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/>
          <p:nvPr/>
        </p:nvSpPr>
        <p:spPr>
          <a:xfrm>
            <a:off x="2609" y="1"/>
            <a:ext cx="16256001" cy="10184523"/>
          </a:xfrm>
          <a:prstGeom prst="rect">
            <a:avLst/>
          </a:prstGeom>
          <a:solidFill>
            <a:schemeClr val="accent2">
              <a:alpha val="6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SzPts val="1400"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79690" y="303091"/>
            <a:ext cx="16176311" cy="7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914377">
              <a:lnSpc>
                <a:spcPct val="90000"/>
              </a:lnSpc>
              <a:buSzPts val="5867"/>
            </a:pPr>
            <a:r>
              <a:rPr lang="en-US" sz="4800" b="1" dirty="0">
                <a:solidFill>
                  <a:srgbClr val="E25D25"/>
                </a:solidFill>
              </a:rPr>
              <a:t>Managed Enablement Service</a:t>
            </a:r>
          </a:p>
          <a:p>
            <a:pPr algn="ctr" defTabSz="914377">
              <a:lnSpc>
                <a:spcPct val="90000"/>
              </a:lnSpc>
              <a:buSzPts val="5867"/>
            </a:pPr>
            <a:r>
              <a:rPr lang="en-US" sz="4800" b="1" dirty="0">
                <a:solidFill>
                  <a:srgbClr val="E25D25"/>
                </a:solidFill>
              </a:rPr>
              <a:t>(ACT)</a:t>
            </a:r>
            <a:endParaRPr sz="4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A0E539-7BDB-96BB-EE28-6F889FE94ACA}"/>
              </a:ext>
            </a:extLst>
          </p:cNvPr>
          <p:cNvSpPr/>
          <p:nvPr/>
        </p:nvSpPr>
        <p:spPr>
          <a:xfrm>
            <a:off x="11104469" y="2416394"/>
            <a:ext cx="4565284" cy="6205628"/>
          </a:xfrm>
          <a:prstGeom prst="rect">
            <a:avLst/>
          </a:prstGeom>
          <a:solidFill>
            <a:srgbClr val="B7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Arim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16855C-4EC2-F721-7E2A-93F7749E446C}"/>
              </a:ext>
            </a:extLst>
          </p:cNvPr>
          <p:cNvSpPr/>
          <p:nvPr/>
        </p:nvSpPr>
        <p:spPr>
          <a:xfrm>
            <a:off x="5713246" y="2451539"/>
            <a:ext cx="5180727" cy="6205628"/>
          </a:xfrm>
          <a:prstGeom prst="rect">
            <a:avLst/>
          </a:prstGeom>
          <a:solidFill>
            <a:srgbClr val="FCA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Arim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B41773-9D00-C9D1-FC64-8B0B24F1C71A}"/>
              </a:ext>
            </a:extLst>
          </p:cNvPr>
          <p:cNvSpPr/>
          <p:nvPr/>
        </p:nvSpPr>
        <p:spPr>
          <a:xfrm>
            <a:off x="938049" y="2451539"/>
            <a:ext cx="4565284" cy="6205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Arimo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9A65333-B22A-9DB4-A0E0-16FE0B971302}"/>
              </a:ext>
            </a:extLst>
          </p:cNvPr>
          <p:cNvSpPr txBox="1">
            <a:spLocks/>
          </p:cNvSpPr>
          <p:nvPr/>
        </p:nvSpPr>
        <p:spPr>
          <a:xfrm>
            <a:off x="5574281" y="2618315"/>
            <a:ext cx="5477935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297" indent="0" defTabSz="914377">
              <a:buClr>
                <a:srgbClr val="000000"/>
              </a:buClr>
              <a:buNone/>
            </a:pPr>
            <a:r>
              <a:rPr lang="en-US" b="1" dirty="0">
                <a:solidFill>
                  <a:srgbClr val="000000"/>
                </a:solidFill>
                <a:latin typeface="Arimo"/>
              </a:rPr>
              <a:t>Create</a:t>
            </a:r>
          </a:p>
          <a:p>
            <a:pPr marL="571486" lvl="1" indent="0" defTabSz="914377">
              <a:buClr>
                <a:srgbClr val="000000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and Design</a:t>
            </a:r>
          </a:p>
          <a:p>
            <a:pPr marL="914377" lvl="1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Create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Standards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Templates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Processes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Workflows</a:t>
            </a:r>
          </a:p>
          <a:p>
            <a:pPr marL="914377" lvl="1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Design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Community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Experience</a:t>
            </a:r>
          </a:p>
          <a:p>
            <a:pPr marL="914377" lvl="1" indent="-342891" defTabSz="914377">
              <a:buClr>
                <a:srgbClr val="000000"/>
              </a:buClr>
            </a:pPr>
            <a:endParaRPr lang="en-US" dirty="0">
              <a:solidFill>
                <a:srgbClr val="000000"/>
              </a:solidFill>
            </a:endParaRPr>
          </a:p>
          <a:p>
            <a:pPr marL="914377" lvl="1" indent="-342891" defTabSz="914377">
              <a:buClr>
                <a:srgbClr val="000000"/>
              </a:buClr>
            </a:pPr>
            <a:endParaRPr lang="en-US" dirty="0">
              <a:solidFill>
                <a:srgbClr val="000000"/>
              </a:solidFill>
            </a:endParaRPr>
          </a:p>
          <a:p>
            <a:pPr marL="914377" lvl="1" indent="-342891" defTabSz="914377">
              <a:buClr>
                <a:srgbClr val="00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7528A51-64AD-0A86-3197-E3E1EB677017}"/>
              </a:ext>
            </a:extLst>
          </p:cNvPr>
          <p:cNvSpPr txBox="1">
            <a:spLocks/>
          </p:cNvSpPr>
          <p:nvPr/>
        </p:nvSpPr>
        <p:spPr>
          <a:xfrm>
            <a:off x="11020686" y="2618315"/>
            <a:ext cx="4995335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297" indent="0" defTabSz="914377">
              <a:buClr>
                <a:srgbClr val="000000"/>
              </a:buClr>
              <a:buNone/>
            </a:pPr>
            <a:r>
              <a:rPr lang="en-US" b="1" dirty="0">
                <a:solidFill>
                  <a:srgbClr val="000000"/>
                </a:solidFill>
                <a:latin typeface="Arimo"/>
              </a:rPr>
              <a:t>Transform</a:t>
            </a:r>
          </a:p>
          <a:p>
            <a:pPr marL="571486" lvl="1" indent="0" defTabSz="914377">
              <a:buClr>
                <a:srgbClr val="000000"/>
              </a:buClr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i="1" dirty="0">
                <a:solidFill>
                  <a:srgbClr val="000000"/>
                </a:solidFill>
              </a:rPr>
              <a:t>and manage</a:t>
            </a:r>
          </a:p>
          <a:p>
            <a:pPr marL="914377" lvl="1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Implement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Alignment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Governance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Management</a:t>
            </a:r>
          </a:p>
          <a:p>
            <a:pPr marL="914377" lvl="1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Adoption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Communication and Promotion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Training &amp; Support</a:t>
            </a:r>
          </a:p>
          <a:p>
            <a:pPr marL="1371566" lvl="2" indent="-342891" defTabSz="914377">
              <a:buClr>
                <a:srgbClr val="000000"/>
              </a:buClr>
            </a:pPr>
            <a:endParaRPr lang="en-US" dirty="0">
              <a:solidFill>
                <a:srgbClr val="000000"/>
              </a:solidFill>
            </a:endParaRPr>
          </a:p>
          <a:p>
            <a:pPr marL="1371566" lvl="2" indent="-342891" defTabSz="914377">
              <a:buClr>
                <a:srgbClr val="00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939F748-90E8-F864-802C-2D49DCCE6E0A}"/>
              </a:ext>
            </a:extLst>
          </p:cNvPr>
          <p:cNvSpPr txBox="1">
            <a:spLocks/>
          </p:cNvSpPr>
          <p:nvPr/>
        </p:nvSpPr>
        <p:spPr>
          <a:xfrm>
            <a:off x="852929" y="2736849"/>
            <a:ext cx="5477935" cy="580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297" indent="0" defTabSz="914377">
              <a:buClr>
                <a:srgbClr val="000000"/>
              </a:buClr>
              <a:buNone/>
            </a:pPr>
            <a:r>
              <a:rPr lang="en-US" b="1" dirty="0">
                <a:solidFill>
                  <a:srgbClr val="000000"/>
                </a:solidFill>
                <a:latin typeface="Arimo"/>
              </a:rPr>
              <a:t>Assess</a:t>
            </a:r>
            <a:r>
              <a:rPr lang="en-US" dirty="0">
                <a:solidFill>
                  <a:srgbClr val="000000"/>
                </a:solidFill>
                <a:latin typeface="Arimo"/>
              </a:rPr>
              <a:t> </a:t>
            </a:r>
          </a:p>
          <a:p>
            <a:pPr marL="571486" lvl="1" indent="0" defTabSz="914377">
              <a:buClr>
                <a:srgbClr val="000000"/>
              </a:buClr>
              <a:buNone/>
            </a:pPr>
            <a:r>
              <a:rPr lang="en-US" sz="2067" dirty="0">
                <a:solidFill>
                  <a:srgbClr val="000000"/>
                </a:solidFill>
              </a:rPr>
              <a:t>	</a:t>
            </a:r>
            <a:r>
              <a:rPr lang="en-US" sz="2067" i="1" dirty="0">
                <a:solidFill>
                  <a:srgbClr val="000000"/>
                </a:solidFill>
              </a:rPr>
              <a:t>and </a:t>
            </a:r>
            <a:r>
              <a:rPr lang="en-US" sz="2000" i="1" dirty="0">
                <a:solidFill>
                  <a:srgbClr val="000000"/>
                </a:solidFill>
              </a:rPr>
              <a:t>Recommend</a:t>
            </a:r>
          </a:p>
          <a:p>
            <a:pPr marL="914377" lvl="1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Goals and Objectives</a:t>
            </a:r>
          </a:p>
          <a:p>
            <a:pPr marL="914377" lvl="1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Current State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Content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People 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Process</a:t>
            </a:r>
          </a:p>
          <a:p>
            <a:pPr marL="914377" lvl="1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Plan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Content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People </a:t>
            </a:r>
          </a:p>
          <a:p>
            <a:pPr marL="1371566" lvl="2" indent="-342891" defTabSz="914377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169499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2668-49BA-525A-CA9C-7A336D25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Sales Enablement Market Opportunity For AI/ML (Use Cases)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9EE14733-D2F8-C64C-FA42-56A580A69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Sales readiness (on-boarding, core sales technique training, seller knowledge evaluation, on-going professional skills development &amp; on-going selling coaching)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Sales engagement (account pre-call prep research aggregation/correlation, seller content configuration, guided discovery/selling)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39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2668-49BA-525A-CA9C-7A336D25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TEG Compliments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Tiga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Labs Providing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(our unique IP)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9EE14733-D2F8-C64C-FA42-56A580A69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Experts in sales readiness &amp; engagement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5 core domains of sales enablement knowledge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On-boarding/ever-boarding process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Interactive sales training &amp; engagement playbooks ("the 	advisor")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 &amp; relevancy expertise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Training (Aslan selling technique digital content indexed, 	tagged &amp; embedded)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Pre-call prep research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Curation experts (applying content in right context &amp; cadence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39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2668-49BA-525A-CA9C-7A336D25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TEG GTM Support For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Tiga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Labs GTM: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9EE14733-D2F8-C64C-FA42-56A580A69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expertise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Teaching/tuning models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Customer journey data (mapping full marketing/sales funnel)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Sales application mapping (sales engagement content 	recommendation engine)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B2B MarCom agencies &amp; sales advisory consultants can't help 	with solution development &amp; GTM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 creation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Digital sales coach (sales readiness advisor)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Digital sales assistant (sales pre-call prep &amp; engagement 	advisor)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62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2668-49BA-525A-CA9C-7A336D25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TEG GTM Support For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Tiga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Labs GTM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9EE14733-D2F8-C64C-FA42-56A580A69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Sales readiness workshop &amp; content audit (compelling offer of value for initial engagement)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Customer exposure for </a:t>
            </a:r>
            <a:r>
              <a:rPr lang="en-US" sz="4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Tiga</a:t>
            </a:r>
            <a:r>
              <a:rPr lang="en-US" sz="4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Labs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Current TEG customers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Aslan training customers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Brainshark training customers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083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2668-49BA-525A-CA9C-7A336D25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Partnership Request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9EE14733-D2F8-C64C-FA42-56A580A69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600" dirty="0"/>
              <a:t>OEM and API Access to integrate </a:t>
            </a:r>
            <a:r>
              <a:rPr lang="en-US" sz="3600" dirty="0" err="1"/>
              <a:t>Tiga’s</a:t>
            </a:r>
            <a:r>
              <a:rPr lang="en-US" sz="3600" dirty="0"/>
              <a:t> “sales assistant”</a:t>
            </a:r>
          </a:p>
          <a:p>
            <a:pPr marL="114300" indent="0">
              <a:buNone/>
            </a:pPr>
            <a:r>
              <a:rPr lang="en-US" sz="3600" dirty="0"/>
              <a:t>OEM for you to our Aslan “Sales Coach” – soon to be AI</a:t>
            </a:r>
          </a:p>
          <a:p>
            <a:pPr marL="114300" indent="0">
              <a:buNone/>
            </a:pPr>
            <a:r>
              <a:rPr lang="en-US" sz="3600" dirty="0"/>
              <a:t>OEM for you to our TEG AI “Engagement Advisor” – soon to be AI</a:t>
            </a:r>
          </a:p>
          <a:p>
            <a:pPr marL="114300" indent="0">
              <a:buNone/>
            </a:pPr>
            <a:r>
              <a:rPr lang="en-US" sz="3600" dirty="0"/>
              <a:t>25% for our Content Curation Services w/ our Knowledge Network Platform “</a:t>
            </a:r>
            <a:r>
              <a:rPr lang="en-US" sz="3600" dirty="0" err="1"/>
              <a:t>Doceo</a:t>
            </a:r>
            <a:r>
              <a:rPr lang="en-US" sz="36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8690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2B11C947-1B24-A505-7759-806632CD63BA}"/>
              </a:ext>
            </a:extLst>
          </p:cNvPr>
          <p:cNvSpPr txBox="1"/>
          <p:nvPr/>
        </p:nvSpPr>
        <p:spPr>
          <a:xfrm>
            <a:off x="2532888" y="458231"/>
            <a:ext cx="107487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The Sales Knowledge Network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74D7FB-E77D-B1D2-E4EF-10F57D25C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008" y="2064665"/>
            <a:ext cx="11619983" cy="69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35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F00C8D-B967-877F-864A-ADDD2E05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99" y="304800"/>
            <a:ext cx="15938501" cy="1121791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Data is the New Oil…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A0C5774-F3C0-7555-9643-9C08D4627072}"/>
              </a:ext>
            </a:extLst>
          </p:cNvPr>
          <p:cNvGrpSpPr/>
          <p:nvPr/>
        </p:nvGrpSpPr>
        <p:grpSpPr>
          <a:xfrm>
            <a:off x="329389" y="2995361"/>
            <a:ext cx="2982497" cy="3302845"/>
            <a:chOff x="317500" y="2508777"/>
            <a:chExt cx="3566236" cy="394928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9CBD0AF-41BE-4293-C848-B43C1D5C3AF8}"/>
                </a:ext>
              </a:extLst>
            </p:cNvPr>
            <p:cNvGrpSpPr/>
            <p:nvPr/>
          </p:nvGrpSpPr>
          <p:grpSpPr>
            <a:xfrm>
              <a:off x="317500" y="2508777"/>
              <a:ext cx="3566236" cy="3949283"/>
              <a:chOff x="539202" y="2293619"/>
              <a:chExt cx="3760526" cy="4164441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6D5C21F-0639-6F71-55C6-379DFFB1DFE6}"/>
                  </a:ext>
                </a:extLst>
              </p:cNvPr>
              <p:cNvSpPr/>
              <p:nvPr/>
            </p:nvSpPr>
            <p:spPr>
              <a:xfrm>
                <a:off x="539202" y="4541803"/>
                <a:ext cx="3760526" cy="1916257"/>
              </a:xfrm>
              <a:custGeom>
                <a:avLst/>
                <a:gdLst>
                  <a:gd name="connsiteX0" fmla="*/ 1880263 w 3760526"/>
                  <a:gd name="connsiteY0" fmla="*/ 0 h 1916257"/>
                  <a:gd name="connsiteX1" fmla="*/ 2185063 w 3760526"/>
                  <a:gd name="connsiteY1" fmla="*/ 271861 h 1916257"/>
                  <a:gd name="connsiteX2" fmla="*/ 3760526 w 3760526"/>
                  <a:gd name="connsiteY2" fmla="*/ 271861 h 1916257"/>
                  <a:gd name="connsiteX3" fmla="*/ 3760526 w 3760526"/>
                  <a:gd name="connsiteY3" fmla="*/ 1289491 h 1916257"/>
                  <a:gd name="connsiteX4" fmla="*/ 3133760 w 3760526"/>
                  <a:gd name="connsiteY4" fmla="*/ 1916257 h 1916257"/>
                  <a:gd name="connsiteX5" fmla="*/ 626766 w 3760526"/>
                  <a:gd name="connsiteY5" fmla="*/ 1916257 h 1916257"/>
                  <a:gd name="connsiteX6" fmla="*/ 0 w 3760526"/>
                  <a:gd name="connsiteY6" fmla="*/ 1289491 h 1916257"/>
                  <a:gd name="connsiteX7" fmla="*/ 0 w 3760526"/>
                  <a:gd name="connsiteY7" fmla="*/ 271861 h 1916257"/>
                  <a:gd name="connsiteX8" fmla="*/ 1575463 w 3760526"/>
                  <a:gd name="connsiteY8" fmla="*/ 271861 h 1916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60526" h="1916257">
                    <a:moveTo>
                      <a:pt x="1880263" y="0"/>
                    </a:moveTo>
                    <a:lnTo>
                      <a:pt x="2185063" y="271861"/>
                    </a:lnTo>
                    <a:lnTo>
                      <a:pt x="3760526" y="271861"/>
                    </a:lnTo>
                    <a:lnTo>
                      <a:pt x="3760526" y="1289491"/>
                    </a:lnTo>
                    <a:cubicBezTo>
                      <a:pt x="3760526" y="1635644"/>
                      <a:pt x="3479913" y="1916257"/>
                      <a:pt x="3133760" y="1916257"/>
                    </a:cubicBezTo>
                    <a:lnTo>
                      <a:pt x="626766" y="1916257"/>
                    </a:lnTo>
                    <a:cubicBezTo>
                      <a:pt x="280613" y="1916257"/>
                      <a:pt x="0" y="1635644"/>
                      <a:pt x="0" y="1289491"/>
                    </a:cubicBezTo>
                    <a:lnTo>
                      <a:pt x="0" y="271861"/>
                    </a:lnTo>
                    <a:lnTo>
                      <a:pt x="1575463" y="2718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reflection blurRad="6350" stA="15000" endPos="55000" dir="5400000" sy="-100000" algn="bl" rotWithShape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DBBC2FCB-91AA-A2F4-FF85-C9F91B2E09C3}"/>
                  </a:ext>
                </a:extLst>
              </p:cNvPr>
              <p:cNvSpPr/>
              <p:nvPr/>
            </p:nvSpPr>
            <p:spPr>
              <a:xfrm>
                <a:off x="679685" y="2293619"/>
                <a:ext cx="3479561" cy="4020313"/>
              </a:xfrm>
              <a:prstGeom prst="round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52005A2-605E-3821-4284-3C19A35DAC78}"/>
                  </a:ext>
                </a:extLst>
              </p:cNvPr>
              <p:cNvSpPr txBox="1"/>
              <p:nvPr/>
            </p:nvSpPr>
            <p:spPr>
              <a:xfrm>
                <a:off x="679684" y="5131745"/>
                <a:ext cx="3479561" cy="736371"/>
              </a:xfrm>
              <a:prstGeom prst="rect">
                <a:avLst/>
              </a:prstGeom>
              <a:noFill/>
            </p:spPr>
            <p:txBody>
              <a:bodyPr wrap="square" anchor="ctr" anchorCtr="0">
                <a:no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spc="300" dirty="0">
                    <a:solidFill>
                      <a:schemeClr val="bg1"/>
                    </a:solidFill>
                  </a:rPr>
                  <a:t>INSTITUTIONAL KNOWLEDGE 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02DA5E5-14DD-39E0-C6BF-341D619E7B64}"/>
                </a:ext>
              </a:extLst>
            </p:cNvPr>
            <p:cNvGrpSpPr/>
            <p:nvPr/>
          </p:nvGrpSpPr>
          <p:grpSpPr>
            <a:xfrm>
              <a:off x="1104458" y="2671626"/>
              <a:ext cx="1985061" cy="1546547"/>
              <a:chOff x="1453597" y="2602351"/>
              <a:chExt cx="1985061" cy="1546547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DCDDB06-5AD4-EE13-490B-D4DCE36156FF}"/>
                  </a:ext>
                </a:extLst>
              </p:cNvPr>
              <p:cNvSpPr/>
              <p:nvPr/>
            </p:nvSpPr>
            <p:spPr>
              <a:xfrm>
                <a:off x="1903444" y="3055770"/>
                <a:ext cx="1069320" cy="481584"/>
              </a:xfrm>
              <a:custGeom>
                <a:avLst/>
                <a:gdLst>
                  <a:gd name="connsiteX0" fmla="*/ 531138 w 1069320"/>
                  <a:gd name="connsiteY0" fmla="*/ 258133 h 481584"/>
                  <a:gd name="connsiteX1" fmla="*/ 0 w 1069320"/>
                  <a:gd name="connsiteY1" fmla="*/ 474846 h 481584"/>
                  <a:gd name="connsiteX2" fmla="*/ 0 w 1069320"/>
                  <a:gd name="connsiteY2" fmla="*/ 91808 h 481584"/>
                  <a:gd name="connsiteX3" fmla="*/ 1069320 w 1069320"/>
                  <a:gd name="connsiteY3" fmla="*/ 76799 h 481584"/>
                  <a:gd name="connsiteX4" fmla="*/ 1069320 w 1069320"/>
                  <a:gd name="connsiteY4" fmla="*/ 481584 h 481584"/>
                  <a:gd name="connsiteX5" fmla="*/ 531138 w 1069320"/>
                  <a:gd name="connsiteY5" fmla="*/ 257980 h 481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9320" h="481584">
                    <a:moveTo>
                      <a:pt x="531138" y="258133"/>
                    </a:moveTo>
                    <a:cubicBezTo>
                      <a:pt x="323767" y="258133"/>
                      <a:pt x="136001" y="340989"/>
                      <a:pt x="0" y="474846"/>
                    </a:cubicBezTo>
                    <a:lnTo>
                      <a:pt x="0" y="91808"/>
                    </a:lnTo>
                    <a:cubicBezTo>
                      <a:pt x="456092" y="-105607"/>
                      <a:pt x="1069320" y="76799"/>
                      <a:pt x="1069320" y="76799"/>
                    </a:cubicBezTo>
                    <a:lnTo>
                      <a:pt x="1069320" y="481584"/>
                    </a:lnTo>
                    <a:cubicBezTo>
                      <a:pt x="932707" y="343593"/>
                      <a:pt x="742184" y="257980"/>
                      <a:pt x="531138" y="2579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382C328-276D-F8E6-49A6-CC37942AE4D4}"/>
                  </a:ext>
                </a:extLst>
              </p:cNvPr>
              <p:cNvSpPr/>
              <p:nvPr/>
            </p:nvSpPr>
            <p:spPr>
              <a:xfrm>
                <a:off x="2610555" y="3452048"/>
                <a:ext cx="228505" cy="156657"/>
              </a:xfrm>
              <a:custGeom>
                <a:avLst/>
                <a:gdLst>
                  <a:gd name="connsiteX0" fmla="*/ 228352 w 228505"/>
                  <a:gd name="connsiteY0" fmla="*/ 104757 h 156657"/>
                  <a:gd name="connsiteX1" fmla="*/ 228352 w 228505"/>
                  <a:gd name="connsiteY1" fmla="*/ 104757 h 156657"/>
                  <a:gd name="connsiteX2" fmla="*/ 0 w 228505"/>
                  <a:gd name="connsiteY2" fmla="*/ 123748 h 156657"/>
                  <a:gd name="connsiteX3" fmla="*/ 123748 w 228505"/>
                  <a:gd name="connsiteY3" fmla="*/ 0 h 156657"/>
                  <a:gd name="connsiteX4" fmla="*/ 228506 w 228505"/>
                  <a:gd name="connsiteY4" fmla="*/ 104757 h 156657"/>
                  <a:gd name="connsiteX5" fmla="*/ 228506 w 228505"/>
                  <a:gd name="connsiteY5" fmla="*/ 104757 h 156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505" h="156657">
                    <a:moveTo>
                      <a:pt x="228352" y="104757"/>
                    </a:moveTo>
                    <a:lnTo>
                      <a:pt x="228352" y="104757"/>
                    </a:lnTo>
                    <a:cubicBezTo>
                      <a:pt x="166172" y="166938"/>
                      <a:pt x="69226" y="173217"/>
                      <a:pt x="0" y="123748"/>
                    </a:cubicBezTo>
                    <a:lnTo>
                      <a:pt x="123748" y="0"/>
                    </a:lnTo>
                    <a:lnTo>
                      <a:pt x="228506" y="104757"/>
                    </a:lnTo>
                    <a:lnTo>
                      <a:pt x="228506" y="10475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27A8C49-C06B-2E4C-8C2F-6DEE13034D68}"/>
                  </a:ext>
                </a:extLst>
              </p:cNvPr>
              <p:cNvSpPr/>
              <p:nvPr/>
            </p:nvSpPr>
            <p:spPr>
              <a:xfrm>
                <a:off x="2057976" y="3452201"/>
                <a:ext cx="228352" cy="156504"/>
              </a:xfrm>
              <a:custGeom>
                <a:avLst/>
                <a:gdLst>
                  <a:gd name="connsiteX0" fmla="*/ 0 w 228352"/>
                  <a:gd name="connsiteY0" fmla="*/ 104604 h 156504"/>
                  <a:gd name="connsiteX1" fmla="*/ 0 w 228352"/>
                  <a:gd name="connsiteY1" fmla="*/ 104604 h 156504"/>
                  <a:gd name="connsiteX2" fmla="*/ 228352 w 228352"/>
                  <a:gd name="connsiteY2" fmla="*/ 123595 h 156504"/>
                  <a:gd name="connsiteX3" fmla="*/ 104757 w 228352"/>
                  <a:gd name="connsiteY3" fmla="*/ 0 h 156504"/>
                  <a:gd name="connsiteX4" fmla="*/ 0 w 228352"/>
                  <a:gd name="connsiteY4" fmla="*/ 104757 h 156504"/>
                  <a:gd name="connsiteX5" fmla="*/ 0 w 228352"/>
                  <a:gd name="connsiteY5" fmla="*/ 104757 h 156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352" h="156504">
                    <a:moveTo>
                      <a:pt x="0" y="104604"/>
                    </a:moveTo>
                    <a:lnTo>
                      <a:pt x="0" y="104604"/>
                    </a:lnTo>
                    <a:cubicBezTo>
                      <a:pt x="62180" y="166784"/>
                      <a:pt x="159127" y="173064"/>
                      <a:pt x="228352" y="123595"/>
                    </a:cubicBezTo>
                    <a:lnTo>
                      <a:pt x="104757" y="0"/>
                    </a:lnTo>
                    <a:lnTo>
                      <a:pt x="0" y="104757"/>
                    </a:lnTo>
                    <a:lnTo>
                      <a:pt x="0" y="10475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43C8B88-2262-9073-4214-9FC521878475}"/>
                  </a:ext>
                </a:extLst>
              </p:cNvPr>
              <p:cNvSpPr/>
              <p:nvPr/>
            </p:nvSpPr>
            <p:spPr>
              <a:xfrm>
                <a:off x="1914318" y="3696482"/>
                <a:ext cx="1068095" cy="452416"/>
              </a:xfrm>
              <a:custGeom>
                <a:avLst/>
                <a:gdLst>
                  <a:gd name="connsiteX0" fmla="*/ 1068095 w 1068095"/>
                  <a:gd name="connsiteY0" fmla="*/ 0 h 452416"/>
                  <a:gd name="connsiteX1" fmla="*/ 534048 w 1068095"/>
                  <a:gd name="connsiteY1" fmla="*/ 452417 h 452416"/>
                  <a:gd name="connsiteX2" fmla="*/ 0 w 1068095"/>
                  <a:gd name="connsiteY2" fmla="*/ 0 h 452416"/>
                  <a:gd name="connsiteX3" fmla="*/ 1068095 w 1068095"/>
                  <a:gd name="connsiteY3" fmla="*/ 0 h 45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8095" h="452416">
                    <a:moveTo>
                      <a:pt x="1068095" y="0"/>
                    </a:moveTo>
                    <a:cubicBezTo>
                      <a:pt x="1025672" y="256686"/>
                      <a:pt x="802679" y="452417"/>
                      <a:pt x="534048" y="452417"/>
                    </a:cubicBezTo>
                    <a:cubicBezTo>
                      <a:pt x="265416" y="452417"/>
                      <a:pt x="42577" y="256686"/>
                      <a:pt x="0" y="0"/>
                    </a:cubicBezTo>
                    <a:lnTo>
                      <a:pt x="106809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DD6B6F13-C8DD-D977-7157-B59D84DA0BD0}"/>
                  </a:ext>
                </a:extLst>
              </p:cNvPr>
              <p:cNvSpPr/>
              <p:nvPr/>
            </p:nvSpPr>
            <p:spPr>
              <a:xfrm>
                <a:off x="2977512" y="3468657"/>
                <a:ext cx="461146" cy="577781"/>
              </a:xfrm>
              <a:custGeom>
                <a:avLst/>
                <a:gdLst>
                  <a:gd name="connsiteX0" fmla="*/ 396056 w 461146"/>
                  <a:gd name="connsiteY0" fmla="*/ 4526 h 577781"/>
                  <a:gd name="connsiteX1" fmla="*/ 0 w 461146"/>
                  <a:gd name="connsiteY1" fmla="*/ 79112 h 577781"/>
                  <a:gd name="connsiteX2" fmla="*/ 3829 w 461146"/>
                  <a:gd name="connsiteY2" fmla="*/ 229509 h 577781"/>
                  <a:gd name="connsiteX3" fmla="*/ 254542 w 461146"/>
                  <a:gd name="connsiteY3" fmla="*/ 577781 h 577781"/>
                  <a:gd name="connsiteX4" fmla="*/ 374614 w 461146"/>
                  <a:gd name="connsiteY4" fmla="*/ 365816 h 577781"/>
                  <a:gd name="connsiteX5" fmla="*/ 107667 w 461146"/>
                  <a:gd name="connsiteY5" fmla="*/ 162581 h 577781"/>
                  <a:gd name="connsiteX6" fmla="*/ 461146 w 461146"/>
                  <a:gd name="connsiteY6" fmla="*/ 239158 h 577781"/>
                  <a:gd name="connsiteX7" fmla="*/ 396209 w 461146"/>
                  <a:gd name="connsiteY7" fmla="*/ 4526 h 577781"/>
                  <a:gd name="connsiteX8" fmla="*/ 396209 w 461146"/>
                  <a:gd name="connsiteY8" fmla="*/ 4526 h 577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1146" h="577781">
                    <a:moveTo>
                      <a:pt x="396056" y="4526"/>
                    </a:moveTo>
                    <a:cubicBezTo>
                      <a:pt x="256226" y="-11708"/>
                      <a:pt x="118847" y="16319"/>
                      <a:pt x="0" y="79112"/>
                    </a:cubicBezTo>
                    <a:cubicBezTo>
                      <a:pt x="8730" y="127968"/>
                      <a:pt x="10261" y="178509"/>
                      <a:pt x="3829" y="229509"/>
                    </a:cubicBezTo>
                    <a:cubicBezTo>
                      <a:pt x="121604" y="314663"/>
                      <a:pt x="210280" y="437033"/>
                      <a:pt x="254542" y="577781"/>
                    </a:cubicBezTo>
                    <a:cubicBezTo>
                      <a:pt x="307380" y="514375"/>
                      <a:pt x="347812" y="442393"/>
                      <a:pt x="374614" y="365816"/>
                    </a:cubicBezTo>
                    <a:cubicBezTo>
                      <a:pt x="302326" y="274690"/>
                      <a:pt x="209974" y="206077"/>
                      <a:pt x="107667" y="162581"/>
                    </a:cubicBezTo>
                    <a:cubicBezTo>
                      <a:pt x="229271" y="155995"/>
                      <a:pt x="352254" y="182338"/>
                      <a:pt x="461146" y="239158"/>
                    </a:cubicBezTo>
                    <a:cubicBezTo>
                      <a:pt x="453642" y="156914"/>
                      <a:pt x="431434" y="77427"/>
                      <a:pt x="396209" y="4526"/>
                    </a:cubicBezTo>
                    <a:lnTo>
                      <a:pt x="396209" y="4526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8DAF731-B51E-A095-B744-257071BA1E98}"/>
                  </a:ext>
                </a:extLst>
              </p:cNvPr>
              <p:cNvGrpSpPr/>
              <p:nvPr/>
            </p:nvGrpSpPr>
            <p:grpSpPr>
              <a:xfrm>
                <a:off x="1453597" y="2602351"/>
                <a:ext cx="1929773" cy="1068304"/>
                <a:chOff x="1453597" y="2602351"/>
                <a:chExt cx="1929773" cy="1068304"/>
              </a:xfrm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EE2FB47F-4974-9D33-5CA7-7C72A1D8E6CA}"/>
                    </a:ext>
                  </a:extLst>
                </p:cNvPr>
                <p:cNvSpPr/>
                <p:nvPr/>
              </p:nvSpPr>
              <p:spPr>
                <a:xfrm>
                  <a:off x="1464046" y="2602351"/>
                  <a:ext cx="1919324" cy="1067788"/>
                </a:xfrm>
                <a:custGeom>
                  <a:avLst/>
                  <a:gdLst>
                    <a:gd name="connsiteX0" fmla="*/ 0 w 1919324"/>
                    <a:gd name="connsiteY0" fmla="*/ 1067636 h 1067788"/>
                    <a:gd name="connsiteX1" fmla="*/ 60802 w 1919324"/>
                    <a:gd name="connsiteY1" fmla="*/ 905599 h 1067788"/>
                    <a:gd name="connsiteX2" fmla="*/ 43802 w 1919324"/>
                    <a:gd name="connsiteY2" fmla="*/ 863941 h 1067788"/>
                    <a:gd name="connsiteX3" fmla="*/ 80712 w 1919324"/>
                    <a:gd name="connsiteY3" fmla="*/ 808959 h 1067788"/>
                    <a:gd name="connsiteX4" fmla="*/ 79027 w 1919324"/>
                    <a:gd name="connsiteY4" fmla="*/ 808959 h 1067788"/>
                    <a:gd name="connsiteX5" fmla="*/ 79027 w 1919324"/>
                    <a:gd name="connsiteY5" fmla="*/ 492543 h 1067788"/>
                    <a:gd name="connsiteX6" fmla="*/ 29099 w 1919324"/>
                    <a:gd name="connsiteY6" fmla="*/ 464822 h 1067788"/>
                    <a:gd name="connsiteX7" fmla="*/ 971608 w 1919324"/>
                    <a:gd name="connsiteY7" fmla="*/ 0 h 1067788"/>
                    <a:gd name="connsiteX8" fmla="*/ 1919324 w 1919324"/>
                    <a:gd name="connsiteY8" fmla="*/ 462372 h 1067788"/>
                    <a:gd name="connsiteX9" fmla="*/ 1569674 w 1919324"/>
                    <a:gd name="connsiteY9" fmla="*/ 652589 h 1067788"/>
                    <a:gd name="connsiteX10" fmla="*/ 1569674 w 1919324"/>
                    <a:gd name="connsiteY10" fmla="*/ 487795 h 1067788"/>
                    <a:gd name="connsiteX11" fmla="*/ 1526485 w 1919324"/>
                    <a:gd name="connsiteY11" fmla="*/ 474930 h 1067788"/>
                    <a:gd name="connsiteX12" fmla="*/ 944806 w 1919324"/>
                    <a:gd name="connsiteY12" fmla="*/ 395596 h 1067788"/>
                    <a:gd name="connsiteX13" fmla="*/ 415200 w 1919324"/>
                    <a:gd name="connsiteY13" fmla="*/ 492543 h 1067788"/>
                    <a:gd name="connsiteX14" fmla="*/ 378750 w 1919324"/>
                    <a:gd name="connsiteY14" fmla="*/ 508165 h 1067788"/>
                    <a:gd name="connsiteX15" fmla="*/ 378750 w 1919324"/>
                    <a:gd name="connsiteY15" fmla="*/ 659327 h 1067788"/>
                    <a:gd name="connsiteX16" fmla="*/ 130334 w 1919324"/>
                    <a:gd name="connsiteY16" fmla="*/ 521336 h 1067788"/>
                    <a:gd name="connsiteX17" fmla="*/ 130334 w 1919324"/>
                    <a:gd name="connsiteY17" fmla="*/ 809112 h 1067788"/>
                    <a:gd name="connsiteX18" fmla="*/ 128496 w 1919324"/>
                    <a:gd name="connsiteY18" fmla="*/ 809112 h 1067788"/>
                    <a:gd name="connsiteX19" fmla="*/ 165406 w 1919324"/>
                    <a:gd name="connsiteY19" fmla="*/ 864094 h 1067788"/>
                    <a:gd name="connsiteX20" fmla="*/ 148253 w 1919324"/>
                    <a:gd name="connsiteY20" fmla="*/ 905752 h 1067788"/>
                    <a:gd name="connsiteX21" fmla="*/ 209055 w 1919324"/>
                    <a:gd name="connsiteY21" fmla="*/ 1067789 h 1067788"/>
                    <a:gd name="connsiteX22" fmla="*/ 0 w 1919324"/>
                    <a:gd name="connsiteY22" fmla="*/ 1067789 h 1067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919324" h="1067788">
                      <a:moveTo>
                        <a:pt x="0" y="1067636"/>
                      </a:moveTo>
                      <a:lnTo>
                        <a:pt x="60802" y="905599"/>
                      </a:lnTo>
                      <a:cubicBezTo>
                        <a:pt x="50388" y="894725"/>
                        <a:pt x="43802" y="880175"/>
                        <a:pt x="43802" y="863941"/>
                      </a:cubicBezTo>
                      <a:cubicBezTo>
                        <a:pt x="43802" y="839283"/>
                        <a:pt x="58964" y="817995"/>
                        <a:pt x="80712" y="808959"/>
                      </a:cubicBezTo>
                      <a:lnTo>
                        <a:pt x="79027" y="808959"/>
                      </a:lnTo>
                      <a:lnTo>
                        <a:pt x="79027" y="492543"/>
                      </a:lnTo>
                      <a:lnTo>
                        <a:pt x="29099" y="464822"/>
                      </a:lnTo>
                      <a:lnTo>
                        <a:pt x="971608" y="0"/>
                      </a:lnTo>
                      <a:lnTo>
                        <a:pt x="1919324" y="462372"/>
                      </a:lnTo>
                      <a:lnTo>
                        <a:pt x="1569674" y="652589"/>
                      </a:lnTo>
                      <a:lnTo>
                        <a:pt x="1569674" y="487795"/>
                      </a:lnTo>
                      <a:lnTo>
                        <a:pt x="1526485" y="474930"/>
                      </a:lnTo>
                      <a:cubicBezTo>
                        <a:pt x="1515611" y="471714"/>
                        <a:pt x="1256168" y="395596"/>
                        <a:pt x="944806" y="395596"/>
                      </a:cubicBezTo>
                      <a:cubicBezTo>
                        <a:pt x="741877" y="395596"/>
                        <a:pt x="563759" y="428218"/>
                        <a:pt x="415200" y="492543"/>
                      </a:cubicBezTo>
                      <a:lnTo>
                        <a:pt x="378750" y="508165"/>
                      </a:lnTo>
                      <a:lnTo>
                        <a:pt x="378750" y="659327"/>
                      </a:lnTo>
                      <a:lnTo>
                        <a:pt x="130334" y="521336"/>
                      </a:lnTo>
                      <a:lnTo>
                        <a:pt x="130334" y="809112"/>
                      </a:lnTo>
                      <a:lnTo>
                        <a:pt x="128496" y="809112"/>
                      </a:lnTo>
                      <a:cubicBezTo>
                        <a:pt x="150091" y="818301"/>
                        <a:pt x="165406" y="839436"/>
                        <a:pt x="165406" y="864094"/>
                      </a:cubicBezTo>
                      <a:cubicBezTo>
                        <a:pt x="165406" y="880328"/>
                        <a:pt x="158821" y="894878"/>
                        <a:pt x="148253" y="905752"/>
                      </a:cubicBezTo>
                      <a:lnTo>
                        <a:pt x="209055" y="1067789"/>
                      </a:lnTo>
                      <a:lnTo>
                        <a:pt x="0" y="106778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42" name="Graphic 41">
                  <a:extLst>
                    <a:ext uri="{FF2B5EF4-FFF2-40B4-BE49-F238E27FC236}">
                      <a16:creationId xmlns:a16="http://schemas.microsoft.com/office/drawing/2014/main" id="{99351017-4A3B-FAC8-9F43-3A75139F29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3597" y="3093468"/>
                  <a:ext cx="228505" cy="57718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3748595-7919-16BF-9CE4-7A738B3A8BEC}"/>
              </a:ext>
            </a:extLst>
          </p:cNvPr>
          <p:cNvGrpSpPr/>
          <p:nvPr/>
        </p:nvGrpSpPr>
        <p:grpSpPr>
          <a:xfrm>
            <a:off x="3486105" y="2994587"/>
            <a:ext cx="2982434" cy="3303619"/>
            <a:chOff x="4598643" y="2293619"/>
            <a:chExt cx="3760526" cy="416444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02D6F16-C040-D0B3-93DC-CA7B3DA526CE}"/>
                </a:ext>
              </a:extLst>
            </p:cNvPr>
            <p:cNvGrpSpPr/>
            <p:nvPr/>
          </p:nvGrpSpPr>
          <p:grpSpPr>
            <a:xfrm>
              <a:off x="5795861" y="2468439"/>
              <a:ext cx="1322423" cy="1637874"/>
              <a:chOff x="5454656" y="2486024"/>
              <a:chExt cx="1683067" cy="2084546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3ADC8266-CBB3-4F8D-C272-1D300D5CD26B}"/>
                  </a:ext>
                </a:extLst>
              </p:cNvPr>
              <p:cNvGrpSpPr/>
              <p:nvPr/>
            </p:nvGrpSpPr>
            <p:grpSpPr>
              <a:xfrm>
                <a:off x="5572765" y="2486024"/>
                <a:ext cx="1446943" cy="575118"/>
                <a:chOff x="5572765" y="2486024"/>
                <a:chExt cx="1446943" cy="575118"/>
              </a:xfrm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6DE0718A-9466-413D-DC24-CEC87C5B6028}"/>
                    </a:ext>
                  </a:extLst>
                </p:cNvPr>
                <p:cNvSpPr/>
                <p:nvPr/>
              </p:nvSpPr>
              <p:spPr>
                <a:xfrm>
                  <a:off x="6276187" y="2486024"/>
                  <a:ext cx="40100" cy="204692"/>
                </a:xfrm>
                <a:custGeom>
                  <a:avLst/>
                  <a:gdLst>
                    <a:gd name="connsiteX0" fmla="*/ 40100 w 40100"/>
                    <a:gd name="connsiteY0" fmla="*/ 204692 h 204692"/>
                    <a:gd name="connsiteX1" fmla="*/ 0 w 40100"/>
                    <a:gd name="connsiteY1" fmla="*/ 204692 h 204692"/>
                    <a:gd name="connsiteX2" fmla="*/ 0 w 40100"/>
                    <a:gd name="connsiteY2" fmla="*/ 132493 h 204692"/>
                    <a:gd name="connsiteX3" fmla="*/ 40100 w 40100"/>
                    <a:gd name="connsiteY3" fmla="*/ 132493 h 204692"/>
                    <a:gd name="connsiteX4" fmla="*/ 40100 w 40100"/>
                    <a:gd name="connsiteY4" fmla="*/ 204692 h 204692"/>
                    <a:gd name="connsiteX5" fmla="*/ 40100 w 40100"/>
                    <a:gd name="connsiteY5" fmla="*/ 72295 h 204692"/>
                    <a:gd name="connsiteX6" fmla="*/ 0 w 40100"/>
                    <a:gd name="connsiteY6" fmla="*/ 72295 h 204692"/>
                    <a:gd name="connsiteX7" fmla="*/ 0 w 40100"/>
                    <a:gd name="connsiteY7" fmla="*/ 0 h 204692"/>
                    <a:gd name="connsiteX8" fmla="*/ 40100 w 40100"/>
                    <a:gd name="connsiteY8" fmla="*/ 0 h 204692"/>
                    <a:gd name="connsiteX9" fmla="*/ 40100 w 40100"/>
                    <a:gd name="connsiteY9" fmla="*/ 72200 h 204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00" h="204692">
                      <a:moveTo>
                        <a:pt x="40100" y="204692"/>
                      </a:moveTo>
                      <a:lnTo>
                        <a:pt x="0" y="204692"/>
                      </a:lnTo>
                      <a:lnTo>
                        <a:pt x="0" y="132493"/>
                      </a:lnTo>
                      <a:lnTo>
                        <a:pt x="40100" y="132493"/>
                      </a:lnTo>
                      <a:lnTo>
                        <a:pt x="40100" y="204692"/>
                      </a:lnTo>
                      <a:close/>
                      <a:moveTo>
                        <a:pt x="40100" y="72295"/>
                      </a:moveTo>
                      <a:lnTo>
                        <a:pt x="0" y="72295"/>
                      </a:lnTo>
                      <a:lnTo>
                        <a:pt x="0" y="0"/>
                      </a:lnTo>
                      <a:lnTo>
                        <a:pt x="40100" y="0"/>
                      </a:lnTo>
                      <a:lnTo>
                        <a:pt x="40100" y="722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1E9F6180-E587-3CAA-361D-69FECED36950}"/>
                    </a:ext>
                  </a:extLst>
                </p:cNvPr>
                <p:cNvSpPr/>
                <p:nvPr/>
              </p:nvSpPr>
              <p:spPr>
                <a:xfrm>
                  <a:off x="5981197" y="2537363"/>
                  <a:ext cx="115347" cy="204406"/>
                </a:xfrm>
                <a:custGeom>
                  <a:avLst/>
                  <a:gdLst>
                    <a:gd name="connsiteX0" fmla="*/ 78296 w 115347"/>
                    <a:gd name="connsiteY0" fmla="*/ 204407 h 204406"/>
                    <a:gd name="connsiteX1" fmla="*/ 50673 w 115347"/>
                    <a:gd name="connsiteY1" fmla="*/ 137636 h 204406"/>
                    <a:gd name="connsiteX2" fmla="*/ 87725 w 115347"/>
                    <a:gd name="connsiteY2" fmla="*/ 122301 h 204406"/>
                    <a:gd name="connsiteX3" fmla="*/ 115348 w 115347"/>
                    <a:gd name="connsiteY3" fmla="*/ 189071 h 204406"/>
                    <a:gd name="connsiteX4" fmla="*/ 78296 w 115347"/>
                    <a:gd name="connsiteY4" fmla="*/ 204407 h 204406"/>
                    <a:gd name="connsiteX5" fmla="*/ 27623 w 115347"/>
                    <a:gd name="connsiteY5" fmla="*/ 82106 h 204406"/>
                    <a:gd name="connsiteX6" fmla="*/ 0 w 115347"/>
                    <a:gd name="connsiteY6" fmla="*/ 15335 h 204406"/>
                    <a:gd name="connsiteX7" fmla="*/ 37052 w 115347"/>
                    <a:gd name="connsiteY7" fmla="*/ 0 h 204406"/>
                    <a:gd name="connsiteX8" fmla="*/ 64675 w 115347"/>
                    <a:gd name="connsiteY8" fmla="*/ 66770 h 204406"/>
                    <a:gd name="connsiteX9" fmla="*/ 27623 w 115347"/>
                    <a:gd name="connsiteY9" fmla="*/ 82106 h 204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5347" h="204406">
                      <a:moveTo>
                        <a:pt x="78296" y="204407"/>
                      </a:moveTo>
                      <a:lnTo>
                        <a:pt x="50673" y="137636"/>
                      </a:lnTo>
                      <a:lnTo>
                        <a:pt x="87725" y="122301"/>
                      </a:lnTo>
                      <a:lnTo>
                        <a:pt x="115348" y="189071"/>
                      </a:lnTo>
                      <a:lnTo>
                        <a:pt x="78296" y="204407"/>
                      </a:lnTo>
                      <a:close/>
                      <a:moveTo>
                        <a:pt x="27623" y="82106"/>
                      </a:moveTo>
                      <a:lnTo>
                        <a:pt x="0" y="15335"/>
                      </a:lnTo>
                      <a:lnTo>
                        <a:pt x="37052" y="0"/>
                      </a:lnTo>
                      <a:lnTo>
                        <a:pt x="64675" y="66770"/>
                      </a:lnTo>
                      <a:lnTo>
                        <a:pt x="27623" y="821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58899F8-EE94-7AD5-03A2-D18F8BED8C8D}"/>
                    </a:ext>
                  </a:extLst>
                </p:cNvPr>
                <p:cNvSpPr/>
                <p:nvPr/>
              </p:nvSpPr>
              <p:spPr>
                <a:xfrm>
                  <a:off x="5734214" y="2698812"/>
                  <a:ext cx="173069" cy="173069"/>
                </a:xfrm>
                <a:custGeom>
                  <a:avLst/>
                  <a:gdLst>
                    <a:gd name="connsiteX0" fmla="*/ 144685 w 173069"/>
                    <a:gd name="connsiteY0" fmla="*/ 173069 h 173069"/>
                    <a:gd name="connsiteX1" fmla="*/ 93631 w 173069"/>
                    <a:gd name="connsiteY1" fmla="*/ 122015 h 173069"/>
                    <a:gd name="connsiteX2" fmla="*/ 122015 w 173069"/>
                    <a:gd name="connsiteY2" fmla="*/ 93631 h 173069"/>
                    <a:gd name="connsiteX3" fmla="*/ 173069 w 173069"/>
                    <a:gd name="connsiteY3" fmla="*/ 144685 h 173069"/>
                    <a:gd name="connsiteX4" fmla="*/ 144685 w 173069"/>
                    <a:gd name="connsiteY4" fmla="*/ 173069 h 173069"/>
                    <a:gd name="connsiteX5" fmla="*/ 51054 w 173069"/>
                    <a:gd name="connsiteY5" fmla="*/ 79439 h 173069"/>
                    <a:gd name="connsiteX6" fmla="*/ 0 w 173069"/>
                    <a:gd name="connsiteY6" fmla="*/ 28384 h 173069"/>
                    <a:gd name="connsiteX7" fmla="*/ 28385 w 173069"/>
                    <a:gd name="connsiteY7" fmla="*/ 0 h 173069"/>
                    <a:gd name="connsiteX8" fmla="*/ 79438 w 173069"/>
                    <a:gd name="connsiteY8" fmla="*/ 51054 h 173069"/>
                    <a:gd name="connsiteX9" fmla="*/ 51054 w 173069"/>
                    <a:gd name="connsiteY9" fmla="*/ 79439 h 17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3069" h="173069">
                      <a:moveTo>
                        <a:pt x="144685" y="173069"/>
                      </a:moveTo>
                      <a:lnTo>
                        <a:pt x="93631" y="122015"/>
                      </a:lnTo>
                      <a:lnTo>
                        <a:pt x="122015" y="93631"/>
                      </a:lnTo>
                      <a:lnTo>
                        <a:pt x="173069" y="144685"/>
                      </a:lnTo>
                      <a:lnTo>
                        <a:pt x="144685" y="173069"/>
                      </a:lnTo>
                      <a:close/>
                      <a:moveTo>
                        <a:pt x="51054" y="79439"/>
                      </a:moveTo>
                      <a:lnTo>
                        <a:pt x="0" y="28384"/>
                      </a:lnTo>
                      <a:lnTo>
                        <a:pt x="28385" y="0"/>
                      </a:lnTo>
                      <a:lnTo>
                        <a:pt x="79438" y="51054"/>
                      </a:lnTo>
                      <a:lnTo>
                        <a:pt x="51054" y="7943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14A4838-B81B-9673-3D00-1EE2612B1663}"/>
                    </a:ext>
                  </a:extLst>
                </p:cNvPr>
                <p:cNvSpPr/>
                <p:nvPr/>
              </p:nvSpPr>
              <p:spPr>
                <a:xfrm>
                  <a:off x="5572765" y="2945795"/>
                  <a:ext cx="204406" cy="115347"/>
                </a:xfrm>
                <a:custGeom>
                  <a:avLst/>
                  <a:gdLst>
                    <a:gd name="connsiteX0" fmla="*/ 189071 w 204406"/>
                    <a:gd name="connsiteY0" fmla="*/ 115348 h 115347"/>
                    <a:gd name="connsiteX1" fmla="*/ 122301 w 204406"/>
                    <a:gd name="connsiteY1" fmla="*/ 87725 h 115347"/>
                    <a:gd name="connsiteX2" fmla="*/ 137636 w 204406"/>
                    <a:gd name="connsiteY2" fmla="*/ 50673 h 115347"/>
                    <a:gd name="connsiteX3" fmla="*/ 204407 w 204406"/>
                    <a:gd name="connsiteY3" fmla="*/ 78296 h 115347"/>
                    <a:gd name="connsiteX4" fmla="*/ 189071 w 204406"/>
                    <a:gd name="connsiteY4" fmla="*/ 115348 h 115347"/>
                    <a:gd name="connsiteX5" fmla="*/ 66770 w 204406"/>
                    <a:gd name="connsiteY5" fmla="*/ 64675 h 115347"/>
                    <a:gd name="connsiteX6" fmla="*/ 0 w 204406"/>
                    <a:gd name="connsiteY6" fmla="*/ 37052 h 115347"/>
                    <a:gd name="connsiteX7" fmla="*/ 15335 w 204406"/>
                    <a:gd name="connsiteY7" fmla="*/ 0 h 115347"/>
                    <a:gd name="connsiteX8" fmla="*/ 82106 w 204406"/>
                    <a:gd name="connsiteY8" fmla="*/ 27622 h 115347"/>
                    <a:gd name="connsiteX9" fmla="*/ 66770 w 204406"/>
                    <a:gd name="connsiteY9" fmla="*/ 64675 h 115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4406" h="115347">
                      <a:moveTo>
                        <a:pt x="189071" y="115348"/>
                      </a:moveTo>
                      <a:lnTo>
                        <a:pt x="122301" y="87725"/>
                      </a:lnTo>
                      <a:lnTo>
                        <a:pt x="137636" y="50673"/>
                      </a:lnTo>
                      <a:lnTo>
                        <a:pt x="204407" y="78296"/>
                      </a:lnTo>
                      <a:lnTo>
                        <a:pt x="189071" y="115348"/>
                      </a:lnTo>
                      <a:close/>
                      <a:moveTo>
                        <a:pt x="66770" y="64675"/>
                      </a:moveTo>
                      <a:lnTo>
                        <a:pt x="0" y="37052"/>
                      </a:lnTo>
                      <a:lnTo>
                        <a:pt x="15335" y="0"/>
                      </a:lnTo>
                      <a:lnTo>
                        <a:pt x="82106" y="27622"/>
                      </a:lnTo>
                      <a:lnTo>
                        <a:pt x="66770" y="646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2E0D7637-C381-FDC2-518B-EDB7D9DB5CF3}"/>
                    </a:ext>
                  </a:extLst>
                </p:cNvPr>
                <p:cNvSpPr/>
                <p:nvPr/>
              </p:nvSpPr>
              <p:spPr>
                <a:xfrm>
                  <a:off x="6495833" y="2537363"/>
                  <a:ext cx="115347" cy="204406"/>
                </a:xfrm>
                <a:custGeom>
                  <a:avLst/>
                  <a:gdLst>
                    <a:gd name="connsiteX0" fmla="*/ 37052 w 115347"/>
                    <a:gd name="connsiteY0" fmla="*/ 204407 h 204406"/>
                    <a:gd name="connsiteX1" fmla="*/ 0 w 115347"/>
                    <a:gd name="connsiteY1" fmla="*/ 189071 h 204406"/>
                    <a:gd name="connsiteX2" fmla="*/ 27623 w 115347"/>
                    <a:gd name="connsiteY2" fmla="*/ 122301 h 204406"/>
                    <a:gd name="connsiteX3" fmla="*/ 64675 w 115347"/>
                    <a:gd name="connsiteY3" fmla="*/ 137636 h 204406"/>
                    <a:gd name="connsiteX4" fmla="*/ 37052 w 115347"/>
                    <a:gd name="connsiteY4" fmla="*/ 204407 h 204406"/>
                    <a:gd name="connsiteX5" fmla="*/ 87725 w 115347"/>
                    <a:gd name="connsiteY5" fmla="*/ 82106 h 204406"/>
                    <a:gd name="connsiteX6" fmla="*/ 50673 w 115347"/>
                    <a:gd name="connsiteY6" fmla="*/ 66770 h 204406"/>
                    <a:gd name="connsiteX7" fmla="*/ 78296 w 115347"/>
                    <a:gd name="connsiteY7" fmla="*/ 0 h 204406"/>
                    <a:gd name="connsiteX8" fmla="*/ 115348 w 115347"/>
                    <a:gd name="connsiteY8" fmla="*/ 15335 h 204406"/>
                    <a:gd name="connsiteX9" fmla="*/ 87725 w 115347"/>
                    <a:gd name="connsiteY9" fmla="*/ 82106 h 204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5347" h="204406">
                      <a:moveTo>
                        <a:pt x="37052" y="204407"/>
                      </a:moveTo>
                      <a:lnTo>
                        <a:pt x="0" y="189071"/>
                      </a:lnTo>
                      <a:lnTo>
                        <a:pt x="27623" y="122301"/>
                      </a:lnTo>
                      <a:lnTo>
                        <a:pt x="64675" y="137636"/>
                      </a:lnTo>
                      <a:lnTo>
                        <a:pt x="37052" y="204407"/>
                      </a:lnTo>
                      <a:close/>
                      <a:moveTo>
                        <a:pt x="87725" y="82106"/>
                      </a:moveTo>
                      <a:lnTo>
                        <a:pt x="50673" y="66770"/>
                      </a:lnTo>
                      <a:lnTo>
                        <a:pt x="78296" y="0"/>
                      </a:lnTo>
                      <a:lnTo>
                        <a:pt x="115348" y="15335"/>
                      </a:lnTo>
                      <a:lnTo>
                        <a:pt x="87725" y="821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BE82ABDE-2ED5-DCB8-F2FC-27F881216CB3}"/>
                    </a:ext>
                  </a:extLst>
                </p:cNvPr>
                <p:cNvSpPr/>
                <p:nvPr/>
              </p:nvSpPr>
              <p:spPr>
                <a:xfrm>
                  <a:off x="6685190" y="2698812"/>
                  <a:ext cx="173069" cy="173069"/>
                </a:xfrm>
                <a:custGeom>
                  <a:avLst/>
                  <a:gdLst>
                    <a:gd name="connsiteX0" fmla="*/ 28384 w 173069"/>
                    <a:gd name="connsiteY0" fmla="*/ 173069 h 173069"/>
                    <a:gd name="connsiteX1" fmla="*/ 0 w 173069"/>
                    <a:gd name="connsiteY1" fmla="*/ 144685 h 173069"/>
                    <a:gd name="connsiteX2" fmla="*/ 51054 w 173069"/>
                    <a:gd name="connsiteY2" fmla="*/ 93631 h 173069"/>
                    <a:gd name="connsiteX3" fmla="*/ 79438 w 173069"/>
                    <a:gd name="connsiteY3" fmla="*/ 122015 h 173069"/>
                    <a:gd name="connsiteX4" fmla="*/ 28384 w 173069"/>
                    <a:gd name="connsiteY4" fmla="*/ 173069 h 173069"/>
                    <a:gd name="connsiteX5" fmla="*/ 122015 w 173069"/>
                    <a:gd name="connsiteY5" fmla="*/ 79439 h 173069"/>
                    <a:gd name="connsiteX6" fmla="*/ 93631 w 173069"/>
                    <a:gd name="connsiteY6" fmla="*/ 51054 h 173069"/>
                    <a:gd name="connsiteX7" fmla="*/ 144685 w 173069"/>
                    <a:gd name="connsiteY7" fmla="*/ 0 h 173069"/>
                    <a:gd name="connsiteX8" fmla="*/ 173069 w 173069"/>
                    <a:gd name="connsiteY8" fmla="*/ 28384 h 173069"/>
                    <a:gd name="connsiteX9" fmla="*/ 122015 w 173069"/>
                    <a:gd name="connsiteY9" fmla="*/ 79439 h 17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3069" h="173069">
                      <a:moveTo>
                        <a:pt x="28384" y="173069"/>
                      </a:moveTo>
                      <a:lnTo>
                        <a:pt x="0" y="144685"/>
                      </a:lnTo>
                      <a:lnTo>
                        <a:pt x="51054" y="93631"/>
                      </a:lnTo>
                      <a:lnTo>
                        <a:pt x="79438" y="122015"/>
                      </a:lnTo>
                      <a:lnTo>
                        <a:pt x="28384" y="173069"/>
                      </a:lnTo>
                      <a:close/>
                      <a:moveTo>
                        <a:pt x="122015" y="79439"/>
                      </a:moveTo>
                      <a:lnTo>
                        <a:pt x="93631" y="51054"/>
                      </a:lnTo>
                      <a:lnTo>
                        <a:pt x="144685" y="0"/>
                      </a:lnTo>
                      <a:lnTo>
                        <a:pt x="173069" y="28384"/>
                      </a:lnTo>
                      <a:lnTo>
                        <a:pt x="122015" y="7943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898A09C3-F11E-BE50-AAED-4EF1F72F6050}"/>
                    </a:ext>
                  </a:extLst>
                </p:cNvPr>
                <p:cNvSpPr/>
                <p:nvPr/>
              </p:nvSpPr>
              <p:spPr>
                <a:xfrm>
                  <a:off x="6815302" y="2945795"/>
                  <a:ext cx="204406" cy="115347"/>
                </a:xfrm>
                <a:custGeom>
                  <a:avLst/>
                  <a:gdLst>
                    <a:gd name="connsiteX0" fmla="*/ 15335 w 204406"/>
                    <a:gd name="connsiteY0" fmla="*/ 115348 h 115347"/>
                    <a:gd name="connsiteX1" fmla="*/ 0 w 204406"/>
                    <a:gd name="connsiteY1" fmla="*/ 78296 h 115347"/>
                    <a:gd name="connsiteX2" fmla="*/ 66770 w 204406"/>
                    <a:gd name="connsiteY2" fmla="*/ 50673 h 115347"/>
                    <a:gd name="connsiteX3" fmla="*/ 82105 w 204406"/>
                    <a:gd name="connsiteY3" fmla="*/ 87725 h 115347"/>
                    <a:gd name="connsiteX4" fmla="*/ 15335 w 204406"/>
                    <a:gd name="connsiteY4" fmla="*/ 115348 h 115347"/>
                    <a:gd name="connsiteX5" fmla="*/ 137636 w 204406"/>
                    <a:gd name="connsiteY5" fmla="*/ 64675 h 115347"/>
                    <a:gd name="connsiteX6" fmla="*/ 122301 w 204406"/>
                    <a:gd name="connsiteY6" fmla="*/ 27622 h 115347"/>
                    <a:gd name="connsiteX7" fmla="*/ 189071 w 204406"/>
                    <a:gd name="connsiteY7" fmla="*/ 0 h 115347"/>
                    <a:gd name="connsiteX8" fmla="*/ 204406 w 204406"/>
                    <a:gd name="connsiteY8" fmla="*/ 37052 h 115347"/>
                    <a:gd name="connsiteX9" fmla="*/ 137636 w 204406"/>
                    <a:gd name="connsiteY9" fmla="*/ 64675 h 115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4406" h="115347">
                      <a:moveTo>
                        <a:pt x="15335" y="115348"/>
                      </a:moveTo>
                      <a:lnTo>
                        <a:pt x="0" y="78296"/>
                      </a:lnTo>
                      <a:lnTo>
                        <a:pt x="66770" y="50673"/>
                      </a:lnTo>
                      <a:lnTo>
                        <a:pt x="82105" y="87725"/>
                      </a:lnTo>
                      <a:lnTo>
                        <a:pt x="15335" y="115348"/>
                      </a:lnTo>
                      <a:close/>
                      <a:moveTo>
                        <a:pt x="137636" y="64675"/>
                      </a:moveTo>
                      <a:lnTo>
                        <a:pt x="122301" y="27622"/>
                      </a:lnTo>
                      <a:lnTo>
                        <a:pt x="189071" y="0"/>
                      </a:lnTo>
                      <a:lnTo>
                        <a:pt x="204406" y="37052"/>
                      </a:lnTo>
                      <a:lnTo>
                        <a:pt x="137636" y="646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E2CD0D6-BF31-02EE-7405-C3ECA35696E4}"/>
                  </a:ext>
                </a:extLst>
              </p:cNvPr>
              <p:cNvSpPr/>
              <p:nvPr/>
            </p:nvSpPr>
            <p:spPr>
              <a:xfrm>
                <a:off x="5454656" y="3262403"/>
                <a:ext cx="1683067" cy="1308167"/>
              </a:xfrm>
              <a:custGeom>
                <a:avLst/>
                <a:gdLst>
                  <a:gd name="connsiteX0" fmla="*/ 1612773 w 1683067"/>
                  <a:gd name="connsiteY0" fmla="*/ 124591 h 1308167"/>
                  <a:gd name="connsiteX1" fmla="*/ 1612773 w 1683067"/>
                  <a:gd name="connsiteY1" fmla="*/ 1139384 h 1308167"/>
                  <a:gd name="connsiteX2" fmla="*/ 978884 w 1683067"/>
                  <a:gd name="connsiteY2" fmla="*/ 1139384 h 1308167"/>
                  <a:gd name="connsiteX3" fmla="*/ 1523619 w 1683067"/>
                  <a:gd name="connsiteY3" fmla="*/ 1026894 h 1308167"/>
                  <a:gd name="connsiteX4" fmla="*/ 1554861 w 1683067"/>
                  <a:gd name="connsiteY4" fmla="*/ 1027370 h 1308167"/>
                  <a:gd name="connsiteX5" fmla="*/ 1554861 w 1683067"/>
                  <a:gd name="connsiteY5" fmla="*/ 670 h 1308167"/>
                  <a:gd name="connsiteX6" fmla="*/ 1524572 w 1683067"/>
                  <a:gd name="connsiteY6" fmla="*/ 194 h 1308167"/>
                  <a:gd name="connsiteX7" fmla="*/ 1385221 w 1683067"/>
                  <a:gd name="connsiteY7" fmla="*/ 4385 h 1308167"/>
                  <a:gd name="connsiteX8" fmla="*/ 1427131 w 1683067"/>
                  <a:gd name="connsiteY8" fmla="*/ 63535 h 1308167"/>
                  <a:gd name="connsiteX9" fmla="*/ 1493330 w 1683067"/>
                  <a:gd name="connsiteY9" fmla="*/ 61630 h 1308167"/>
                  <a:gd name="connsiteX10" fmla="*/ 1493330 w 1683067"/>
                  <a:gd name="connsiteY10" fmla="*/ 965267 h 1308167"/>
                  <a:gd name="connsiteX11" fmla="*/ 875348 w 1683067"/>
                  <a:gd name="connsiteY11" fmla="*/ 1126811 h 1308167"/>
                  <a:gd name="connsiteX12" fmla="*/ 875348 w 1683067"/>
                  <a:gd name="connsiteY12" fmla="*/ 597316 h 1308167"/>
                  <a:gd name="connsiteX13" fmla="*/ 841724 w 1683067"/>
                  <a:gd name="connsiteY13" fmla="*/ 555787 h 1308167"/>
                  <a:gd name="connsiteX14" fmla="*/ 813816 w 1683067"/>
                  <a:gd name="connsiteY14" fmla="*/ 591411 h 1308167"/>
                  <a:gd name="connsiteX15" fmla="*/ 813816 w 1683067"/>
                  <a:gd name="connsiteY15" fmla="*/ 1126811 h 1308167"/>
                  <a:gd name="connsiteX16" fmla="*/ 195834 w 1683067"/>
                  <a:gd name="connsiteY16" fmla="*/ 965267 h 1308167"/>
                  <a:gd name="connsiteX17" fmla="*/ 195834 w 1683067"/>
                  <a:gd name="connsiteY17" fmla="*/ 61630 h 1308167"/>
                  <a:gd name="connsiteX18" fmla="*/ 256318 w 1683067"/>
                  <a:gd name="connsiteY18" fmla="*/ 63250 h 1308167"/>
                  <a:gd name="connsiteX19" fmla="*/ 298418 w 1683067"/>
                  <a:gd name="connsiteY19" fmla="*/ 4004 h 1308167"/>
                  <a:gd name="connsiteX20" fmla="*/ 164592 w 1683067"/>
                  <a:gd name="connsiteY20" fmla="*/ 194 h 1308167"/>
                  <a:gd name="connsiteX21" fmla="*/ 134303 w 1683067"/>
                  <a:gd name="connsiteY21" fmla="*/ 670 h 1308167"/>
                  <a:gd name="connsiteX22" fmla="*/ 134303 w 1683067"/>
                  <a:gd name="connsiteY22" fmla="*/ 1027370 h 1308167"/>
                  <a:gd name="connsiteX23" fmla="*/ 165544 w 1683067"/>
                  <a:gd name="connsiteY23" fmla="*/ 1026894 h 1308167"/>
                  <a:gd name="connsiteX24" fmla="*/ 710279 w 1683067"/>
                  <a:gd name="connsiteY24" fmla="*/ 1139384 h 1308167"/>
                  <a:gd name="connsiteX25" fmla="*/ 79439 w 1683067"/>
                  <a:gd name="connsiteY25" fmla="*/ 1139384 h 1308167"/>
                  <a:gd name="connsiteX26" fmla="*/ 79439 w 1683067"/>
                  <a:gd name="connsiteY26" fmla="*/ 124591 h 1308167"/>
                  <a:gd name="connsiteX27" fmla="*/ 0 w 1683067"/>
                  <a:gd name="connsiteY27" fmla="*/ 124591 h 1308167"/>
                  <a:gd name="connsiteX28" fmla="*/ 0 w 1683067"/>
                  <a:gd name="connsiteY28" fmla="*/ 1226443 h 1308167"/>
                  <a:gd name="connsiteX29" fmla="*/ 704564 w 1683067"/>
                  <a:gd name="connsiteY29" fmla="*/ 1226443 h 1308167"/>
                  <a:gd name="connsiteX30" fmla="*/ 841534 w 1683067"/>
                  <a:gd name="connsiteY30" fmla="*/ 1308167 h 1308167"/>
                  <a:gd name="connsiteX31" fmla="*/ 978503 w 1683067"/>
                  <a:gd name="connsiteY31" fmla="*/ 1226443 h 1308167"/>
                  <a:gd name="connsiteX32" fmla="*/ 1683068 w 1683067"/>
                  <a:gd name="connsiteY32" fmla="*/ 1226443 h 1308167"/>
                  <a:gd name="connsiteX33" fmla="*/ 1683068 w 1683067"/>
                  <a:gd name="connsiteY33" fmla="*/ 124591 h 1308167"/>
                  <a:gd name="connsiteX34" fmla="*/ 1612678 w 1683067"/>
                  <a:gd name="connsiteY34" fmla="*/ 124591 h 1308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83067" h="1308167">
                    <a:moveTo>
                      <a:pt x="1612773" y="124591"/>
                    </a:moveTo>
                    <a:lnTo>
                      <a:pt x="1612773" y="1139384"/>
                    </a:lnTo>
                    <a:lnTo>
                      <a:pt x="978884" y="1139384"/>
                    </a:lnTo>
                    <a:cubicBezTo>
                      <a:pt x="1085183" y="1086235"/>
                      <a:pt x="1266349" y="1023275"/>
                      <a:pt x="1523619" y="1026894"/>
                    </a:cubicBezTo>
                    <a:lnTo>
                      <a:pt x="1554861" y="1027370"/>
                    </a:lnTo>
                    <a:lnTo>
                      <a:pt x="1554861" y="670"/>
                    </a:lnTo>
                    <a:lnTo>
                      <a:pt x="1524572" y="194"/>
                    </a:lnTo>
                    <a:cubicBezTo>
                      <a:pt x="1475423" y="-568"/>
                      <a:pt x="1429036" y="956"/>
                      <a:pt x="1385221" y="4385"/>
                    </a:cubicBezTo>
                    <a:cubicBezTo>
                      <a:pt x="1402747" y="21435"/>
                      <a:pt x="1416939" y="41628"/>
                      <a:pt x="1427131" y="63535"/>
                    </a:cubicBezTo>
                    <a:cubicBezTo>
                      <a:pt x="1448562" y="62392"/>
                      <a:pt x="1470660" y="61726"/>
                      <a:pt x="1493330" y="61630"/>
                    </a:cubicBezTo>
                    <a:lnTo>
                      <a:pt x="1493330" y="965267"/>
                    </a:lnTo>
                    <a:cubicBezTo>
                      <a:pt x="1167003" y="966982"/>
                      <a:pt x="963835" y="1069376"/>
                      <a:pt x="875348" y="1126811"/>
                    </a:cubicBezTo>
                    <a:lnTo>
                      <a:pt x="875348" y="597316"/>
                    </a:lnTo>
                    <a:cubicBezTo>
                      <a:pt x="862679" y="584839"/>
                      <a:pt x="851345" y="570932"/>
                      <a:pt x="841724" y="555787"/>
                    </a:cubicBezTo>
                    <a:cubicBezTo>
                      <a:pt x="833533" y="568551"/>
                      <a:pt x="824198" y="580457"/>
                      <a:pt x="813816" y="591411"/>
                    </a:cubicBezTo>
                    <a:lnTo>
                      <a:pt x="813816" y="1126811"/>
                    </a:lnTo>
                    <a:cubicBezTo>
                      <a:pt x="725424" y="1069376"/>
                      <a:pt x="522256" y="966982"/>
                      <a:pt x="195834" y="965267"/>
                    </a:cubicBezTo>
                    <a:lnTo>
                      <a:pt x="195834" y="61630"/>
                    </a:lnTo>
                    <a:cubicBezTo>
                      <a:pt x="216503" y="61726"/>
                      <a:pt x="236696" y="62392"/>
                      <a:pt x="256318" y="63250"/>
                    </a:cubicBezTo>
                    <a:cubicBezTo>
                      <a:pt x="266605" y="41247"/>
                      <a:pt x="280797" y="21149"/>
                      <a:pt x="298418" y="4004"/>
                    </a:cubicBezTo>
                    <a:cubicBezTo>
                      <a:pt x="256223" y="956"/>
                      <a:pt x="211646" y="-568"/>
                      <a:pt x="164592" y="194"/>
                    </a:cubicBezTo>
                    <a:lnTo>
                      <a:pt x="134303" y="670"/>
                    </a:lnTo>
                    <a:lnTo>
                      <a:pt x="134303" y="1027370"/>
                    </a:lnTo>
                    <a:lnTo>
                      <a:pt x="165544" y="1026894"/>
                    </a:lnTo>
                    <a:cubicBezTo>
                      <a:pt x="422910" y="1023275"/>
                      <a:pt x="603980" y="1086235"/>
                      <a:pt x="710279" y="1139384"/>
                    </a:cubicBezTo>
                    <a:lnTo>
                      <a:pt x="79439" y="1139384"/>
                    </a:lnTo>
                    <a:lnTo>
                      <a:pt x="79439" y="124591"/>
                    </a:lnTo>
                    <a:lnTo>
                      <a:pt x="0" y="124591"/>
                    </a:lnTo>
                    <a:lnTo>
                      <a:pt x="0" y="1226443"/>
                    </a:lnTo>
                    <a:lnTo>
                      <a:pt x="704564" y="1226443"/>
                    </a:lnTo>
                    <a:cubicBezTo>
                      <a:pt x="730853" y="1275116"/>
                      <a:pt x="782384" y="1308167"/>
                      <a:pt x="841534" y="1308167"/>
                    </a:cubicBezTo>
                    <a:cubicBezTo>
                      <a:pt x="900684" y="1308167"/>
                      <a:pt x="952214" y="1275116"/>
                      <a:pt x="978503" y="1226443"/>
                    </a:cubicBezTo>
                    <a:lnTo>
                      <a:pt x="1683068" y="1226443"/>
                    </a:lnTo>
                    <a:lnTo>
                      <a:pt x="1683068" y="124591"/>
                    </a:lnTo>
                    <a:lnTo>
                      <a:pt x="1612678" y="124591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5CE062C3-6D2B-4735-41B2-C8137A36AB7A}"/>
                  </a:ext>
                </a:extLst>
              </p:cNvPr>
              <p:cNvSpPr/>
              <p:nvPr/>
            </p:nvSpPr>
            <p:spPr>
              <a:xfrm>
                <a:off x="5748311" y="2834162"/>
                <a:ext cx="1095660" cy="1036429"/>
              </a:xfrm>
              <a:custGeom>
                <a:avLst/>
                <a:gdLst>
                  <a:gd name="connsiteX0" fmla="*/ 1077277 w 1095660"/>
                  <a:gd name="connsiteY0" fmla="*/ 755618 h 1036429"/>
                  <a:gd name="connsiteX1" fmla="*/ 1077468 w 1095660"/>
                  <a:gd name="connsiteY1" fmla="*/ 763238 h 1036429"/>
                  <a:gd name="connsiteX2" fmla="*/ 1077277 w 1095660"/>
                  <a:gd name="connsiteY2" fmla="*/ 771525 h 1036429"/>
                  <a:gd name="connsiteX3" fmla="*/ 1077087 w 1095660"/>
                  <a:gd name="connsiteY3" fmla="*/ 774287 h 1036429"/>
                  <a:gd name="connsiteX4" fmla="*/ 1076706 w 1095660"/>
                  <a:gd name="connsiteY4" fmla="*/ 779717 h 1036429"/>
                  <a:gd name="connsiteX5" fmla="*/ 1076325 w 1095660"/>
                  <a:gd name="connsiteY5" fmla="*/ 782955 h 1036429"/>
                  <a:gd name="connsiteX6" fmla="*/ 1075754 w 1095660"/>
                  <a:gd name="connsiteY6" fmla="*/ 787813 h 1036429"/>
                  <a:gd name="connsiteX7" fmla="*/ 1075182 w 1095660"/>
                  <a:gd name="connsiteY7" fmla="*/ 791242 h 1036429"/>
                  <a:gd name="connsiteX8" fmla="*/ 1074325 w 1095660"/>
                  <a:gd name="connsiteY8" fmla="*/ 795814 h 1036429"/>
                  <a:gd name="connsiteX9" fmla="*/ 1073563 w 1095660"/>
                  <a:gd name="connsiteY9" fmla="*/ 799243 h 1036429"/>
                  <a:gd name="connsiteX10" fmla="*/ 1072515 w 1095660"/>
                  <a:gd name="connsiteY10" fmla="*/ 803624 h 1036429"/>
                  <a:gd name="connsiteX11" fmla="*/ 1071563 w 1095660"/>
                  <a:gd name="connsiteY11" fmla="*/ 807149 h 1036429"/>
                  <a:gd name="connsiteX12" fmla="*/ 1070420 w 1095660"/>
                  <a:gd name="connsiteY12" fmla="*/ 811340 h 1036429"/>
                  <a:gd name="connsiteX13" fmla="*/ 1069277 w 1095660"/>
                  <a:gd name="connsiteY13" fmla="*/ 814769 h 1036429"/>
                  <a:gd name="connsiteX14" fmla="*/ 1067943 w 1095660"/>
                  <a:gd name="connsiteY14" fmla="*/ 818769 h 1036429"/>
                  <a:gd name="connsiteX15" fmla="*/ 1066705 w 1095660"/>
                  <a:gd name="connsiteY15" fmla="*/ 822198 h 1036429"/>
                  <a:gd name="connsiteX16" fmla="*/ 1065181 w 1095660"/>
                  <a:gd name="connsiteY16" fmla="*/ 826103 h 1036429"/>
                  <a:gd name="connsiteX17" fmla="*/ 1063752 w 1095660"/>
                  <a:gd name="connsiteY17" fmla="*/ 829532 h 1036429"/>
                  <a:gd name="connsiteX18" fmla="*/ 1062038 w 1095660"/>
                  <a:gd name="connsiteY18" fmla="*/ 833342 h 1036429"/>
                  <a:gd name="connsiteX19" fmla="*/ 1060418 w 1095660"/>
                  <a:gd name="connsiteY19" fmla="*/ 836676 h 1036429"/>
                  <a:gd name="connsiteX20" fmla="*/ 1058513 w 1095660"/>
                  <a:gd name="connsiteY20" fmla="*/ 840391 h 1036429"/>
                  <a:gd name="connsiteX21" fmla="*/ 1056799 w 1095660"/>
                  <a:gd name="connsiteY21" fmla="*/ 843629 h 1036429"/>
                  <a:gd name="connsiteX22" fmla="*/ 1054799 w 1095660"/>
                  <a:gd name="connsiteY22" fmla="*/ 847154 h 1036429"/>
                  <a:gd name="connsiteX23" fmla="*/ 1052894 w 1095660"/>
                  <a:gd name="connsiteY23" fmla="*/ 850297 h 1036429"/>
                  <a:gd name="connsiteX24" fmla="*/ 1050703 w 1095660"/>
                  <a:gd name="connsiteY24" fmla="*/ 853726 h 1036429"/>
                  <a:gd name="connsiteX25" fmla="*/ 1048607 w 1095660"/>
                  <a:gd name="connsiteY25" fmla="*/ 856869 h 1036429"/>
                  <a:gd name="connsiteX26" fmla="*/ 1046321 w 1095660"/>
                  <a:gd name="connsiteY26" fmla="*/ 860108 h 1036429"/>
                  <a:gd name="connsiteX27" fmla="*/ 1044131 w 1095660"/>
                  <a:gd name="connsiteY27" fmla="*/ 863156 h 1036429"/>
                  <a:gd name="connsiteX28" fmla="*/ 1041654 w 1095660"/>
                  <a:gd name="connsiteY28" fmla="*/ 866299 h 1036429"/>
                  <a:gd name="connsiteX29" fmla="*/ 1039273 w 1095660"/>
                  <a:gd name="connsiteY29" fmla="*/ 869252 h 1036429"/>
                  <a:gd name="connsiteX30" fmla="*/ 1036701 w 1095660"/>
                  <a:gd name="connsiteY30" fmla="*/ 872204 h 1036429"/>
                  <a:gd name="connsiteX31" fmla="*/ 1034225 w 1095660"/>
                  <a:gd name="connsiteY31" fmla="*/ 875062 h 1036429"/>
                  <a:gd name="connsiteX32" fmla="*/ 1032891 w 1095660"/>
                  <a:gd name="connsiteY32" fmla="*/ 876491 h 1036429"/>
                  <a:gd name="connsiteX33" fmla="*/ 1026700 w 1095660"/>
                  <a:gd name="connsiteY33" fmla="*/ 882777 h 1036429"/>
                  <a:gd name="connsiteX34" fmla="*/ 1023556 w 1095660"/>
                  <a:gd name="connsiteY34" fmla="*/ 885730 h 1036429"/>
                  <a:gd name="connsiteX35" fmla="*/ 1020318 w 1095660"/>
                  <a:gd name="connsiteY35" fmla="*/ 888587 h 1036429"/>
                  <a:gd name="connsiteX36" fmla="*/ 1017746 w 1095660"/>
                  <a:gd name="connsiteY36" fmla="*/ 890778 h 1036429"/>
                  <a:gd name="connsiteX37" fmla="*/ 1014413 w 1095660"/>
                  <a:gd name="connsiteY37" fmla="*/ 893445 h 1036429"/>
                  <a:gd name="connsiteX38" fmla="*/ 1011746 w 1095660"/>
                  <a:gd name="connsiteY38" fmla="*/ 895541 h 1036429"/>
                  <a:gd name="connsiteX39" fmla="*/ 1008221 w 1095660"/>
                  <a:gd name="connsiteY39" fmla="*/ 898112 h 1036429"/>
                  <a:gd name="connsiteX40" fmla="*/ 1005459 w 1095660"/>
                  <a:gd name="connsiteY40" fmla="*/ 900113 h 1036429"/>
                  <a:gd name="connsiteX41" fmla="*/ 1001839 w 1095660"/>
                  <a:gd name="connsiteY41" fmla="*/ 902494 h 1036429"/>
                  <a:gd name="connsiteX42" fmla="*/ 998982 w 1095660"/>
                  <a:gd name="connsiteY42" fmla="*/ 904304 h 1036429"/>
                  <a:gd name="connsiteX43" fmla="*/ 995267 w 1095660"/>
                  <a:gd name="connsiteY43" fmla="*/ 906589 h 1036429"/>
                  <a:gd name="connsiteX44" fmla="*/ 992314 w 1095660"/>
                  <a:gd name="connsiteY44" fmla="*/ 908304 h 1036429"/>
                  <a:gd name="connsiteX45" fmla="*/ 988409 w 1095660"/>
                  <a:gd name="connsiteY45" fmla="*/ 910400 h 1036429"/>
                  <a:gd name="connsiteX46" fmla="*/ 985456 w 1095660"/>
                  <a:gd name="connsiteY46" fmla="*/ 911923 h 1036429"/>
                  <a:gd name="connsiteX47" fmla="*/ 981456 w 1095660"/>
                  <a:gd name="connsiteY47" fmla="*/ 913829 h 1036429"/>
                  <a:gd name="connsiteX48" fmla="*/ 978408 w 1095660"/>
                  <a:gd name="connsiteY48" fmla="*/ 915162 h 1036429"/>
                  <a:gd name="connsiteX49" fmla="*/ 974217 w 1095660"/>
                  <a:gd name="connsiteY49" fmla="*/ 916877 h 1036429"/>
                  <a:gd name="connsiteX50" fmla="*/ 971169 w 1095660"/>
                  <a:gd name="connsiteY50" fmla="*/ 918115 h 1036429"/>
                  <a:gd name="connsiteX51" fmla="*/ 966883 w 1095660"/>
                  <a:gd name="connsiteY51" fmla="*/ 919734 h 1036429"/>
                  <a:gd name="connsiteX52" fmla="*/ 963835 w 1095660"/>
                  <a:gd name="connsiteY52" fmla="*/ 920782 h 1036429"/>
                  <a:gd name="connsiteX53" fmla="*/ 959453 w 1095660"/>
                  <a:gd name="connsiteY53" fmla="*/ 922210 h 1036429"/>
                  <a:gd name="connsiteX54" fmla="*/ 956405 w 1095660"/>
                  <a:gd name="connsiteY54" fmla="*/ 923068 h 1036429"/>
                  <a:gd name="connsiteX55" fmla="*/ 951833 w 1095660"/>
                  <a:gd name="connsiteY55" fmla="*/ 924306 h 1036429"/>
                  <a:gd name="connsiteX56" fmla="*/ 948881 w 1095660"/>
                  <a:gd name="connsiteY56" fmla="*/ 924973 h 1036429"/>
                  <a:gd name="connsiteX57" fmla="*/ 944118 w 1095660"/>
                  <a:gd name="connsiteY57" fmla="*/ 926021 h 1036429"/>
                  <a:gd name="connsiteX58" fmla="*/ 941260 w 1095660"/>
                  <a:gd name="connsiteY58" fmla="*/ 926497 h 1036429"/>
                  <a:gd name="connsiteX59" fmla="*/ 936212 w 1095660"/>
                  <a:gd name="connsiteY59" fmla="*/ 927354 h 1036429"/>
                  <a:gd name="connsiteX60" fmla="*/ 933831 w 1095660"/>
                  <a:gd name="connsiteY60" fmla="*/ 927640 h 1036429"/>
                  <a:gd name="connsiteX61" fmla="*/ 928116 w 1095660"/>
                  <a:gd name="connsiteY61" fmla="*/ 928306 h 1036429"/>
                  <a:gd name="connsiteX62" fmla="*/ 940689 w 1095660"/>
                  <a:gd name="connsiteY62" fmla="*/ 859155 h 1036429"/>
                  <a:gd name="connsiteX63" fmla="*/ 899827 w 1095660"/>
                  <a:gd name="connsiteY63" fmla="*/ 739521 h 1036429"/>
                  <a:gd name="connsiteX64" fmla="*/ 873728 w 1095660"/>
                  <a:gd name="connsiteY64" fmla="*/ 737807 h 1036429"/>
                  <a:gd name="connsiteX65" fmla="*/ 873728 w 1095660"/>
                  <a:gd name="connsiteY65" fmla="*/ 737807 h 1036429"/>
                  <a:gd name="connsiteX66" fmla="*/ 879062 w 1095660"/>
                  <a:gd name="connsiteY66" fmla="*/ 743807 h 1036429"/>
                  <a:gd name="connsiteX67" fmla="*/ 879253 w 1095660"/>
                  <a:gd name="connsiteY67" fmla="*/ 743998 h 1036429"/>
                  <a:gd name="connsiteX68" fmla="*/ 884206 w 1095660"/>
                  <a:gd name="connsiteY68" fmla="*/ 749999 h 1036429"/>
                  <a:gd name="connsiteX69" fmla="*/ 884492 w 1095660"/>
                  <a:gd name="connsiteY69" fmla="*/ 750380 h 1036429"/>
                  <a:gd name="connsiteX70" fmla="*/ 888968 w 1095660"/>
                  <a:gd name="connsiteY70" fmla="*/ 756476 h 1036429"/>
                  <a:gd name="connsiteX71" fmla="*/ 889445 w 1095660"/>
                  <a:gd name="connsiteY71" fmla="*/ 757142 h 1036429"/>
                  <a:gd name="connsiteX72" fmla="*/ 893540 w 1095660"/>
                  <a:gd name="connsiteY72" fmla="*/ 763143 h 1036429"/>
                  <a:gd name="connsiteX73" fmla="*/ 894112 w 1095660"/>
                  <a:gd name="connsiteY73" fmla="*/ 764096 h 1036429"/>
                  <a:gd name="connsiteX74" fmla="*/ 897731 w 1095660"/>
                  <a:gd name="connsiteY74" fmla="*/ 770096 h 1036429"/>
                  <a:gd name="connsiteX75" fmla="*/ 898398 w 1095660"/>
                  <a:gd name="connsiteY75" fmla="*/ 771335 h 1036429"/>
                  <a:gd name="connsiteX76" fmla="*/ 901637 w 1095660"/>
                  <a:gd name="connsiteY76" fmla="*/ 777240 h 1036429"/>
                  <a:gd name="connsiteX77" fmla="*/ 902399 w 1095660"/>
                  <a:gd name="connsiteY77" fmla="*/ 778764 h 1036429"/>
                  <a:gd name="connsiteX78" fmla="*/ 905256 w 1095660"/>
                  <a:gd name="connsiteY78" fmla="*/ 784574 h 1036429"/>
                  <a:gd name="connsiteX79" fmla="*/ 906113 w 1095660"/>
                  <a:gd name="connsiteY79" fmla="*/ 786479 h 1036429"/>
                  <a:gd name="connsiteX80" fmla="*/ 908590 w 1095660"/>
                  <a:gd name="connsiteY80" fmla="*/ 792099 h 1036429"/>
                  <a:gd name="connsiteX81" fmla="*/ 909447 w 1095660"/>
                  <a:gd name="connsiteY81" fmla="*/ 794385 h 1036429"/>
                  <a:gd name="connsiteX82" fmla="*/ 911543 w 1095660"/>
                  <a:gd name="connsiteY82" fmla="*/ 799910 h 1036429"/>
                  <a:gd name="connsiteX83" fmla="*/ 912495 w 1095660"/>
                  <a:gd name="connsiteY83" fmla="*/ 802577 h 1036429"/>
                  <a:gd name="connsiteX84" fmla="*/ 914210 w 1095660"/>
                  <a:gd name="connsiteY84" fmla="*/ 807815 h 1036429"/>
                  <a:gd name="connsiteX85" fmla="*/ 915067 w 1095660"/>
                  <a:gd name="connsiteY85" fmla="*/ 810959 h 1036429"/>
                  <a:gd name="connsiteX86" fmla="*/ 916400 w 1095660"/>
                  <a:gd name="connsiteY86" fmla="*/ 816007 h 1036429"/>
                  <a:gd name="connsiteX87" fmla="*/ 917258 w 1095660"/>
                  <a:gd name="connsiteY87" fmla="*/ 819531 h 1036429"/>
                  <a:gd name="connsiteX88" fmla="*/ 918305 w 1095660"/>
                  <a:gd name="connsiteY88" fmla="*/ 824294 h 1036429"/>
                  <a:gd name="connsiteX89" fmla="*/ 919067 w 1095660"/>
                  <a:gd name="connsiteY89" fmla="*/ 828294 h 1036429"/>
                  <a:gd name="connsiteX90" fmla="*/ 919829 w 1095660"/>
                  <a:gd name="connsiteY90" fmla="*/ 832771 h 1036429"/>
                  <a:gd name="connsiteX91" fmla="*/ 920401 w 1095660"/>
                  <a:gd name="connsiteY91" fmla="*/ 837438 h 1036429"/>
                  <a:gd name="connsiteX92" fmla="*/ 920877 w 1095660"/>
                  <a:gd name="connsiteY92" fmla="*/ 841439 h 1036429"/>
                  <a:gd name="connsiteX93" fmla="*/ 921258 w 1095660"/>
                  <a:gd name="connsiteY93" fmla="*/ 846963 h 1036429"/>
                  <a:gd name="connsiteX94" fmla="*/ 921449 w 1095660"/>
                  <a:gd name="connsiteY94" fmla="*/ 850202 h 1036429"/>
                  <a:gd name="connsiteX95" fmla="*/ 921639 w 1095660"/>
                  <a:gd name="connsiteY95" fmla="*/ 859155 h 1036429"/>
                  <a:gd name="connsiteX96" fmla="*/ 741998 w 1095660"/>
                  <a:gd name="connsiteY96" fmla="*/ 1036415 h 1036429"/>
                  <a:gd name="connsiteX97" fmla="*/ 567119 w 1095660"/>
                  <a:gd name="connsiteY97" fmla="*/ 856488 h 1036429"/>
                  <a:gd name="connsiteX98" fmla="*/ 567119 w 1095660"/>
                  <a:gd name="connsiteY98" fmla="*/ 724472 h 1036429"/>
                  <a:gd name="connsiteX99" fmla="*/ 567500 w 1095660"/>
                  <a:gd name="connsiteY99" fmla="*/ 724472 h 1036429"/>
                  <a:gd name="connsiteX100" fmla="*/ 567119 w 1095660"/>
                  <a:gd name="connsiteY100" fmla="*/ 715042 h 1036429"/>
                  <a:gd name="connsiteX101" fmla="*/ 671132 w 1095660"/>
                  <a:gd name="connsiteY101" fmla="*/ 594741 h 1036429"/>
                  <a:gd name="connsiteX102" fmla="*/ 688562 w 1095660"/>
                  <a:gd name="connsiteY102" fmla="*/ 574643 h 1036429"/>
                  <a:gd name="connsiteX103" fmla="*/ 688562 w 1095660"/>
                  <a:gd name="connsiteY103" fmla="*/ 574643 h 1036429"/>
                  <a:gd name="connsiteX104" fmla="*/ 567023 w 1095660"/>
                  <a:gd name="connsiteY104" fmla="*/ 644843 h 1036429"/>
                  <a:gd name="connsiteX105" fmla="*/ 567023 w 1095660"/>
                  <a:gd name="connsiteY105" fmla="*/ 400241 h 1036429"/>
                  <a:gd name="connsiteX106" fmla="*/ 688562 w 1095660"/>
                  <a:gd name="connsiteY106" fmla="*/ 470440 h 1036429"/>
                  <a:gd name="connsiteX107" fmla="*/ 688562 w 1095660"/>
                  <a:gd name="connsiteY107" fmla="*/ 470440 h 1036429"/>
                  <a:gd name="connsiteX108" fmla="*/ 671132 w 1095660"/>
                  <a:gd name="connsiteY108" fmla="*/ 450342 h 1036429"/>
                  <a:gd name="connsiteX109" fmla="*/ 567119 w 1095660"/>
                  <a:gd name="connsiteY109" fmla="*/ 330041 h 1036429"/>
                  <a:gd name="connsiteX110" fmla="*/ 567214 w 1095660"/>
                  <a:gd name="connsiteY110" fmla="*/ 324898 h 1036429"/>
                  <a:gd name="connsiteX111" fmla="*/ 567119 w 1095660"/>
                  <a:gd name="connsiteY111" fmla="*/ 324898 h 1036429"/>
                  <a:gd name="connsiteX112" fmla="*/ 567119 w 1095660"/>
                  <a:gd name="connsiteY112" fmla="*/ 205073 h 1036429"/>
                  <a:gd name="connsiteX113" fmla="*/ 585788 w 1095660"/>
                  <a:gd name="connsiteY113" fmla="*/ 231648 h 1036429"/>
                  <a:gd name="connsiteX114" fmla="*/ 599408 w 1095660"/>
                  <a:gd name="connsiteY114" fmla="*/ 232029 h 1036429"/>
                  <a:gd name="connsiteX115" fmla="*/ 599408 w 1095660"/>
                  <a:gd name="connsiteY115" fmla="*/ 232029 h 1036429"/>
                  <a:gd name="connsiteX116" fmla="*/ 599885 w 1095660"/>
                  <a:gd name="connsiteY116" fmla="*/ 219266 h 1036429"/>
                  <a:gd name="connsiteX117" fmla="*/ 597218 w 1095660"/>
                  <a:gd name="connsiteY117" fmla="*/ 216218 h 1036429"/>
                  <a:gd name="connsiteX118" fmla="*/ 589598 w 1095660"/>
                  <a:gd name="connsiteY118" fmla="*/ 206026 h 1036429"/>
                  <a:gd name="connsiteX119" fmla="*/ 567690 w 1095660"/>
                  <a:gd name="connsiteY119" fmla="*/ 145637 h 1036429"/>
                  <a:gd name="connsiteX120" fmla="*/ 567023 w 1095660"/>
                  <a:gd name="connsiteY120" fmla="*/ 132112 h 1036429"/>
                  <a:gd name="connsiteX121" fmla="*/ 699135 w 1095660"/>
                  <a:gd name="connsiteY121" fmla="*/ 0 h 1036429"/>
                  <a:gd name="connsiteX122" fmla="*/ 705612 w 1095660"/>
                  <a:gd name="connsiteY122" fmla="*/ 191 h 1036429"/>
                  <a:gd name="connsiteX123" fmla="*/ 707708 w 1095660"/>
                  <a:gd name="connsiteY123" fmla="*/ 286 h 1036429"/>
                  <a:gd name="connsiteX124" fmla="*/ 711994 w 1095660"/>
                  <a:gd name="connsiteY124" fmla="*/ 572 h 1036429"/>
                  <a:gd name="connsiteX125" fmla="*/ 714470 w 1095660"/>
                  <a:gd name="connsiteY125" fmla="*/ 857 h 1036429"/>
                  <a:gd name="connsiteX126" fmla="*/ 718280 w 1095660"/>
                  <a:gd name="connsiteY126" fmla="*/ 1333 h 1036429"/>
                  <a:gd name="connsiteX127" fmla="*/ 720852 w 1095660"/>
                  <a:gd name="connsiteY127" fmla="*/ 1715 h 1036429"/>
                  <a:gd name="connsiteX128" fmla="*/ 724472 w 1095660"/>
                  <a:gd name="connsiteY128" fmla="*/ 2381 h 1036429"/>
                  <a:gd name="connsiteX129" fmla="*/ 727139 w 1095660"/>
                  <a:gd name="connsiteY129" fmla="*/ 2953 h 1036429"/>
                  <a:gd name="connsiteX130" fmla="*/ 730663 w 1095660"/>
                  <a:gd name="connsiteY130" fmla="*/ 3715 h 1036429"/>
                  <a:gd name="connsiteX131" fmla="*/ 733235 w 1095660"/>
                  <a:gd name="connsiteY131" fmla="*/ 4381 h 1036429"/>
                  <a:gd name="connsiteX132" fmla="*/ 736759 w 1095660"/>
                  <a:gd name="connsiteY132" fmla="*/ 5334 h 1036429"/>
                  <a:gd name="connsiteX133" fmla="*/ 739235 w 1095660"/>
                  <a:gd name="connsiteY133" fmla="*/ 6096 h 1036429"/>
                  <a:gd name="connsiteX134" fmla="*/ 742855 w 1095660"/>
                  <a:gd name="connsiteY134" fmla="*/ 7334 h 1036429"/>
                  <a:gd name="connsiteX135" fmla="*/ 745046 w 1095660"/>
                  <a:gd name="connsiteY135" fmla="*/ 8096 h 1036429"/>
                  <a:gd name="connsiteX136" fmla="*/ 750475 w 1095660"/>
                  <a:gd name="connsiteY136" fmla="*/ 10287 h 1036429"/>
                  <a:gd name="connsiteX137" fmla="*/ 752761 w 1095660"/>
                  <a:gd name="connsiteY137" fmla="*/ 11335 h 1036429"/>
                  <a:gd name="connsiteX138" fmla="*/ 756095 w 1095660"/>
                  <a:gd name="connsiteY138" fmla="*/ 12859 h 1036429"/>
                  <a:gd name="connsiteX139" fmla="*/ 758762 w 1095660"/>
                  <a:gd name="connsiteY139" fmla="*/ 14192 h 1036429"/>
                  <a:gd name="connsiteX140" fmla="*/ 761429 w 1095660"/>
                  <a:gd name="connsiteY140" fmla="*/ 15526 h 1036429"/>
                  <a:gd name="connsiteX141" fmla="*/ 764191 w 1095660"/>
                  <a:gd name="connsiteY141" fmla="*/ 17050 h 1036429"/>
                  <a:gd name="connsiteX142" fmla="*/ 766572 w 1095660"/>
                  <a:gd name="connsiteY142" fmla="*/ 18479 h 1036429"/>
                  <a:gd name="connsiteX143" fmla="*/ 769430 w 1095660"/>
                  <a:gd name="connsiteY143" fmla="*/ 20193 h 1036429"/>
                  <a:gd name="connsiteX144" fmla="*/ 771620 w 1095660"/>
                  <a:gd name="connsiteY144" fmla="*/ 21622 h 1036429"/>
                  <a:gd name="connsiteX145" fmla="*/ 774478 w 1095660"/>
                  <a:gd name="connsiteY145" fmla="*/ 23527 h 1036429"/>
                  <a:gd name="connsiteX146" fmla="*/ 776383 w 1095660"/>
                  <a:gd name="connsiteY146" fmla="*/ 24955 h 1036429"/>
                  <a:gd name="connsiteX147" fmla="*/ 779336 w 1095660"/>
                  <a:gd name="connsiteY147" fmla="*/ 27146 h 1036429"/>
                  <a:gd name="connsiteX148" fmla="*/ 780955 w 1095660"/>
                  <a:gd name="connsiteY148" fmla="*/ 28384 h 1036429"/>
                  <a:gd name="connsiteX149" fmla="*/ 784098 w 1095660"/>
                  <a:gd name="connsiteY149" fmla="*/ 30861 h 1036429"/>
                  <a:gd name="connsiteX150" fmla="*/ 785813 w 1095660"/>
                  <a:gd name="connsiteY150" fmla="*/ 32290 h 1036429"/>
                  <a:gd name="connsiteX151" fmla="*/ 799148 w 1095660"/>
                  <a:gd name="connsiteY151" fmla="*/ 45720 h 1036429"/>
                  <a:gd name="connsiteX152" fmla="*/ 800195 w 1095660"/>
                  <a:gd name="connsiteY152" fmla="*/ 46958 h 1036429"/>
                  <a:gd name="connsiteX153" fmla="*/ 803148 w 1095660"/>
                  <a:gd name="connsiteY153" fmla="*/ 50578 h 1036429"/>
                  <a:gd name="connsiteX154" fmla="*/ 803815 w 1095660"/>
                  <a:gd name="connsiteY154" fmla="*/ 51435 h 1036429"/>
                  <a:gd name="connsiteX155" fmla="*/ 806672 w 1095660"/>
                  <a:gd name="connsiteY155" fmla="*/ 55245 h 1036429"/>
                  <a:gd name="connsiteX156" fmla="*/ 807244 w 1095660"/>
                  <a:gd name="connsiteY156" fmla="*/ 56007 h 1036429"/>
                  <a:gd name="connsiteX157" fmla="*/ 810006 w 1095660"/>
                  <a:gd name="connsiteY157" fmla="*/ 60103 h 1036429"/>
                  <a:gd name="connsiteX158" fmla="*/ 810387 w 1095660"/>
                  <a:gd name="connsiteY158" fmla="*/ 60674 h 1036429"/>
                  <a:gd name="connsiteX159" fmla="*/ 826484 w 1095660"/>
                  <a:gd name="connsiteY159" fmla="*/ 96393 h 1036429"/>
                  <a:gd name="connsiteX160" fmla="*/ 826484 w 1095660"/>
                  <a:gd name="connsiteY160" fmla="*/ 96679 h 1036429"/>
                  <a:gd name="connsiteX161" fmla="*/ 827818 w 1095660"/>
                  <a:gd name="connsiteY161" fmla="*/ 102013 h 1036429"/>
                  <a:gd name="connsiteX162" fmla="*/ 827818 w 1095660"/>
                  <a:gd name="connsiteY162" fmla="*/ 102299 h 1036429"/>
                  <a:gd name="connsiteX163" fmla="*/ 828961 w 1095660"/>
                  <a:gd name="connsiteY163" fmla="*/ 107823 h 1036429"/>
                  <a:gd name="connsiteX164" fmla="*/ 828961 w 1095660"/>
                  <a:gd name="connsiteY164" fmla="*/ 107823 h 1036429"/>
                  <a:gd name="connsiteX165" fmla="*/ 829247 w 1095660"/>
                  <a:gd name="connsiteY165" fmla="*/ 107823 h 1036429"/>
                  <a:gd name="connsiteX166" fmla="*/ 834485 w 1095660"/>
                  <a:gd name="connsiteY166" fmla="*/ 107918 h 1036429"/>
                  <a:gd name="connsiteX167" fmla="*/ 836200 w 1095660"/>
                  <a:gd name="connsiteY167" fmla="*/ 108014 h 1036429"/>
                  <a:gd name="connsiteX168" fmla="*/ 839724 w 1095660"/>
                  <a:gd name="connsiteY168" fmla="*/ 108299 h 1036429"/>
                  <a:gd name="connsiteX169" fmla="*/ 841629 w 1095660"/>
                  <a:gd name="connsiteY169" fmla="*/ 108490 h 1036429"/>
                  <a:gd name="connsiteX170" fmla="*/ 844963 w 1095660"/>
                  <a:gd name="connsiteY170" fmla="*/ 108871 h 1036429"/>
                  <a:gd name="connsiteX171" fmla="*/ 846868 w 1095660"/>
                  <a:gd name="connsiteY171" fmla="*/ 109156 h 1036429"/>
                  <a:gd name="connsiteX172" fmla="*/ 850297 w 1095660"/>
                  <a:gd name="connsiteY172" fmla="*/ 109728 h 1036429"/>
                  <a:gd name="connsiteX173" fmla="*/ 852011 w 1095660"/>
                  <a:gd name="connsiteY173" fmla="*/ 110014 h 1036429"/>
                  <a:gd name="connsiteX174" fmla="*/ 856869 w 1095660"/>
                  <a:gd name="connsiteY174" fmla="*/ 111157 h 1036429"/>
                  <a:gd name="connsiteX175" fmla="*/ 857631 w 1095660"/>
                  <a:gd name="connsiteY175" fmla="*/ 111347 h 1036429"/>
                  <a:gd name="connsiteX176" fmla="*/ 861727 w 1095660"/>
                  <a:gd name="connsiteY176" fmla="*/ 112490 h 1036429"/>
                  <a:gd name="connsiteX177" fmla="*/ 863537 w 1095660"/>
                  <a:gd name="connsiteY177" fmla="*/ 113062 h 1036429"/>
                  <a:gd name="connsiteX178" fmla="*/ 866489 w 1095660"/>
                  <a:gd name="connsiteY178" fmla="*/ 114014 h 1036429"/>
                  <a:gd name="connsiteX179" fmla="*/ 868490 w 1095660"/>
                  <a:gd name="connsiteY179" fmla="*/ 114776 h 1036429"/>
                  <a:gd name="connsiteX180" fmla="*/ 871157 w 1095660"/>
                  <a:gd name="connsiteY180" fmla="*/ 115824 h 1036429"/>
                  <a:gd name="connsiteX181" fmla="*/ 873252 w 1095660"/>
                  <a:gd name="connsiteY181" fmla="*/ 116681 h 1036429"/>
                  <a:gd name="connsiteX182" fmla="*/ 875824 w 1095660"/>
                  <a:gd name="connsiteY182" fmla="*/ 117824 h 1036429"/>
                  <a:gd name="connsiteX183" fmla="*/ 877824 w 1095660"/>
                  <a:gd name="connsiteY183" fmla="*/ 118777 h 1036429"/>
                  <a:gd name="connsiteX184" fmla="*/ 880586 w 1095660"/>
                  <a:gd name="connsiteY184" fmla="*/ 120205 h 1036429"/>
                  <a:gd name="connsiteX185" fmla="*/ 884015 w 1095660"/>
                  <a:gd name="connsiteY185" fmla="*/ 122015 h 1036429"/>
                  <a:gd name="connsiteX186" fmla="*/ 886206 w 1095660"/>
                  <a:gd name="connsiteY186" fmla="*/ 123254 h 1036429"/>
                  <a:gd name="connsiteX187" fmla="*/ 888492 w 1095660"/>
                  <a:gd name="connsiteY187" fmla="*/ 124682 h 1036429"/>
                  <a:gd name="connsiteX188" fmla="*/ 890302 w 1095660"/>
                  <a:gd name="connsiteY188" fmla="*/ 125825 h 1036429"/>
                  <a:gd name="connsiteX189" fmla="*/ 892683 w 1095660"/>
                  <a:gd name="connsiteY189" fmla="*/ 127445 h 1036429"/>
                  <a:gd name="connsiteX190" fmla="*/ 894302 w 1095660"/>
                  <a:gd name="connsiteY190" fmla="*/ 128588 h 1036429"/>
                  <a:gd name="connsiteX191" fmla="*/ 896684 w 1095660"/>
                  <a:gd name="connsiteY191" fmla="*/ 130397 h 1036429"/>
                  <a:gd name="connsiteX192" fmla="*/ 900970 w 1095660"/>
                  <a:gd name="connsiteY192" fmla="*/ 133445 h 1036429"/>
                  <a:gd name="connsiteX193" fmla="*/ 906780 w 1095660"/>
                  <a:gd name="connsiteY193" fmla="*/ 139065 h 1036429"/>
                  <a:gd name="connsiteX194" fmla="*/ 907066 w 1095660"/>
                  <a:gd name="connsiteY194" fmla="*/ 139351 h 1036429"/>
                  <a:gd name="connsiteX195" fmla="*/ 909733 w 1095660"/>
                  <a:gd name="connsiteY195" fmla="*/ 142018 h 1036429"/>
                  <a:gd name="connsiteX196" fmla="*/ 910400 w 1095660"/>
                  <a:gd name="connsiteY196" fmla="*/ 142685 h 1036429"/>
                  <a:gd name="connsiteX197" fmla="*/ 912876 w 1095660"/>
                  <a:gd name="connsiteY197" fmla="*/ 145447 h 1036429"/>
                  <a:gd name="connsiteX198" fmla="*/ 913448 w 1095660"/>
                  <a:gd name="connsiteY198" fmla="*/ 146114 h 1036429"/>
                  <a:gd name="connsiteX199" fmla="*/ 915924 w 1095660"/>
                  <a:gd name="connsiteY199" fmla="*/ 149066 h 1036429"/>
                  <a:gd name="connsiteX200" fmla="*/ 916115 w 1095660"/>
                  <a:gd name="connsiteY200" fmla="*/ 149352 h 1036429"/>
                  <a:gd name="connsiteX201" fmla="*/ 925925 w 1095660"/>
                  <a:gd name="connsiteY201" fmla="*/ 163830 h 1036429"/>
                  <a:gd name="connsiteX202" fmla="*/ 925925 w 1095660"/>
                  <a:gd name="connsiteY202" fmla="*/ 163925 h 1036429"/>
                  <a:gd name="connsiteX203" fmla="*/ 928021 w 1095660"/>
                  <a:gd name="connsiteY203" fmla="*/ 167735 h 1036429"/>
                  <a:gd name="connsiteX204" fmla="*/ 928021 w 1095660"/>
                  <a:gd name="connsiteY204" fmla="*/ 167926 h 1036429"/>
                  <a:gd name="connsiteX205" fmla="*/ 936308 w 1095660"/>
                  <a:gd name="connsiteY205" fmla="*/ 188786 h 1036429"/>
                  <a:gd name="connsiteX206" fmla="*/ 936308 w 1095660"/>
                  <a:gd name="connsiteY206" fmla="*/ 188786 h 1036429"/>
                  <a:gd name="connsiteX207" fmla="*/ 939260 w 1095660"/>
                  <a:gd name="connsiteY207" fmla="*/ 203073 h 1036429"/>
                  <a:gd name="connsiteX208" fmla="*/ 939260 w 1095660"/>
                  <a:gd name="connsiteY208" fmla="*/ 203073 h 1036429"/>
                  <a:gd name="connsiteX209" fmla="*/ 939260 w 1095660"/>
                  <a:gd name="connsiteY209" fmla="*/ 203073 h 1036429"/>
                  <a:gd name="connsiteX210" fmla="*/ 939927 w 1095660"/>
                  <a:gd name="connsiteY210" fmla="*/ 209455 h 1036429"/>
                  <a:gd name="connsiteX211" fmla="*/ 939927 w 1095660"/>
                  <a:gd name="connsiteY211" fmla="*/ 209931 h 1036429"/>
                  <a:gd name="connsiteX212" fmla="*/ 939927 w 1095660"/>
                  <a:gd name="connsiteY212" fmla="*/ 210693 h 1036429"/>
                  <a:gd name="connsiteX213" fmla="*/ 940213 w 1095660"/>
                  <a:gd name="connsiteY213" fmla="*/ 218599 h 1036429"/>
                  <a:gd name="connsiteX214" fmla="*/ 940118 w 1095660"/>
                  <a:gd name="connsiteY214" fmla="*/ 223076 h 1036429"/>
                  <a:gd name="connsiteX215" fmla="*/ 939927 w 1095660"/>
                  <a:gd name="connsiteY215" fmla="*/ 226219 h 1036429"/>
                  <a:gd name="connsiteX216" fmla="*/ 939927 w 1095660"/>
                  <a:gd name="connsiteY216" fmla="*/ 226409 h 1036429"/>
                  <a:gd name="connsiteX217" fmla="*/ 939927 w 1095660"/>
                  <a:gd name="connsiteY217" fmla="*/ 227648 h 1036429"/>
                  <a:gd name="connsiteX218" fmla="*/ 939927 w 1095660"/>
                  <a:gd name="connsiteY218" fmla="*/ 228029 h 1036429"/>
                  <a:gd name="connsiteX219" fmla="*/ 937546 w 1095660"/>
                  <a:gd name="connsiteY219" fmla="*/ 243173 h 1036429"/>
                  <a:gd name="connsiteX220" fmla="*/ 937451 w 1095660"/>
                  <a:gd name="connsiteY220" fmla="*/ 243745 h 1036429"/>
                  <a:gd name="connsiteX221" fmla="*/ 937355 w 1095660"/>
                  <a:gd name="connsiteY221" fmla="*/ 244221 h 1036429"/>
                  <a:gd name="connsiteX222" fmla="*/ 937355 w 1095660"/>
                  <a:gd name="connsiteY222" fmla="*/ 244507 h 1036429"/>
                  <a:gd name="connsiteX223" fmla="*/ 918972 w 1095660"/>
                  <a:gd name="connsiteY223" fmla="*/ 284036 h 1036429"/>
                  <a:gd name="connsiteX224" fmla="*/ 919829 w 1095660"/>
                  <a:gd name="connsiteY224" fmla="*/ 296323 h 1036429"/>
                  <a:gd name="connsiteX225" fmla="*/ 919829 w 1095660"/>
                  <a:gd name="connsiteY225" fmla="*/ 296323 h 1036429"/>
                  <a:gd name="connsiteX226" fmla="*/ 933926 w 1095660"/>
                  <a:gd name="connsiteY226" fmla="*/ 295370 h 1036429"/>
                  <a:gd name="connsiteX227" fmla="*/ 953452 w 1095660"/>
                  <a:gd name="connsiteY227" fmla="*/ 256889 h 1036429"/>
                  <a:gd name="connsiteX228" fmla="*/ 979551 w 1095660"/>
                  <a:gd name="connsiteY228" fmla="*/ 269558 h 1036429"/>
                  <a:gd name="connsiteX229" fmla="*/ 986314 w 1095660"/>
                  <a:gd name="connsiteY229" fmla="*/ 274130 h 1036429"/>
                  <a:gd name="connsiteX230" fmla="*/ 986409 w 1095660"/>
                  <a:gd name="connsiteY230" fmla="*/ 274130 h 1036429"/>
                  <a:gd name="connsiteX231" fmla="*/ 1004697 w 1095660"/>
                  <a:gd name="connsiteY231" fmla="*/ 290036 h 1036429"/>
                  <a:gd name="connsiteX232" fmla="*/ 1005078 w 1095660"/>
                  <a:gd name="connsiteY232" fmla="*/ 290513 h 1036429"/>
                  <a:gd name="connsiteX233" fmla="*/ 1019842 w 1095660"/>
                  <a:gd name="connsiteY233" fmla="*/ 309182 h 1036429"/>
                  <a:gd name="connsiteX234" fmla="*/ 1020509 w 1095660"/>
                  <a:gd name="connsiteY234" fmla="*/ 310134 h 1036429"/>
                  <a:gd name="connsiteX235" fmla="*/ 1023938 w 1095660"/>
                  <a:gd name="connsiteY235" fmla="*/ 315754 h 1036429"/>
                  <a:gd name="connsiteX236" fmla="*/ 1024700 w 1095660"/>
                  <a:gd name="connsiteY236" fmla="*/ 316992 h 1036429"/>
                  <a:gd name="connsiteX237" fmla="*/ 1031462 w 1095660"/>
                  <a:gd name="connsiteY237" fmla="*/ 330994 h 1036429"/>
                  <a:gd name="connsiteX238" fmla="*/ 1031843 w 1095660"/>
                  <a:gd name="connsiteY238" fmla="*/ 332042 h 1036429"/>
                  <a:gd name="connsiteX239" fmla="*/ 1034129 w 1095660"/>
                  <a:gd name="connsiteY239" fmla="*/ 338138 h 1036429"/>
                  <a:gd name="connsiteX240" fmla="*/ 1034796 w 1095660"/>
                  <a:gd name="connsiteY240" fmla="*/ 340233 h 1036429"/>
                  <a:gd name="connsiteX241" fmla="*/ 1036606 w 1095660"/>
                  <a:gd name="connsiteY241" fmla="*/ 346234 h 1036429"/>
                  <a:gd name="connsiteX242" fmla="*/ 1036987 w 1095660"/>
                  <a:gd name="connsiteY242" fmla="*/ 347758 h 1036429"/>
                  <a:gd name="connsiteX243" fmla="*/ 1038701 w 1095660"/>
                  <a:gd name="connsiteY243" fmla="*/ 355378 h 1036429"/>
                  <a:gd name="connsiteX244" fmla="*/ 1038987 w 1095660"/>
                  <a:gd name="connsiteY244" fmla="*/ 356807 h 1036429"/>
                  <a:gd name="connsiteX245" fmla="*/ 1040035 w 1095660"/>
                  <a:gd name="connsiteY245" fmla="*/ 362998 h 1036429"/>
                  <a:gd name="connsiteX246" fmla="*/ 1040321 w 1095660"/>
                  <a:gd name="connsiteY246" fmla="*/ 365474 h 1036429"/>
                  <a:gd name="connsiteX247" fmla="*/ 1040892 w 1095660"/>
                  <a:gd name="connsiteY247" fmla="*/ 370713 h 1036429"/>
                  <a:gd name="connsiteX248" fmla="*/ 1041083 w 1095660"/>
                  <a:gd name="connsiteY248" fmla="*/ 373475 h 1036429"/>
                  <a:gd name="connsiteX249" fmla="*/ 1041368 w 1095660"/>
                  <a:gd name="connsiteY249" fmla="*/ 381476 h 1036429"/>
                  <a:gd name="connsiteX250" fmla="*/ 1041083 w 1095660"/>
                  <a:gd name="connsiteY250" fmla="*/ 389858 h 1036429"/>
                  <a:gd name="connsiteX251" fmla="*/ 1040987 w 1095660"/>
                  <a:gd name="connsiteY251" fmla="*/ 391192 h 1036429"/>
                  <a:gd name="connsiteX252" fmla="*/ 1040225 w 1095660"/>
                  <a:gd name="connsiteY252" fmla="*/ 398526 h 1036429"/>
                  <a:gd name="connsiteX253" fmla="*/ 1039939 w 1095660"/>
                  <a:gd name="connsiteY253" fmla="*/ 400526 h 1036429"/>
                  <a:gd name="connsiteX254" fmla="*/ 1038511 w 1095660"/>
                  <a:gd name="connsiteY254" fmla="*/ 408527 h 1036429"/>
                  <a:gd name="connsiteX255" fmla="*/ 1038035 w 1095660"/>
                  <a:gd name="connsiteY255" fmla="*/ 410432 h 1036429"/>
                  <a:gd name="connsiteX256" fmla="*/ 1036320 w 1095660"/>
                  <a:gd name="connsiteY256" fmla="*/ 417195 h 1036429"/>
                  <a:gd name="connsiteX257" fmla="*/ 1035939 w 1095660"/>
                  <a:gd name="connsiteY257" fmla="*/ 418624 h 1036429"/>
                  <a:gd name="connsiteX258" fmla="*/ 1030414 w 1095660"/>
                  <a:gd name="connsiteY258" fmla="*/ 433768 h 1036429"/>
                  <a:gd name="connsiteX259" fmla="*/ 1029557 w 1095660"/>
                  <a:gd name="connsiteY259" fmla="*/ 435578 h 1036429"/>
                  <a:gd name="connsiteX260" fmla="*/ 1026890 w 1095660"/>
                  <a:gd name="connsiteY260" fmla="*/ 441103 h 1036429"/>
                  <a:gd name="connsiteX261" fmla="*/ 1025938 w 1095660"/>
                  <a:gd name="connsiteY261" fmla="*/ 442913 h 1036429"/>
                  <a:gd name="connsiteX262" fmla="*/ 1022033 w 1095660"/>
                  <a:gd name="connsiteY262" fmla="*/ 449770 h 1036429"/>
                  <a:gd name="connsiteX263" fmla="*/ 920115 w 1095660"/>
                  <a:gd name="connsiteY263" fmla="*/ 512921 h 1036429"/>
                  <a:gd name="connsiteX264" fmla="*/ 911352 w 1095660"/>
                  <a:gd name="connsiteY264" fmla="*/ 522256 h 1036429"/>
                  <a:gd name="connsiteX265" fmla="*/ 911352 w 1095660"/>
                  <a:gd name="connsiteY265" fmla="*/ 522256 h 1036429"/>
                  <a:gd name="connsiteX266" fmla="*/ 921449 w 1095660"/>
                  <a:gd name="connsiteY266" fmla="*/ 531686 h 1036429"/>
                  <a:gd name="connsiteX267" fmla="*/ 1037558 w 1095660"/>
                  <a:gd name="connsiteY267" fmla="*/ 460343 h 1036429"/>
                  <a:gd name="connsiteX268" fmla="*/ 1095661 w 1095660"/>
                  <a:gd name="connsiteY268" fmla="*/ 576072 h 1036429"/>
                  <a:gd name="connsiteX269" fmla="*/ 1066705 w 1095660"/>
                  <a:gd name="connsiteY269" fmla="*/ 662750 h 1036429"/>
                  <a:gd name="connsiteX270" fmla="*/ 1048798 w 1095660"/>
                  <a:gd name="connsiteY270" fmla="*/ 639223 h 1036429"/>
                  <a:gd name="connsiteX271" fmla="*/ 1035177 w 1095660"/>
                  <a:gd name="connsiteY271" fmla="*/ 638842 h 1036429"/>
                  <a:gd name="connsiteX272" fmla="*/ 1035177 w 1095660"/>
                  <a:gd name="connsiteY272" fmla="*/ 638842 h 1036429"/>
                  <a:gd name="connsiteX273" fmla="*/ 1034891 w 1095660"/>
                  <a:gd name="connsiteY273" fmla="*/ 651701 h 1036429"/>
                  <a:gd name="connsiteX274" fmla="*/ 1053941 w 1095660"/>
                  <a:gd name="connsiteY274" fmla="*/ 677513 h 1036429"/>
                  <a:gd name="connsiteX275" fmla="*/ 1053941 w 1095660"/>
                  <a:gd name="connsiteY275" fmla="*/ 677513 h 1036429"/>
                  <a:gd name="connsiteX276" fmla="*/ 1058799 w 1095660"/>
                  <a:gd name="connsiteY276" fmla="*/ 686372 h 1036429"/>
                  <a:gd name="connsiteX277" fmla="*/ 1059561 w 1095660"/>
                  <a:gd name="connsiteY277" fmla="*/ 687896 h 1036429"/>
                  <a:gd name="connsiteX278" fmla="*/ 1065371 w 1095660"/>
                  <a:gd name="connsiteY278" fmla="*/ 700754 h 1036429"/>
                  <a:gd name="connsiteX279" fmla="*/ 1066419 w 1095660"/>
                  <a:gd name="connsiteY279" fmla="*/ 703326 h 1036429"/>
                  <a:gd name="connsiteX280" fmla="*/ 1067752 w 1095660"/>
                  <a:gd name="connsiteY280" fmla="*/ 706946 h 1036429"/>
                  <a:gd name="connsiteX281" fmla="*/ 1069562 w 1095660"/>
                  <a:gd name="connsiteY281" fmla="*/ 712184 h 1036429"/>
                  <a:gd name="connsiteX282" fmla="*/ 1070610 w 1095660"/>
                  <a:gd name="connsiteY282" fmla="*/ 715518 h 1036429"/>
                  <a:gd name="connsiteX283" fmla="*/ 1071753 w 1095660"/>
                  <a:gd name="connsiteY283" fmla="*/ 719423 h 1036429"/>
                  <a:gd name="connsiteX284" fmla="*/ 1072515 w 1095660"/>
                  <a:gd name="connsiteY284" fmla="*/ 722376 h 1036429"/>
                  <a:gd name="connsiteX285" fmla="*/ 1073944 w 1095660"/>
                  <a:gd name="connsiteY285" fmla="*/ 728758 h 1036429"/>
                  <a:gd name="connsiteX286" fmla="*/ 1074420 w 1095660"/>
                  <a:gd name="connsiteY286" fmla="*/ 731234 h 1036429"/>
                  <a:gd name="connsiteX287" fmla="*/ 1075277 w 1095660"/>
                  <a:gd name="connsiteY287" fmla="*/ 736187 h 1036429"/>
                  <a:gd name="connsiteX288" fmla="*/ 1075658 w 1095660"/>
                  <a:gd name="connsiteY288" fmla="*/ 738378 h 1036429"/>
                  <a:gd name="connsiteX289" fmla="*/ 1076516 w 1095660"/>
                  <a:gd name="connsiteY289" fmla="*/ 745427 h 1036429"/>
                  <a:gd name="connsiteX290" fmla="*/ 1076516 w 1095660"/>
                  <a:gd name="connsiteY290" fmla="*/ 746379 h 1036429"/>
                  <a:gd name="connsiteX291" fmla="*/ 1076992 w 1095660"/>
                  <a:gd name="connsiteY291" fmla="*/ 753047 h 1036429"/>
                  <a:gd name="connsiteX292" fmla="*/ 1077087 w 1095660"/>
                  <a:gd name="connsiteY292" fmla="*/ 755047 h 1036429"/>
                  <a:gd name="connsiteX293" fmla="*/ 18479 w 1095660"/>
                  <a:gd name="connsiteY293" fmla="*/ 755618 h 1036429"/>
                  <a:gd name="connsiteX294" fmla="*/ 18288 w 1095660"/>
                  <a:gd name="connsiteY294" fmla="*/ 763238 h 1036429"/>
                  <a:gd name="connsiteX295" fmla="*/ 18479 w 1095660"/>
                  <a:gd name="connsiteY295" fmla="*/ 771525 h 1036429"/>
                  <a:gd name="connsiteX296" fmla="*/ 18669 w 1095660"/>
                  <a:gd name="connsiteY296" fmla="*/ 774287 h 1036429"/>
                  <a:gd name="connsiteX297" fmla="*/ 19050 w 1095660"/>
                  <a:gd name="connsiteY297" fmla="*/ 779717 h 1036429"/>
                  <a:gd name="connsiteX298" fmla="*/ 19431 w 1095660"/>
                  <a:gd name="connsiteY298" fmla="*/ 782955 h 1036429"/>
                  <a:gd name="connsiteX299" fmla="*/ 20003 w 1095660"/>
                  <a:gd name="connsiteY299" fmla="*/ 787813 h 1036429"/>
                  <a:gd name="connsiteX300" fmla="*/ 20574 w 1095660"/>
                  <a:gd name="connsiteY300" fmla="*/ 791242 h 1036429"/>
                  <a:gd name="connsiteX301" fmla="*/ 21431 w 1095660"/>
                  <a:gd name="connsiteY301" fmla="*/ 795814 h 1036429"/>
                  <a:gd name="connsiteX302" fmla="*/ 22193 w 1095660"/>
                  <a:gd name="connsiteY302" fmla="*/ 799243 h 1036429"/>
                  <a:gd name="connsiteX303" fmla="*/ 23241 w 1095660"/>
                  <a:gd name="connsiteY303" fmla="*/ 803624 h 1036429"/>
                  <a:gd name="connsiteX304" fmla="*/ 24193 w 1095660"/>
                  <a:gd name="connsiteY304" fmla="*/ 807149 h 1036429"/>
                  <a:gd name="connsiteX305" fmla="*/ 25337 w 1095660"/>
                  <a:gd name="connsiteY305" fmla="*/ 811340 h 1036429"/>
                  <a:gd name="connsiteX306" fmla="*/ 26480 w 1095660"/>
                  <a:gd name="connsiteY306" fmla="*/ 814769 h 1036429"/>
                  <a:gd name="connsiteX307" fmla="*/ 27813 w 1095660"/>
                  <a:gd name="connsiteY307" fmla="*/ 818769 h 1036429"/>
                  <a:gd name="connsiteX308" fmla="*/ 29051 w 1095660"/>
                  <a:gd name="connsiteY308" fmla="*/ 822198 h 1036429"/>
                  <a:gd name="connsiteX309" fmla="*/ 30575 w 1095660"/>
                  <a:gd name="connsiteY309" fmla="*/ 826103 h 1036429"/>
                  <a:gd name="connsiteX310" fmla="*/ 32004 w 1095660"/>
                  <a:gd name="connsiteY310" fmla="*/ 829532 h 1036429"/>
                  <a:gd name="connsiteX311" fmla="*/ 33718 w 1095660"/>
                  <a:gd name="connsiteY311" fmla="*/ 833342 h 1036429"/>
                  <a:gd name="connsiteX312" fmla="*/ 35338 w 1095660"/>
                  <a:gd name="connsiteY312" fmla="*/ 836676 h 1036429"/>
                  <a:gd name="connsiteX313" fmla="*/ 37243 w 1095660"/>
                  <a:gd name="connsiteY313" fmla="*/ 840391 h 1036429"/>
                  <a:gd name="connsiteX314" fmla="*/ 38957 w 1095660"/>
                  <a:gd name="connsiteY314" fmla="*/ 843629 h 1036429"/>
                  <a:gd name="connsiteX315" fmla="*/ 40958 w 1095660"/>
                  <a:gd name="connsiteY315" fmla="*/ 847154 h 1036429"/>
                  <a:gd name="connsiteX316" fmla="*/ 42863 w 1095660"/>
                  <a:gd name="connsiteY316" fmla="*/ 850297 h 1036429"/>
                  <a:gd name="connsiteX317" fmla="*/ 45053 w 1095660"/>
                  <a:gd name="connsiteY317" fmla="*/ 853726 h 1036429"/>
                  <a:gd name="connsiteX318" fmla="*/ 47149 w 1095660"/>
                  <a:gd name="connsiteY318" fmla="*/ 856869 h 1036429"/>
                  <a:gd name="connsiteX319" fmla="*/ 49435 w 1095660"/>
                  <a:gd name="connsiteY319" fmla="*/ 860108 h 1036429"/>
                  <a:gd name="connsiteX320" fmla="*/ 51626 w 1095660"/>
                  <a:gd name="connsiteY320" fmla="*/ 863156 h 1036429"/>
                  <a:gd name="connsiteX321" fmla="*/ 54102 w 1095660"/>
                  <a:gd name="connsiteY321" fmla="*/ 866299 h 1036429"/>
                  <a:gd name="connsiteX322" fmla="*/ 56483 w 1095660"/>
                  <a:gd name="connsiteY322" fmla="*/ 869252 h 1036429"/>
                  <a:gd name="connsiteX323" fmla="*/ 59055 w 1095660"/>
                  <a:gd name="connsiteY323" fmla="*/ 872204 h 1036429"/>
                  <a:gd name="connsiteX324" fmla="*/ 61532 w 1095660"/>
                  <a:gd name="connsiteY324" fmla="*/ 875062 h 1036429"/>
                  <a:gd name="connsiteX325" fmla="*/ 62865 w 1095660"/>
                  <a:gd name="connsiteY325" fmla="*/ 876491 h 1036429"/>
                  <a:gd name="connsiteX326" fmla="*/ 69056 w 1095660"/>
                  <a:gd name="connsiteY326" fmla="*/ 882777 h 1036429"/>
                  <a:gd name="connsiteX327" fmla="*/ 72200 w 1095660"/>
                  <a:gd name="connsiteY327" fmla="*/ 885730 h 1036429"/>
                  <a:gd name="connsiteX328" fmla="*/ 75438 w 1095660"/>
                  <a:gd name="connsiteY328" fmla="*/ 888587 h 1036429"/>
                  <a:gd name="connsiteX329" fmla="*/ 78010 w 1095660"/>
                  <a:gd name="connsiteY329" fmla="*/ 890778 h 1036429"/>
                  <a:gd name="connsiteX330" fmla="*/ 81343 w 1095660"/>
                  <a:gd name="connsiteY330" fmla="*/ 893445 h 1036429"/>
                  <a:gd name="connsiteX331" fmla="*/ 84011 w 1095660"/>
                  <a:gd name="connsiteY331" fmla="*/ 895541 h 1036429"/>
                  <a:gd name="connsiteX332" fmla="*/ 87535 w 1095660"/>
                  <a:gd name="connsiteY332" fmla="*/ 898112 h 1036429"/>
                  <a:gd name="connsiteX333" fmla="*/ 90297 w 1095660"/>
                  <a:gd name="connsiteY333" fmla="*/ 900113 h 1036429"/>
                  <a:gd name="connsiteX334" fmla="*/ 93916 w 1095660"/>
                  <a:gd name="connsiteY334" fmla="*/ 902494 h 1036429"/>
                  <a:gd name="connsiteX335" fmla="*/ 96774 w 1095660"/>
                  <a:gd name="connsiteY335" fmla="*/ 904304 h 1036429"/>
                  <a:gd name="connsiteX336" fmla="*/ 100489 w 1095660"/>
                  <a:gd name="connsiteY336" fmla="*/ 906589 h 1036429"/>
                  <a:gd name="connsiteX337" fmla="*/ 103441 w 1095660"/>
                  <a:gd name="connsiteY337" fmla="*/ 908304 h 1036429"/>
                  <a:gd name="connsiteX338" fmla="*/ 107347 w 1095660"/>
                  <a:gd name="connsiteY338" fmla="*/ 910400 h 1036429"/>
                  <a:gd name="connsiteX339" fmla="*/ 110300 w 1095660"/>
                  <a:gd name="connsiteY339" fmla="*/ 911923 h 1036429"/>
                  <a:gd name="connsiteX340" fmla="*/ 114300 w 1095660"/>
                  <a:gd name="connsiteY340" fmla="*/ 913829 h 1036429"/>
                  <a:gd name="connsiteX341" fmla="*/ 117348 w 1095660"/>
                  <a:gd name="connsiteY341" fmla="*/ 915162 h 1036429"/>
                  <a:gd name="connsiteX342" fmla="*/ 121444 w 1095660"/>
                  <a:gd name="connsiteY342" fmla="*/ 916877 h 1036429"/>
                  <a:gd name="connsiteX343" fmla="*/ 124492 w 1095660"/>
                  <a:gd name="connsiteY343" fmla="*/ 918115 h 1036429"/>
                  <a:gd name="connsiteX344" fmla="*/ 128778 w 1095660"/>
                  <a:gd name="connsiteY344" fmla="*/ 919734 h 1036429"/>
                  <a:gd name="connsiteX345" fmla="*/ 131826 w 1095660"/>
                  <a:gd name="connsiteY345" fmla="*/ 920782 h 1036429"/>
                  <a:gd name="connsiteX346" fmla="*/ 136208 w 1095660"/>
                  <a:gd name="connsiteY346" fmla="*/ 922210 h 1036429"/>
                  <a:gd name="connsiteX347" fmla="*/ 139256 w 1095660"/>
                  <a:gd name="connsiteY347" fmla="*/ 923068 h 1036429"/>
                  <a:gd name="connsiteX348" fmla="*/ 143828 w 1095660"/>
                  <a:gd name="connsiteY348" fmla="*/ 924306 h 1036429"/>
                  <a:gd name="connsiteX349" fmla="*/ 146780 w 1095660"/>
                  <a:gd name="connsiteY349" fmla="*/ 924973 h 1036429"/>
                  <a:gd name="connsiteX350" fmla="*/ 151543 w 1095660"/>
                  <a:gd name="connsiteY350" fmla="*/ 926021 h 1036429"/>
                  <a:gd name="connsiteX351" fmla="*/ 154400 w 1095660"/>
                  <a:gd name="connsiteY351" fmla="*/ 926497 h 1036429"/>
                  <a:gd name="connsiteX352" fmla="*/ 159449 w 1095660"/>
                  <a:gd name="connsiteY352" fmla="*/ 927354 h 1036429"/>
                  <a:gd name="connsiteX353" fmla="*/ 161830 w 1095660"/>
                  <a:gd name="connsiteY353" fmla="*/ 927640 h 1036429"/>
                  <a:gd name="connsiteX354" fmla="*/ 167545 w 1095660"/>
                  <a:gd name="connsiteY354" fmla="*/ 928306 h 1036429"/>
                  <a:gd name="connsiteX355" fmla="*/ 154972 w 1095660"/>
                  <a:gd name="connsiteY355" fmla="*/ 859155 h 1036429"/>
                  <a:gd name="connsiteX356" fmla="*/ 195834 w 1095660"/>
                  <a:gd name="connsiteY356" fmla="*/ 739521 h 1036429"/>
                  <a:gd name="connsiteX357" fmla="*/ 221933 w 1095660"/>
                  <a:gd name="connsiteY357" fmla="*/ 737807 h 1036429"/>
                  <a:gd name="connsiteX358" fmla="*/ 221933 w 1095660"/>
                  <a:gd name="connsiteY358" fmla="*/ 737807 h 1036429"/>
                  <a:gd name="connsiteX359" fmla="*/ 216599 w 1095660"/>
                  <a:gd name="connsiteY359" fmla="*/ 743807 h 1036429"/>
                  <a:gd name="connsiteX360" fmla="*/ 216408 w 1095660"/>
                  <a:gd name="connsiteY360" fmla="*/ 743998 h 1036429"/>
                  <a:gd name="connsiteX361" fmla="*/ 211455 w 1095660"/>
                  <a:gd name="connsiteY361" fmla="*/ 749999 h 1036429"/>
                  <a:gd name="connsiteX362" fmla="*/ 211169 w 1095660"/>
                  <a:gd name="connsiteY362" fmla="*/ 750380 h 1036429"/>
                  <a:gd name="connsiteX363" fmla="*/ 206692 w 1095660"/>
                  <a:gd name="connsiteY363" fmla="*/ 756476 h 1036429"/>
                  <a:gd name="connsiteX364" fmla="*/ 206216 w 1095660"/>
                  <a:gd name="connsiteY364" fmla="*/ 757142 h 1036429"/>
                  <a:gd name="connsiteX365" fmla="*/ 202121 w 1095660"/>
                  <a:gd name="connsiteY365" fmla="*/ 763143 h 1036429"/>
                  <a:gd name="connsiteX366" fmla="*/ 201549 w 1095660"/>
                  <a:gd name="connsiteY366" fmla="*/ 764096 h 1036429"/>
                  <a:gd name="connsiteX367" fmla="*/ 197930 w 1095660"/>
                  <a:gd name="connsiteY367" fmla="*/ 770096 h 1036429"/>
                  <a:gd name="connsiteX368" fmla="*/ 197263 w 1095660"/>
                  <a:gd name="connsiteY368" fmla="*/ 771335 h 1036429"/>
                  <a:gd name="connsiteX369" fmla="*/ 194024 w 1095660"/>
                  <a:gd name="connsiteY369" fmla="*/ 777240 h 1036429"/>
                  <a:gd name="connsiteX370" fmla="*/ 193262 w 1095660"/>
                  <a:gd name="connsiteY370" fmla="*/ 778764 h 1036429"/>
                  <a:gd name="connsiteX371" fmla="*/ 190405 w 1095660"/>
                  <a:gd name="connsiteY371" fmla="*/ 784574 h 1036429"/>
                  <a:gd name="connsiteX372" fmla="*/ 189548 w 1095660"/>
                  <a:gd name="connsiteY372" fmla="*/ 786479 h 1036429"/>
                  <a:gd name="connsiteX373" fmla="*/ 187071 w 1095660"/>
                  <a:gd name="connsiteY373" fmla="*/ 792099 h 1036429"/>
                  <a:gd name="connsiteX374" fmla="*/ 186214 w 1095660"/>
                  <a:gd name="connsiteY374" fmla="*/ 794385 h 1036429"/>
                  <a:gd name="connsiteX375" fmla="*/ 184118 w 1095660"/>
                  <a:gd name="connsiteY375" fmla="*/ 799910 h 1036429"/>
                  <a:gd name="connsiteX376" fmla="*/ 183166 w 1095660"/>
                  <a:gd name="connsiteY376" fmla="*/ 802577 h 1036429"/>
                  <a:gd name="connsiteX377" fmla="*/ 181451 w 1095660"/>
                  <a:gd name="connsiteY377" fmla="*/ 807815 h 1036429"/>
                  <a:gd name="connsiteX378" fmla="*/ 180594 w 1095660"/>
                  <a:gd name="connsiteY378" fmla="*/ 810959 h 1036429"/>
                  <a:gd name="connsiteX379" fmla="*/ 179261 w 1095660"/>
                  <a:gd name="connsiteY379" fmla="*/ 816007 h 1036429"/>
                  <a:gd name="connsiteX380" fmla="*/ 178403 w 1095660"/>
                  <a:gd name="connsiteY380" fmla="*/ 819531 h 1036429"/>
                  <a:gd name="connsiteX381" fmla="*/ 177356 w 1095660"/>
                  <a:gd name="connsiteY381" fmla="*/ 824294 h 1036429"/>
                  <a:gd name="connsiteX382" fmla="*/ 176593 w 1095660"/>
                  <a:gd name="connsiteY382" fmla="*/ 828294 h 1036429"/>
                  <a:gd name="connsiteX383" fmla="*/ 175832 w 1095660"/>
                  <a:gd name="connsiteY383" fmla="*/ 832771 h 1036429"/>
                  <a:gd name="connsiteX384" fmla="*/ 175260 w 1095660"/>
                  <a:gd name="connsiteY384" fmla="*/ 837438 h 1036429"/>
                  <a:gd name="connsiteX385" fmla="*/ 174784 w 1095660"/>
                  <a:gd name="connsiteY385" fmla="*/ 841439 h 1036429"/>
                  <a:gd name="connsiteX386" fmla="*/ 174403 w 1095660"/>
                  <a:gd name="connsiteY386" fmla="*/ 846963 h 1036429"/>
                  <a:gd name="connsiteX387" fmla="*/ 174212 w 1095660"/>
                  <a:gd name="connsiteY387" fmla="*/ 850202 h 1036429"/>
                  <a:gd name="connsiteX388" fmla="*/ 174022 w 1095660"/>
                  <a:gd name="connsiteY388" fmla="*/ 859155 h 1036429"/>
                  <a:gd name="connsiteX389" fmla="*/ 353663 w 1095660"/>
                  <a:gd name="connsiteY389" fmla="*/ 1036415 h 1036429"/>
                  <a:gd name="connsiteX390" fmla="*/ 528542 w 1095660"/>
                  <a:gd name="connsiteY390" fmla="*/ 856488 h 1036429"/>
                  <a:gd name="connsiteX391" fmla="*/ 528542 w 1095660"/>
                  <a:gd name="connsiteY391" fmla="*/ 724472 h 1036429"/>
                  <a:gd name="connsiteX392" fmla="*/ 528161 w 1095660"/>
                  <a:gd name="connsiteY392" fmla="*/ 724472 h 1036429"/>
                  <a:gd name="connsiteX393" fmla="*/ 528542 w 1095660"/>
                  <a:gd name="connsiteY393" fmla="*/ 715042 h 1036429"/>
                  <a:gd name="connsiteX394" fmla="*/ 424529 w 1095660"/>
                  <a:gd name="connsiteY394" fmla="*/ 594741 h 1036429"/>
                  <a:gd name="connsiteX395" fmla="*/ 407099 w 1095660"/>
                  <a:gd name="connsiteY395" fmla="*/ 574643 h 1036429"/>
                  <a:gd name="connsiteX396" fmla="*/ 407099 w 1095660"/>
                  <a:gd name="connsiteY396" fmla="*/ 574643 h 1036429"/>
                  <a:gd name="connsiteX397" fmla="*/ 528638 w 1095660"/>
                  <a:gd name="connsiteY397" fmla="*/ 644843 h 1036429"/>
                  <a:gd name="connsiteX398" fmla="*/ 528638 w 1095660"/>
                  <a:gd name="connsiteY398" fmla="*/ 400241 h 1036429"/>
                  <a:gd name="connsiteX399" fmla="*/ 407099 w 1095660"/>
                  <a:gd name="connsiteY399" fmla="*/ 470440 h 1036429"/>
                  <a:gd name="connsiteX400" fmla="*/ 407099 w 1095660"/>
                  <a:gd name="connsiteY400" fmla="*/ 470440 h 1036429"/>
                  <a:gd name="connsiteX401" fmla="*/ 424529 w 1095660"/>
                  <a:gd name="connsiteY401" fmla="*/ 450342 h 1036429"/>
                  <a:gd name="connsiteX402" fmla="*/ 528542 w 1095660"/>
                  <a:gd name="connsiteY402" fmla="*/ 330041 h 1036429"/>
                  <a:gd name="connsiteX403" fmla="*/ 528447 w 1095660"/>
                  <a:gd name="connsiteY403" fmla="*/ 324898 h 1036429"/>
                  <a:gd name="connsiteX404" fmla="*/ 528542 w 1095660"/>
                  <a:gd name="connsiteY404" fmla="*/ 324898 h 1036429"/>
                  <a:gd name="connsiteX405" fmla="*/ 528542 w 1095660"/>
                  <a:gd name="connsiteY405" fmla="*/ 205073 h 1036429"/>
                  <a:gd name="connsiteX406" fmla="*/ 509873 w 1095660"/>
                  <a:gd name="connsiteY406" fmla="*/ 231648 h 1036429"/>
                  <a:gd name="connsiteX407" fmla="*/ 496253 w 1095660"/>
                  <a:gd name="connsiteY407" fmla="*/ 232029 h 1036429"/>
                  <a:gd name="connsiteX408" fmla="*/ 496253 w 1095660"/>
                  <a:gd name="connsiteY408" fmla="*/ 232029 h 1036429"/>
                  <a:gd name="connsiteX409" fmla="*/ 495776 w 1095660"/>
                  <a:gd name="connsiteY409" fmla="*/ 219266 h 1036429"/>
                  <a:gd name="connsiteX410" fmla="*/ 498443 w 1095660"/>
                  <a:gd name="connsiteY410" fmla="*/ 216218 h 1036429"/>
                  <a:gd name="connsiteX411" fmla="*/ 506063 w 1095660"/>
                  <a:gd name="connsiteY411" fmla="*/ 206026 h 1036429"/>
                  <a:gd name="connsiteX412" fmla="*/ 527971 w 1095660"/>
                  <a:gd name="connsiteY412" fmla="*/ 145637 h 1036429"/>
                  <a:gd name="connsiteX413" fmla="*/ 528638 w 1095660"/>
                  <a:gd name="connsiteY413" fmla="*/ 132112 h 1036429"/>
                  <a:gd name="connsiteX414" fmla="*/ 396526 w 1095660"/>
                  <a:gd name="connsiteY414" fmla="*/ 0 h 1036429"/>
                  <a:gd name="connsiteX415" fmla="*/ 390049 w 1095660"/>
                  <a:gd name="connsiteY415" fmla="*/ 191 h 1036429"/>
                  <a:gd name="connsiteX416" fmla="*/ 387953 w 1095660"/>
                  <a:gd name="connsiteY416" fmla="*/ 286 h 1036429"/>
                  <a:gd name="connsiteX417" fmla="*/ 383667 w 1095660"/>
                  <a:gd name="connsiteY417" fmla="*/ 572 h 1036429"/>
                  <a:gd name="connsiteX418" fmla="*/ 381191 w 1095660"/>
                  <a:gd name="connsiteY418" fmla="*/ 857 h 1036429"/>
                  <a:gd name="connsiteX419" fmla="*/ 377380 w 1095660"/>
                  <a:gd name="connsiteY419" fmla="*/ 1333 h 1036429"/>
                  <a:gd name="connsiteX420" fmla="*/ 374809 w 1095660"/>
                  <a:gd name="connsiteY420" fmla="*/ 1715 h 1036429"/>
                  <a:gd name="connsiteX421" fmla="*/ 371189 w 1095660"/>
                  <a:gd name="connsiteY421" fmla="*/ 2381 h 1036429"/>
                  <a:gd name="connsiteX422" fmla="*/ 368522 w 1095660"/>
                  <a:gd name="connsiteY422" fmla="*/ 2953 h 1036429"/>
                  <a:gd name="connsiteX423" fmla="*/ 364998 w 1095660"/>
                  <a:gd name="connsiteY423" fmla="*/ 3715 h 1036429"/>
                  <a:gd name="connsiteX424" fmla="*/ 362426 w 1095660"/>
                  <a:gd name="connsiteY424" fmla="*/ 4381 h 1036429"/>
                  <a:gd name="connsiteX425" fmla="*/ 358902 w 1095660"/>
                  <a:gd name="connsiteY425" fmla="*/ 5334 h 1036429"/>
                  <a:gd name="connsiteX426" fmla="*/ 356426 w 1095660"/>
                  <a:gd name="connsiteY426" fmla="*/ 6096 h 1036429"/>
                  <a:gd name="connsiteX427" fmla="*/ 352806 w 1095660"/>
                  <a:gd name="connsiteY427" fmla="*/ 7334 h 1036429"/>
                  <a:gd name="connsiteX428" fmla="*/ 350615 w 1095660"/>
                  <a:gd name="connsiteY428" fmla="*/ 8096 h 1036429"/>
                  <a:gd name="connsiteX429" fmla="*/ 345186 w 1095660"/>
                  <a:gd name="connsiteY429" fmla="*/ 10287 h 1036429"/>
                  <a:gd name="connsiteX430" fmla="*/ 342900 w 1095660"/>
                  <a:gd name="connsiteY430" fmla="*/ 11335 h 1036429"/>
                  <a:gd name="connsiteX431" fmla="*/ 339566 w 1095660"/>
                  <a:gd name="connsiteY431" fmla="*/ 12859 h 1036429"/>
                  <a:gd name="connsiteX432" fmla="*/ 336899 w 1095660"/>
                  <a:gd name="connsiteY432" fmla="*/ 14192 h 1036429"/>
                  <a:gd name="connsiteX433" fmla="*/ 334232 w 1095660"/>
                  <a:gd name="connsiteY433" fmla="*/ 15526 h 1036429"/>
                  <a:gd name="connsiteX434" fmla="*/ 331470 w 1095660"/>
                  <a:gd name="connsiteY434" fmla="*/ 17050 h 1036429"/>
                  <a:gd name="connsiteX435" fmla="*/ 329089 w 1095660"/>
                  <a:gd name="connsiteY435" fmla="*/ 18479 h 1036429"/>
                  <a:gd name="connsiteX436" fmla="*/ 326231 w 1095660"/>
                  <a:gd name="connsiteY436" fmla="*/ 20193 h 1036429"/>
                  <a:gd name="connsiteX437" fmla="*/ 324041 w 1095660"/>
                  <a:gd name="connsiteY437" fmla="*/ 21622 h 1036429"/>
                  <a:gd name="connsiteX438" fmla="*/ 321183 w 1095660"/>
                  <a:gd name="connsiteY438" fmla="*/ 23527 h 1036429"/>
                  <a:gd name="connsiteX439" fmla="*/ 319278 w 1095660"/>
                  <a:gd name="connsiteY439" fmla="*/ 24955 h 1036429"/>
                  <a:gd name="connsiteX440" fmla="*/ 316325 w 1095660"/>
                  <a:gd name="connsiteY440" fmla="*/ 27146 h 1036429"/>
                  <a:gd name="connsiteX441" fmla="*/ 314706 w 1095660"/>
                  <a:gd name="connsiteY441" fmla="*/ 28384 h 1036429"/>
                  <a:gd name="connsiteX442" fmla="*/ 311563 w 1095660"/>
                  <a:gd name="connsiteY442" fmla="*/ 30861 h 1036429"/>
                  <a:gd name="connsiteX443" fmla="*/ 309848 w 1095660"/>
                  <a:gd name="connsiteY443" fmla="*/ 32290 h 1036429"/>
                  <a:gd name="connsiteX444" fmla="*/ 296513 w 1095660"/>
                  <a:gd name="connsiteY444" fmla="*/ 45720 h 1036429"/>
                  <a:gd name="connsiteX445" fmla="*/ 295466 w 1095660"/>
                  <a:gd name="connsiteY445" fmla="*/ 46958 h 1036429"/>
                  <a:gd name="connsiteX446" fmla="*/ 292513 w 1095660"/>
                  <a:gd name="connsiteY446" fmla="*/ 50578 h 1036429"/>
                  <a:gd name="connsiteX447" fmla="*/ 291846 w 1095660"/>
                  <a:gd name="connsiteY447" fmla="*/ 51435 h 1036429"/>
                  <a:gd name="connsiteX448" fmla="*/ 288988 w 1095660"/>
                  <a:gd name="connsiteY448" fmla="*/ 55245 h 1036429"/>
                  <a:gd name="connsiteX449" fmla="*/ 288417 w 1095660"/>
                  <a:gd name="connsiteY449" fmla="*/ 56007 h 1036429"/>
                  <a:gd name="connsiteX450" fmla="*/ 285655 w 1095660"/>
                  <a:gd name="connsiteY450" fmla="*/ 60103 h 1036429"/>
                  <a:gd name="connsiteX451" fmla="*/ 285274 w 1095660"/>
                  <a:gd name="connsiteY451" fmla="*/ 60674 h 1036429"/>
                  <a:gd name="connsiteX452" fmla="*/ 269177 w 1095660"/>
                  <a:gd name="connsiteY452" fmla="*/ 96393 h 1036429"/>
                  <a:gd name="connsiteX453" fmla="*/ 269177 w 1095660"/>
                  <a:gd name="connsiteY453" fmla="*/ 96679 h 1036429"/>
                  <a:gd name="connsiteX454" fmla="*/ 267843 w 1095660"/>
                  <a:gd name="connsiteY454" fmla="*/ 102013 h 1036429"/>
                  <a:gd name="connsiteX455" fmla="*/ 267843 w 1095660"/>
                  <a:gd name="connsiteY455" fmla="*/ 102299 h 1036429"/>
                  <a:gd name="connsiteX456" fmla="*/ 266700 w 1095660"/>
                  <a:gd name="connsiteY456" fmla="*/ 107823 h 1036429"/>
                  <a:gd name="connsiteX457" fmla="*/ 266700 w 1095660"/>
                  <a:gd name="connsiteY457" fmla="*/ 107823 h 1036429"/>
                  <a:gd name="connsiteX458" fmla="*/ 266414 w 1095660"/>
                  <a:gd name="connsiteY458" fmla="*/ 107823 h 1036429"/>
                  <a:gd name="connsiteX459" fmla="*/ 261176 w 1095660"/>
                  <a:gd name="connsiteY459" fmla="*/ 107918 h 1036429"/>
                  <a:gd name="connsiteX460" fmla="*/ 259461 w 1095660"/>
                  <a:gd name="connsiteY460" fmla="*/ 108014 h 1036429"/>
                  <a:gd name="connsiteX461" fmla="*/ 255937 w 1095660"/>
                  <a:gd name="connsiteY461" fmla="*/ 108299 h 1036429"/>
                  <a:gd name="connsiteX462" fmla="*/ 254032 w 1095660"/>
                  <a:gd name="connsiteY462" fmla="*/ 108490 h 1036429"/>
                  <a:gd name="connsiteX463" fmla="*/ 250698 w 1095660"/>
                  <a:gd name="connsiteY463" fmla="*/ 108871 h 1036429"/>
                  <a:gd name="connsiteX464" fmla="*/ 248793 w 1095660"/>
                  <a:gd name="connsiteY464" fmla="*/ 109156 h 1036429"/>
                  <a:gd name="connsiteX465" fmla="*/ 245364 w 1095660"/>
                  <a:gd name="connsiteY465" fmla="*/ 109728 h 1036429"/>
                  <a:gd name="connsiteX466" fmla="*/ 243650 w 1095660"/>
                  <a:gd name="connsiteY466" fmla="*/ 110014 h 1036429"/>
                  <a:gd name="connsiteX467" fmla="*/ 238792 w 1095660"/>
                  <a:gd name="connsiteY467" fmla="*/ 111157 h 1036429"/>
                  <a:gd name="connsiteX468" fmla="*/ 238030 w 1095660"/>
                  <a:gd name="connsiteY468" fmla="*/ 111347 h 1036429"/>
                  <a:gd name="connsiteX469" fmla="*/ 233934 w 1095660"/>
                  <a:gd name="connsiteY469" fmla="*/ 112490 h 1036429"/>
                  <a:gd name="connsiteX470" fmla="*/ 232124 w 1095660"/>
                  <a:gd name="connsiteY470" fmla="*/ 113062 h 1036429"/>
                  <a:gd name="connsiteX471" fmla="*/ 229172 w 1095660"/>
                  <a:gd name="connsiteY471" fmla="*/ 114014 h 1036429"/>
                  <a:gd name="connsiteX472" fmla="*/ 227171 w 1095660"/>
                  <a:gd name="connsiteY472" fmla="*/ 114776 h 1036429"/>
                  <a:gd name="connsiteX473" fmla="*/ 224504 w 1095660"/>
                  <a:gd name="connsiteY473" fmla="*/ 115824 h 1036429"/>
                  <a:gd name="connsiteX474" fmla="*/ 222409 w 1095660"/>
                  <a:gd name="connsiteY474" fmla="*/ 116681 h 1036429"/>
                  <a:gd name="connsiteX475" fmla="*/ 219837 w 1095660"/>
                  <a:gd name="connsiteY475" fmla="*/ 117824 h 1036429"/>
                  <a:gd name="connsiteX476" fmla="*/ 217837 w 1095660"/>
                  <a:gd name="connsiteY476" fmla="*/ 118777 h 1036429"/>
                  <a:gd name="connsiteX477" fmla="*/ 215075 w 1095660"/>
                  <a:gd name="connsiteY477" fmla="*/ 120205 h 1036429"/>
                  <a:gd name="connsiteX478" fmla="*/ 211646 w 1095660"/>
                  <a:gd name="connsiteY478" fmla="*/ 122015 h 1036429"/>
                  <a:gd name="connsiteX479" fmla="*/ 209455 w 1095660"/>
                  <a:gd name="connsiteY479" fmla="*/ 123254 h 1036429"/>
                  <a:gd name="connsiteX480" fmla="*/ 207169 w 1095660"/>
                  <a:gd name="connsiteY480" fmla="*/ 124682 h 1036429"/>
                  <a:gd name="connsiteX481" fmla="*/ 205359 w 1095660"/>
                  <a:gd name="connsiteY481" fmla="*/ 125825 h 1036429"/>
                  <a:gd name="connsiteX482" fmla="*/ 202978 w 1095660"/>
                  <a:gd name="connsiteY482" fmla="*/ 127445 h 1036429"/>
                  <a:gd name="connsiteX483" fmla="*/ 201359 w 1095660"/>
                  <a:gd name="connsiteY483" fmla="*/ 128588 h 1036429"/>
                  <a:gd name="connsiteX484" fmla="*/ 198977 w 1095660"/>
                  <a:gd name="connsiteY484" fmla="*/ 130397 h 1036429"/>
                  <a:gd name="connsiteX485" fmla="*/ 194691 w 1095660"/>
                  <a:gd name="connsiteY485" fmla="*/ 133445 h 1036429"/>
                  <a:gd name="connsiteX486" fmla="*/ 188881 w 1095660"/>
                  <a:gd name="connsiteY486" fmla="*/ 139065 h 1036429"/>
                  <a:gd name="connsiteX487" fmla="*/ 188595 w 1095660"/>
                  <a:gd name="connsiteY487" fmla="*/ 139351 h 1036429"/>
                  <a:gd name="connsiteX488" fmla="*/ 185928 w 1095660"/>
                  <a:gd name="connsiteY488" fmla="*/ 142018 h 1036429"/>
                  <a:gd name="connsiteX489" fmla="*/ 185261 w 1095660"/>
                  <a:gd name="connsiteY489" fmla="*/ 142685 h 1036429"/>
                  <a:gd name="connsiteX490" fmla="*/ 182785 w 1095660"/>
                  <a:gd name="connsiteY490" fmla="*/ 145447 h 1036429"/>
                  <a:gd name="connsiteX491" fmla="*/ 182213 w 1095660"/>
                  <a:gd name="connsiteY491" fmla="*/ 146114 h 1036429"/>
                  <a:gd name="connsiteX492" fmla="*/ 179737 w 1095660"/>
                  <a:gd name="connsiteY492" fmla="*/ 149066 h 1036429"/>
                  <a:gd name="connsiteX493" fmla="*/ 179546 w 1095660"/>
                  <a:gd name="connsiteY493" fmla="*/ 149352 h 1036429"/>
                  <a:gd name="connsiteX494" fmla="*/ 169736 w 1095660"/>
                  <a:gd name="connsiteY494" fmla="*/ 163830 h 1036429"/>
                  <a:gd name="connsiteX495" fmla="*/ 169736 w 1095660"/>
                  <a:gd name="connsiteY495" fmla="*/ 163925 h 1036429"/>
                  <a:gd name="connsiteX496" fmla="*/ 167640 w 1095660"/>
                  <a:gd name="connsiteY496" fmla="*/ 167735 h 1036429"/>
                  <a:gd name="connsiteX497" fmla="*/ 167640 w 1095660"/>
                  <a:gd name="connsiteY497" fmla="*/ 167926 h 1036429"/>
                  <a:gd name="connsiteX498" fmla="*/ 159353 w 1095660"/>
                  <a:gd name="connsiteY498" fmla="*/ 188786 h 1036429"/>
                  <a:gd name="connsiteX499" fmla="*/ 159353 w 1095660"/>
                  <a:gd name="connsiteY499" fmla="*/ 188786 h 1036429"/>
                  <a:gd name="connsiteX500" fmla="*/ 156401 w 1095660"/>
                  <a:gd name="connsiteY500" fmla="*/ 203073 h 1036429"/>
                  <a:gd name="connsiteX501" fmla="*/ 156401 w 1095660"/>
                  <a:gd name="connsiteY501" fmla="*/ 203073 h 1036429"/>
                  <a:gd name="connsiteX502" fmla="*/ 156401 w 1095660"/>
                  <a:gd name="connsiteY502" fmla="*/ 203073 h 1036429"/>
                  <a:gd name="connsiteX503" fmla="*/ 155734 w 1095660"/>
                  <a:gd name="connsiteY503" fmla="*/ 209455 h 1036429"/>
                  <a:gd name="connsiteX504" fmla="*/ 155734 w 1095660"/>
                  <a:gd name="connsiteY504" fmla="*/ 209931 h 1036429"/>
                  <a:gd name="connsiteX505" fmla="*/ 155734 w 1095660"/>
                  <a:gd name="connsiteY505" fmla="*/ 210693 h 1036429"/>
                  <a:gd name="connsiteX506" fmla="*/ 155448 w 1095660"/>
                  <a:gd name="connsiteY506" fmla="*/ 218599 h 1036429"/>
                  <a:gd name="connsiteX507" fmla="*/ 155543 w 1095660"/>
                  <a:gd name="connsiteY507" fmla="*/ 223076 h 1036429"/>
                  <a:gd name="connsiteX508" fmla="*/ 155734 w 1095660"/>
                  <a:gd name="connsiteY508" fmla="*/ 226219 h 1036429"/>
                  <a:gd name="connsiteX509" fmla="*/ 155734 w 1095660"/>
                  <a:gd name="connsiteY509" fmla="*/ 226409 h 1036429"/>
                  <a:gd name="connsiteX510" fmla="*/ 155734 w 1095660"/>
                  <a:gd name="connsiteY510" fmla="*/ 227648 h 1036429"/>
                  <a:gd name="connsiteX511" fmla="*/ 155734 w 1095660"/>
                  <a:gd name="connsiteY511" fmla="*/ 228029 h 1036429"/>
                  <a:gd name="connsiteX512" fmla="*/ 158115 w 1095660"/>
                  <a:gd name="connsiteY512" fmla="*/ 243173 h 1036429"/>
                  <a:gd name="connsiteX513" fmla="*/ 158210 w 1095660"/>
                  <a:gd name="connsiteY513" fmla="*/ 243745 h 1036429"/>
                  <a:gd name="connsiteX514" fmla="*/ 158306 w 1095660"/>
                  <a:gd name="connsiteY514" fmla="*/ 244221 h 1036429"/>
                  <a:gd name="connsiteX515" fmla="*/ 158306 w 1095660"/>
                  <a:gd name="connsiteY515" fmla="*/ 244507 h 1036429"/>
                  <a:gd name="connsiteX516" fmla="*/ 176689 w 1095660"/>
                  <a:gd name="connsiteY516" fmla="*/ 284036 h 1036429"/>
                  <a:gd name="connsiteX517" fmla="*/ 175832 w 1095660"/>
                  <a:gd name="connsiteY517" fmla="*/ 296323 h 1036429"/>
                  <a:gd name="connsiteX518" fmla="*/ 175832 w 1095660"/>
                  <a:gd name="connsiteY518" fmla="*/ 296323 h 1036429"/>
                  <a:gd name="connsiteX519" fmla="*/ 161735 w 1095660"/>
                  <a:gd name="connsiteY519" fmla="*/ 295370 h 1036429"/>
                  <a:gd name="connsiteX520" fmla="*/ 142208 w 1095660"/>
                  <a:gd name="connsiteY520" fmla="*/ 256889 h 1036429"/>
                  <a:gd name="connsiteX521" fmla="*/ 116110 w 1095660"/>
                  <a:gd name="connsiteY521" fmla="*/ 269558 h 1036429"/>
                  <a:gd name="connsiteX522" fmla="*/ 109347 w 1095660"/>
                  <a:gd name="connsiteY522" fmla="*/ 274130 h 1036429"/>
                  <a:gd name="connsiteX523" fmla="*/ 109252 w 1095660"/>
                  <a:gd name="connsiteY523" fmla="*/ 274130 h 1036429"/>
                  <a:gd name="connsiteX524" fmla="*/ 90964 w 1095660"/>
                  <a:gd name="connsiteY524" fmla="*/ 290036 h 1036429"/>
                  <a:gd name="connsiteX525" fmla="*/ 90583 w 1095660"/>
                  <a:gd name="connsiteY525" fmla="*/ 290513 h 1036429"/>
                  <a:gd name="connsiteX526" fmla="*/ 75819 w 1095660"/>
                  <a:gd name="connsiteY526" fmla="*/ 309182 h 1036429"/>
                  <a:gd name="connsiteX527" fmla="*/ 75152 w 1095660"/>
                  <a:gd name="connsiteY527" fmla="*/ 310134 h 1036429"/>
                  <a:gd name="connsiteX528" fmla="*/ 71723 w 1095660"/>
                  <a:gd name="connsiteY528" fmla="*/ 315754 h 1036429"/>
                  <a:gd name="connsiteX529" fmla="*/ 70961 w 1095660"/>
                  <a:gd name="connsiteY529" fmla="*/ 316992 h 1036429"/>
                  <a:gd name="connsiteX530" fmla="*/ 64198 w 1095660"/>
                  <a:gd name="connsiteY530" fmla="*/ 330994 h 1036429"/>
                  <a:gd name="connsiteX531" fmla="*/ 63817 w 1095660"/>
                  <a:gd name="connsiteY531" fmla="*/ 332042 h 1036429"/>
                  <a:gd name="connsiteX532" fmla="*/ 61532 w 1095660"/>
                  <a:gd name="connsiteY532" fmla="*/ 338138 h 1036429"/>
                  <a:gd name="connsiteX533" fmla="*/ 60865 w 1095660"/>
                  <a:gd name="connsiteY533" fmla="*/ 340233 h 1036429"/>
                  <a:gd name="connsiteX534" fmla="*/ 59055 w 1095660"/>
                  <a:gd name="connsiteY534" fmla="*/ 346234 h 1036429"/>
                  <a:gd name="connsiteX535" fmla="*/ 58674 w 1095660"/>
                  <a:gd name="connsiteY535" fmla="*/ 347758 h 1036429"/>
                  <a:gd name="connsiteX536" fmla="*/ 56960 w 1095660"/>
                  <a:gd name="connsiteY536" fmla="*/ 355378 h 1036429"/>
                  <a:gd name="connsiteX537" fmla="*/ 56674 w 1095660"/>
                  <a:gd name="connsiteY537" fmla="*/ 356807 h 1036429"/>
                  <a:gd name="connsiteX538" fmla="*/ 55626 w 1095660"/>
                  <a:gd name="connsiteY538" fmla="*/ 362998 h 1036429"/>
                  <a:gd name="connsiteX539" fmla="*/ 55340 w 1095660"/>
                  <a:gd name="connsiteY539" fmla="*/ 365474 h 1036429"/>
                  <a:gd name="connsiteX540" fmla="*/ 54769 w 1095660"/>
                  <a:gd name="connsiteY540" fmla="*/ 370713 h 1036429"/>
                  <a:gd name="connsiteX541" fmla="*/ 54578 w 1095660"/>
                  <a:gd name="connsiteY541" fmla="*/ 373475 h 1036429"/>
                  <a:gd name="connsiteX542" fmla="*/ 54292 w 1095660"/>
                  <a:gd name="connsiteY542" fmla="*/ 381476 h 1036429"/>
                  <a:gd name="connsiteX543" fmla="*/ 54578 w 1095660"/>
                  <a:gd name="connsiteY543" fmla="*/ 389858 h 1036429"/>
                  <a:gd name="connsiteX544" fmla="*/ 54673 w 1095660"/>
                  <a:gd name="connsiteY544" fmla="*/ 391192 h 1036429"/>
                  <a:gd name="connsiteX545" fmla="*/ 55436 w 1095660"/>
                  <a:gd name="connsiteY545" fmla="*/ 398526 h 1036429"/>
                  <a:gd name="connsiteX546" fmla="*/ 55721 w 1095660"/>
                  <a:gd name="connsiteY546" fmla="*/ 400526 h 1036429"/>
                  <a:gd name="connsiteX547" fmla="*/ 57150 w 1095660"/>
                  <a:gd name="connsiteY547" fmla="*/ 408527 h 1036429"/>
                  <a:gd name="connsiteX548" fmla="*/ 57626 w 1095660"/>
                  <a:gd name="connsiteY548" fmla="*/ 410432 h 1036429"/>
                  <a:gd name="connsiteX549" fmla="*/ 59341 w 1095660"/>
                  <a:gd name="connsiteY549" fmla="*/ 417195 h 1036429"/>
                  <a:gd name="connsiteX550" fmla="*/ 59722 w 1095660"/>
                  <a:gd name="connsiteY550" fmla="*/ 418624 h 1036429"/>
                  <a:gd name="connsiteX551" fmla="*/ 65246 w 1095660"/>
                  <a:gd name="connsiteY551" fmla="*/ 433768 h 1036429"/>
                  <a:gd name="connsiteX552" fmla="*/ 66104 w 1095660"/>
                  <a:gd name="connsiteY552" fmla="*/ 435578 h 1036429"/>
                  <a:gd name="connsiteX553" fmla="*/ 68770 w 1095660"/>
                  <a:gd name="connsiteY553" fmla="*/ 441103 h 1036429"/>
                  <a:gd name="connsiteX554" fmla="*/ 69723 w 1095660"/>
                  <a:gd name="connsiteY554" fmla="*/ 442913 h 1036429"/>
                  <a:gd name="connsiteX555" fmla="*/ 73628 w 1095660"/>
                  <a:gd name="connsiteY555" fmla="*/ 449770 h 1036429"/>
                  <a:gd name="connsiteX556" fmla="*/ 175546 w 1095660"/>
                  <a:gd name="connsiteY556" fmla="*/ 512921 h 1036429"/>
                  <a:gd name="connsiteX557" fmla="*/ 184309 w 1095660"/>
                  <a:gd name="connsiteY557" fmla="*/ 522256 h 1036429"/>
                  <a:gd name="connsiteX558" fmla="*/ 184309 w 1095660"/>
                  <a:gd name="connsiteY558" fmla="*/ 522256 h 1036429"/>
                  <a:gd name="connsiteX559" fmla="*/ 174212 w 1095660"/>
                  <a:gd name="connsiteY559" fmla="*/ 531686 h 1036429"/>
                  <a:gd name="connsiteX560" fmla="*/ 58103 w 1095660"/>
                  <a:gd name="connsiteY560" fmla="*/ 460343 h 1036429"/>
                  <a:gd name="connsiteX561" fmla="*/ 0 w 1095660"/>
                  <a:gd name="connsiteY561" fmla="*/ 576072 h 1036429"/>
                  <a:gd name="connsiteX562" fmla="*/ 28956 w 1095660"/>
                  <a:gd name="connsiteY562" fmla="*/ 662750 h 1036429"/>
                  <a:gd name="connsiteX563" fmla="*/ 46863 w 1095660"/>
                  <a:gd name="connsiteY563" fmla="*/ 639223 h 1036429"/>
                  <a:gd name="connsiteX564" fmla="*/ 60484 w 1095660"/>
                  <a:gd name="connsiteY564" fmla="*/ 638842 h 1036429"/>
                  <a:gd name="connsiteX565" fmla="*/ 60484 w 1095660"/>
                  <a:gd name="connsiteY565" fmla="*/ 638842 h 1036429"/>
                  <a:gd name="connsiteX566" fmla="*/ 60769 w 1095660"/>
                  <a:gd name="connsiteY566" fmla="*/ 651701 h 1036429"/>
                  <a:gd name="connsiteX567" fmla="*/ 41719 w 1095660"/>
                  <a:gd name="connsiteY567" fmla="*/ 677513 h 1036429"/>
                  <a:gd name="connsiteX568" fmla="*/ 41719 w 1095660"/>
                  <a:gd name="connsiteY568" fmla="*/ 677513 h 1036429"/>
                  <a:gd name="connsiteX569" fmla="*/ 36862 w 1095660"/>
                  <a:gd name="connsiteY569" fmla="*/ 686372 h 1036429"/>
                  <a:gd name="connsiteX570" fmla="*/ 36100 w 1095660"/>
                  <a:gd name="connsiteY570" fmla="*/ 687896 h 1036429"/>
                  <a:gd name="connsiteX571" fmla="*/ 30289 w 1095660"/>
                  <a:gd name="connsiteY571" fmla="*/ 700754 h 1036429"/>
                  <a:gd name="connsiteX572" fmla="*/ 29242 w 1095660"/>
                  <a:gd name="connsiteY572" fmla="*/ 703326 h 1036429"/>
                  <a:gd name="connsiteX573" fmla="*/ 27908 w 1095660"/>
                  <a:gd name="connsiteY573" fmla="*/ 706946 h 1036429"/>
                  <a:gd name="connsiteX574" fmla="*/ 26098 w 1095660"/>
                  <a:gd name="connsiteY574" fmla="*/ 712184 h 1036429"/>
                  <a:gd name="connsiteX575" fmla="*/ 25051 w 1095660"/>
                  <a:gd name="connsiteY575" fmla="*/ 715518 h 1036429"/>
                  <a:gd name="connsiteX576" fmla="*/ 23908 w 1095660"/>
                  <a:gd name="connsiteY576" fmla="*/ 719423 h 1036429"/>
                  <a:gd name="connsiteX577" fmla="*/ 23146 w 1095660"/>
                  <a:gd name="connsiteY577" fmla="*/ 722376 h 1036429"/>
                  <a:gd name="connsiteX578" fmla="*/ 21717 w 1095660"/>
                  <a:gd name="connsiteY578" fmla="*/ 728758 h 1036429"/>
                  <a:gd name="connsiteX579" fmla="*/ 21241 w 1095660"/>
                  <a:gd name="connsiteY579" fmla="*/ 731234 h 1036429"/>
                  <a:gd name="connsiteX580" fmla="*/ 20384 w 1095660"/>
                  <a:gd name="connsiteY580" fmla="*/ 736187 h 1036429"/>
                  <a:gd name="connsiteX581" fmla="*/ 20003 w 1095660"/>
                  <a:gd name="connsiteY581" fmla="*/ 738378 h 1036429"/>
                  <a:gd name="connsiteX582" fmla="*/ 19145 w 1095660"/>
                  <a:gd name="connsiteY582" fmla="*/ 745427 h 1036429"/>
                  <a:gd name="connsiteX583" fmla="*/ 19145 w 1095660"/>
                  <a:gd name="connsiteY583" fmla="*/ 746379 h 1036429"/>
                  <a:gd name="connsiteX584" fmla="*/ 18669 w 1095660"/>
                  <a:gd name="connsiteY584" fmla="*/ 753047 h 1036429"/>
                  <a:gd name="connsiteX585" fmla="*/ 18574 w 1095660"/>
                  <a:gd name="connsiteY585" fmla="*/ 755047 h 103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</a:cxnLst>
                <a:rect l="l" t="t" r="r" b="b"/>
                <a:pathLst>
                  <a:path w="1095660" h="1036429">
                    <a:moveTo>
                      <a:pt x="1077277" y="755618"/>
                    </a:moveTo>
                    <a:cubicBezTo>
                      <a:pt x="1077373" y="758095"/>
                      <a:pt x="1077468" y="760667"/>
                      <a:pt x="1077468" y="763238"/>
                    </a:cubicBezTo>
                    <a:cubicBezTo>
                      <a:pt x="1077468" y="766001"/>
                      <a:pt x="1077468" y="768763"/>
                      <a:pt x="1077277" y="771525"/>
                    </a:cubicBezTo>
                    <a:cubicBezTo>
                      <a:pt x="1077277" y="772478"/>
                      <a:pt x="1077182" y="773335"/>
                      <a:pt x="1077087" y="774287"/>
                    </a:cubicBezTo>
                    <a:cubicBezTo>
                      <a:pt x="1076992" y="776097"/>
                      <a:pt x="1076897" y="777907"/>
                      <a:pt x="1076706" y="779717"/>
                    </a:cubicBezTo>
                    <a:cubicBezTo>
                      <a:pt x="1076611" y="780764"/>
                      <a:pt x="1076420" y="781907"/>
                      <a:pt x="1076325" y="782955"/>
                    </a:cubicBezTo>
                    <a:cubicBezTo>
                      <a:pt x="1076135" y="784574"/>
                      <a:pt x="1075944" y="786194"/>
                      <a:pt x="1075754" y="787813"/>
                    </a:cubicBezTo>
                    <a:cubicBezTo>
                      <a:pt x="1075563" y="788956"/>
                      <a:pt x="1075373" y="790099"/>
                      <a:pt x="1075182" y="791242"/>
                    </a:cubicBezTo>
                    <a:cubicBezTo>
                      <a:pt x="1074896" y="792766"/>
                      <a:pt x="1074706" y="794290"/>
                      <a:pt x="1074325" y="795814"/>
                    </a:cubicBezTo>
                    <a:cubicBezTo>
                      <a:pt x="1074134" y="796957"/>
                      <a:pt x="1073849" y="798100"/>
                      <a:pt x="1073563" y="799243"/>
                    </a:cubicBezTo>
                    <a:cubicBezTo>
                      <a:pt x="1073277" y="800672"/>
                      <a:pt x="1072896" y="802100"/>
                      <a:pt x="1072515" y="803624"/>
                    </a:cubicBezTo>
                    <a:cubicBezTo>
                      <a:pt x="1072229" y="804767"/>
                      <a:pt x="1071944" y="805910"/>
                      <a:pt x="1071563" y="807149"/>
                    </a:cubicBezTo>
                    <a:cubicBezTo>
                      <a:pt x="1071181" y="808577"/>
                      <a:pt x="1070801" y="809911"/>
                      <a:pt x="1070420" y="811340"/>
                    </a:cubicBezTo>
                    <a:cubicBezTo>
                      <a:pt x="1070039" y="812483"/>
                      <a:pt x="1069658" y="813626"/>
                      <a:pt x="1069277" y="814769"/>
                    </a:cubicBezTo>
                    <a:cubicBezTo>
                      <a:pt x="1068800" y="816102"/>
                      <a:pt x="1068419" y="817436"/>
                      <a:pt x="1067943" y="818769"/>
                    </a:cubicBezTo>
                    <a:cubicBezTo>
                      <a:pt x="1067562" y="819912"/>
                      <a:pt x="1067086" y="821055"/>
                      <a:pt x="1066705" y="822198"/>
                    </a:cubicBezTo>
                    <a:cubicBezTo>
                      <a:pt x="1066229" y="823532"/>
                      <a:pt x="1065657" y="824770"/>
                      <a:pt x="1065181" y="826103"/>
                    </a:cubicBezTo>
                    <a:cubicBezTo>
                      <a:pt x="1064705" y="827246"/>
                      <a:pt x="1064228" y="828389"/>
                      <a:pt x="1063752" y="829532"/>
                    </a:cubicBezTo>
                    <a:cubicBezTo>
                      <a:pt x="1063181" y="830771"/>
                      <a:pt x="1062609" y="832104"/>
                      <a:pt x="1062038" y="833342"/>
                    </a:cubicBezTo>
                    <a:cubicBezTo>
                      <a:pt x="1061561" y="834485"/>
                      <a:pt x="1060990" y="835533"/>
                      <a:pt x="1060418" y="836676"/>
                    </a:cubicBezTo>
                    <a:cubicBezTo>
                      <a:pt x="1059847" y="837914"/>
                      <a:pt x="1059180" y="839153"/>
                      <a:pt x="1058513" y="840391"/>
                    </a:cubicBezTo>
                    <a:cubicBezTo>
                      <a:pt x="1057942" y="841439"/>
                      <a:pt x="1057370" y="842582"/>
                      <a:pt x="1056799" y="843629"/>
                    </a:cubicBezTo>
                    <a:cubicBezTo>
                      <a:pt x="1056132" y="844868"/>
                      <a:pt x="1055465" y="846011"/>
                      <a:pt x="1054799" y="847154"/>
                    </a:cubicBezTo>
                    <a:cubicBezTo>
                      <a:pt x="1054132" y="848201"/>
                      <a:pt x="1053560" y="849249"/>
                      <a:pt x="1052894" y="850297"/>
                    </a:cubicBezTo>
                    <a:cubicBezTo>
                      <a:pt x="1052227" y="851440"/>
                      <a:pt x="1051465" y="852583"/>
                      <a:pt x="1050703" y="853726"/>
                    </a:cubicBezTo>
                    <a:cubicBezTo>
                      <a:pt x="1050036" y="854774"/>
                      <a:pt x="1049369" y="855821"/>
                      <a:pt x="1048607" y="856869"/>
                    </a:cubicBezTo>
                    <a:cubicBezTo>
                      <a:pt x="1047845" y="858012"/>
                      <a:pt x="1047083" y="859060"/>
                      <a:pt x="1046321" y="860108"/>
                    </a:cubicBezTo>
                    <a:cubicBezTo>
                      <a:pt x="1045559" y="861155"/>
                      <a:pt x="1044893" y="862108"/>
                      <a:pt x="1044131" y="863156"/>
                    </a:cubicBezTo>
                    <a:cubicBezTo>
                      <a:pt x="1043368" y="864203"/>
                      <a:pt x="1042511" y="865251"/>
                      <a:pt x="1041654" y="866299"/>
                    </a:cubicBezTo>
                    <a:cubicBezTo>
                      <a:pt x="1040892" y="867251"/>
                      <a:pt x="1040130" y="868299"/>
                      <a:pt x="1039273" y="869252"/>
                    </a:cubicBezTo>
                    <a:cubicBezTo>
                      <a:pt x="1038416" y="870299"/>
                      <a:pt x="1037558" y="871252"/>
                      <a:pt x="1036701" y="872204"/>
                    </a:cubicBezTo>
                    <a:cubicBezTo>
                      <a:pt x="1035844" y="873157"/>
                      <a:pt x="1035082" y="874109"/>
                      <a:pt x="1034225" y="875062"/>
                    </a:cubicBezTo>
                    <a:cubicBezTo>
                      <a:pt x="1033748" y="875538"/>
                      <a:pt x="1033272" y="876014"/>
                      <a:pt x="1032891" y="876491"/>
                    </a:cubicBezTo>
                    <a:cubicBezTo>
                      <a:pt x="1030891" y="878681"/>
                      <a:pt x="1028891" y="880777"/>
                      <a:pt x="1026700" y="882777"/>
                    </a:cubicBezTo>
                    <a:cubicBezTo>
                      <a:pt x="1025652" y="883730"/>
                      <a:pt x="1024604" y="884777"/>
                      <a:pt x="1023556" y="885730"/>
                    </a:cubicBezTo>
                    <a:cubicBezTo>
                      <a:pt x="1022509" y="886682"/>
                      <a:pt x="1021366" y="887635"/>
                      <a:pt x="1020318" y="888587"/>
                    </a:cubicBezTo>
                    <a:cubicBezTo>
                      <a:pt x="1019461" y="889349"/>
                      <a:pt x="1018604" y="890111"/>
                      <a:pt x="1017746" y="890778"/>
                    </a:cubicBezTo>
                    <a:cubicBezTo>
                      <a:pt x="1016603" y="891731"/>
                      <a:pt x="1015556" y="892588"/>
                      <a:pt x="1014413" y="893445"/>
                    </a:cubicBezTo>
                    <a:cubicBezTo>
                      <a:pt x="1013555" y="894112"/>
                      <a:pt x="1012603" y="894874"/>
                      <a:pt x="1011746" y="895541"/>
                    </a:cubicBezTo>
                    <a:cubicBezTo>
                      <a:pt x="1010602" y="896398"/>
                      <a:pt x="1009460" y="897255"/>
                      <a:pt x="1008221" y="898112"/>
                    </a:cubicBezTo>
                    <a:cubicBezTo>
                      <a:pt x="1007269" y="898779"/>
                      <a:pt x="1006412" y="899446"/>
                      <a:pt x="1005459" y="900113"/>
                    </a:cubicBezTo>
                    <a:cubicBezTo>
                      <a:pt x="1004221" y="900970"/>
                      <a:pt x="1003078" y="901732"/>
                      <a:pt x="1001839" y="902494"/>
                    </a:cubicBezTo>
                    <a:cubicBezTo>
                      <a:pt x="1000887" y="903065"/>
                      <a:pt x="999935" y="903732"/>
                      <a:pt x="998982" y="904304"/>
                    </a:cubicBezTo>
                    <a:cubicBezTo>
                      <a:pt x="997744" y="905066"/>
                      <a:pt x="996506" y="905827"/>
                      <a:pt x="995267" y="906589"/>
                    </a:cubicBezTo>
                    <a:cubicBezTo>
                      <a:pt x="994315" y="907161"/>
                      <a:pt x="993362" y="907733"/>
                      <a:pt x="992314" y="908304"/>
                    </a:cubicBezTo>
                    <a:cubicBezTo>
                      <a:pt x="991076" y="908971"/>
                      <a:pt x="989743" y="909733"/>
                      <a:pt x="988409" y="910400"/>
                    </a:cubicBezTo>
                    <a:cubicBezTo>
                      <a:pt x="987457" y="910876"/>
                      <a:pt x="986409" y="911447"/>
                      <a:pt x="985456" y="911923"/>
                    </a:cubicBezTo>
                    <a:cubicBezTo>
                      <a:pt x="984123" y="912590"/>
                      <a:pt x="982789" y="913257"/>
                      <a:pt x="981456" y="913829"/>
                    </a:cubicBezTo>
                    <a:cubicBezTo>
                      <a:pt x="980408" y="914305"/>
                      <a:pt x="979456" y="914781"/>
                      <a:pt x="978408" y="915162"/>
                    </a:cubicBezTo>
                    <a:cubicBezTo>
                      <a:pt x="977075" y="915734"/>
                      <a:pt x="975646" y="916400"/>
                      <a:pt x="974217" y="916877"/>
                    </a:cubicBezTo>
                    <a:cubicBezTo>
                      <a:pt x="973169" y="917258"/>
                      <a:pt x="972217" y="917734"/>
                      <a:pt x="971169" y="918115"/>
                    </a:cubicBezTo>
                    <a:cubicBezTo>
                      <a:pt x="969740" y="918686"/>
                      <a:pt x="968312" y="919163"/>
                      <a:pt x="966883" y="919734"/>
                    </a:cubicBezTo>
                    <a:cubicBezTo>
                      <a:pt x="965835" y="920115"/>
                      <a:pt x="964787" y="920401"/>
                      <a:pt x="963835" y="920782"/>
                    </a:cubicBezTo>
                    <a:cubicBezTo>
                      <a:pt x="962406" y="921258"/>
                      <a:pt x="960882" y="921734"/>
                      <a:pt x="959453" y="922210"/>
                    </a:cubicBezTo>
                    <a:cubicBezTo>
                      <a:pt x="958406" y="922496"/>
                      <a:pt x="957453" y="922782"/>
                      <a:pt x="956405" y="923068"/>
                    </a:cubicBezTo>
                    <a:cubicBezTo>
                      <a:pt x="954881" y="923449"/>
                      <a:pt x="953357" y="923925"/>
                      <a:pt x="951833" y="924306"/>
                    </a:cubicBezTo>
                    <a:cubicBezTo>
                      <a:pt x="950881" y="924592"/>
                      <a:pt x="949833" y="924782"/>
                      <a:pt x="948881" y="924973"/>
                    </a:cubicBezTo>
                    <a:cubicBezTo>
                      <a:pt x="947261" y="925354"/>
                      <a:pt x="945737" y="925735"/>
                      <a:pt x="944118" y="926021"/>
                    </a:cubicBezTo>
                    <a:cubicBezTo>
                      <a:pt x="943166" y="926211"/>
                      <a:pt x="942213" y="926402"/>
                      <a:pt x="941260" y="926497"/>
                    </a:cubicBezTo>
                    <a:cubicBezTo>
                      <a:pt x="939546" y="926783"/>
                      <a:pt x="937831" y="927068"/>
                      <a:pt x="936212" y="927354"/>
                    </a:cubicBezTo>
                    <a:cubicBezTo>
                      <a:pt x="935450" y="927449"/>
                      <a:pt x="934593" y="927544"/>
                      <a:pt x="933831" y="927640"/>
                    </a:cubicBezTo>
                    <a:cubicBezTo>
                      <a:pt x="931926" y="927926"/>
                      <a:pt x="930021" y="928116"/>
                      <a:pt x="928116" y="928306"/>
                    </a:cubicBezTo>
                    <a:cubicBezTo>
                      <a:pt x="936212" y="906780"/>
                      <a:pt x="940689" y="883539"/>
                      <a:pt x="940689" y="859155"/>
                    </a:cubicBezTo>
                    <a:cubicBezTo>
                      <a:pt x="940689" y="814102"/>
                      <a:pt x="925449" y="772573"/>
                      <a:pt x="899827" y="739521"/>
                    </a:cubicBezTo>
                    <a:cubicBezTo>
                      <a:pt x="893350" y="731234"/>
                      <a:pt x="881158" y="730377"/>
                      <a:pt x="873728" y="737807"/>
                    </a:cubicBezTo>
                    <a:lnTo>
                      <a:pt x="873728" y="737807"/>
                    </a:lnTo>
                    <a:cubicBezTo>
                      <a:pt x="875538" y="739712"/>
                      <a:pt x="877348" y="741712"/>
                      <a:pt x="879062" y="743807"/>
                    </a:cubicBezTo>
                    <a:cubicBezTo>
                      <a:pt x="879062" y="743807"/>
                      <a:pt x="879158" y="743903"/>
                      <a:pt x="879253" y="743998"/>
                    </a:cubicBezTo>
                    <a:cubicBezTo>
                      <a:pt x="880967" y="745998"/>
                      <a:pt x="882587" y="747998"/>
                      <a:pt x="884206" y="749999"/>
                    </a:cubicBezTo>
                    <a:cubicBezTo>
                      <a:pt x="884301" y="750094"/>
                      <a:pt x="884396" y="750284"/>
                      <a:pt x="884492" y="750380"/>
                    </a:cubicBezTo>
                    <a:cubicBezTo>
                      <a:pt x="886016" y="752380"/>
                      <a:pt x="887540" y="754380"/>
                      <a:pt x="888968" y="756476"/>
                    </a:cubicBezTo>
                    <a:cubicBezTo>
                      <a:pt x="889159" y="756666"/>
                      <a:pt x="889254" y="756857"/>
                      <a:pt x="889445" y="757142"/>
                    </a:cubicBezTo>
                    <a:cubicBezTo>
                      <a:pt x="890873" y="759143"/>
                      <a:pt x="892207" y="761143"/>
                      <a:pt x="893540" y="763143"/>
                    </a:cubicBezTo>
                    <a:cubicBezTo>
                      <a:pt x="893731" y="763429"/>
                      <a:pt x="893921" y="763715"/>
                      <a:pt x="894112" y="764096"/>
                    </a:cubicBezTo>
                    <a:cubicBezTo>
                      <a:pt x="895350" y="766096"/>
                      <a:pt x="896588" y="768096"/>
                      <a:pt x="897731" y="770096"/>
                    </a:cubicBezTo>
                    <a:cubicBezTo>
                      <a:pt x="898017" y="770477"/>
                      <a:pt x="898208" y="770954"/>
                      <a:pt x="898398" y="771335"/>
                    </a:cubicBezTo>
                    <a:cubicBezTo>
                      <a:pt x="899541" y="773240"/>
                      <a:pt x="900589" y="775240"/>
                      <a:pt x="901637" y="777240"/>
                    </a:cubicBezTo>
                    <a:cubicBezTo>
                      <a:pt x="901922" y="777716"/>
                      <a:pt x="902208" y="778288"/>
                      <a:pt x="902399" y="778764"/>
                    </a:cubicBezTo>
                    <a:cubicBezTo>
                      <a:pt x="903351" y="780669"/>
                      <a:pt x="904304" y="782574"/>
                      <a:pt x="905256" y="784574"/>
                    </a:cubicBezTo>
                    <a:cubicBezTo>
                      <a:pt x="905542" y="785241"/>
                      <a:pt x="905828" y="785813"/>
                      <a:pt x="906113" y="786479"/>
                    </a:cubicBezTo>
                    <a:cubicBezTo>
                      <a:pt x="906971" y="788384"/>
                      <a:pt x="907733" y="790194"/>
                      <a:pt x="908590" y="792099"/>
                    </a:cubicBezTo>
                    <a:cubicBezTo>
                      <a:pt x="908876" y="792861"/>
                      <a:pt x="909161" y="793623"/>
                      <a:pt x="909447" y="794385"/>
                    </a:cubicBezTo>
                    <a:cubicBezTo>
                      <a:pt x="910114" y="796195"/>
                      <a:pt x="910876" y="798005"/>
                      <a:pt x="911543" y="799910"/>
                    </a:cubicBezTo>
                    <a:cubicBezTo>
                      <a:pt x="911828" y="800767"/>
                      <a:pt x="912114" y="801719"/>
                      <a:pt x="912495" y="802577"/>
                    </a:cubicBezTo>
                    <a:cubicBezTo>
                      <a:pt x="913067" y="804291"/>
                      <a:pt x="913638" y="806101"/>
                      <a:pt x="914210" y="807815"/>
                    </a:cubicBezTo>
                    <a:cubicBezTo>
                      <a:pt x="914495" y="808863"/>
                      <a:pt x="914781" y="809911"/>
                      <a:pt x="915067" y="810959"/>
                    </a:cubicBezTo>
                    <a:cubicBezTo>
                      <a:pt x="915543" y="812673"/>
                      <a:pt x="916019" y="814292"/>
                      <a:pt x="916400" y="816007"/>
                    </a:cubicBezTo>
                    <a:cubicBezTo>
                      <a:pt x="916686" y="817150"/>
                      <a:pt x="916972" y="818388"/>
                      <a:pt x="917258" y="819531"/>
                    </a:cubicBezTo>
                    <a:cubicBezTo>
                      <a:pt x="917639" y="821150"/>
                      <a:pt x="918020" y="822674"/>
                      <a:pt x="918305" y="824294"/>
                    </a:cubicBezTo>
                    <a:cubicBezTo>
                      <a:pt x="918591" y="825627"/>
                      <a:pt x="918782" y="826961"/>
                      <a:pt x="919067" y="828294"/>
                    </a:cubicBezTo>
                    <a:cubicBezTo>
                      <a:pt x="919353" y="829818"/>
                      <a:pt x="919639" y="831247"/>
                      <a:pt x="919829" y="832771"/>
                    </a:cubicBezTo>
                    <a:cubicBezTo>
                      <a:pt x="920020" y="834295"/>
                      <a:pt x="920210" y="835819"/>
                      <a:pt x="920401" y="837438"/>
                    </a:cubicBezTo>
                    <a:cubicBezTo>
                      <a:pt x="920591" y="838772"/>
                      <a:pt x="920782" y="840105"/>
                      <a:pt x="920877" y="841439"/>
                    </a:cubicBezTo>
                    <a:cubicBezTo>
                      <a:pt x="921068" y="843248"/>
                      <a:pt x="921163" y="845153"/>
                      <a:pt x="921258" y="846963"/>
                    </a:cubicBezTo>
                    <a:cubicBezTo>
                      <a:pt x="921258" y="848011"/>
                      <a:pt x="921449" y="849154"/>
                      <a:pt x="921449" y="850202"/>
                    </a:cubicBezTo>
                    <a:cubicBezTo>
                      <a:pt x="921639" y="853154"/>
                      <a:pt x="921639" y="856107"/>
                      <a:pt x="921639" y="859155"/>
                    </a:cubicBezTo>
                    <a:cubicBezTo>
                      <a:pt x="921639" y="957834"/>
                      <a:pt x="840962" y="1037654"/>
                      <a:pt x="741998" y="1036415"/>
                    </a:cubicBezTo>
                    <a:cubicBezTo>
                      <a:pt x="644557" y="1035177"/>
                      <a:pt x="567119" y="953929"/>
                      <a:pt x="567119" y="856488"/>
                    </a:cubicBezTo>
                    <a:lnTo>
                      <a:pt x="567119" y="724472"/>
                    </a:lnTo>
                    <a:lnTo>
                      <a:pt x="567500" y="724472"/>
                    </a:lnTo>
                    <a:cubicBezTo>
                      <a:pt x="567214" y="721424"/>
                      <a:pt x="567119" y="718280"/>
                      <a:pt x="567119" y="715042"/>
                    </a:cubicBezTo>
                    <a:cubicBezTo>
                      <a:pt x="567119" y="653891"/>
                      <a:pt x="612362" y="603218"/>
                      <a:pt x="671132" y="594741"/>
                    </a:cubicBezTo>
                    <a:cubicBezTo>
                      <a:pt x="681133" y="593312"/>
                      <a:pt x="688562" y="584740"/>
                      <a:pt x="688562" y="574643"/>
                    </a:cubicBezTo>
                    <a:lnTo>
                      <a:pt x="688562" y="574643"/>
                    </a:lnTo>
                    <a:cubicBezTo>
                      <a:pt x="636651" y="574643"/>
                      <a:pt x="591312" y="602933"/>
                      <a:pt x="567023" y="644843"/>
                    </a:cubicBezTo>
                    <a:lnTo>
                      <a:pt x="567023" y="400241"/>
                    </a:lnTo>
                    <a:cubicBezTo>
                      <a:pt x="591312" y="442151"/>
                      <a:pt x="636651" y="470440"/>
                      <a:pt x="688562" y="470440"/>
                    </a:cubicBezTo>
                    <a:lnTo>
                      <a:pt x="688562" y="470440"/>
                    </a:lnTo>
                    <a:cubicBezTo>
                      <a:pt x="688562" y="460343"/>
                      <a:pt x="681133" y="451771"/>
                      <a:pt x="671132" y="450342"/>
                    </a:cubicBezTo>
                    <a:cubicBezTo>
                      <a:pt x="612267" y="441865"/>
                      <a:pt x="567119" y="391287"/>
                      <a:pt x="567119" y="330041"/>
                    </a:cubicBezTo>
                    <a:cubicBezTo>
                      <a:pt x="567119" y="328327"/>
                      <a:pt x="567119" y="326612"/>
                      <a:pt x="567214" y="324898"/>
                    </a:cubicBezTo>
                    <a:lnTo>
                      <a:pt x="567119" y="324898"/>
                    </a:lnTo>
                    <a:lnTo>
                      <a:pt x="567119" y="205073"/>
                    </a:lnTo>
                    <a:cubicBezTo>
                      <a:pt x="572357" y="214598"/>
                      <a:pt x="578644" y="223456"/>
                      <a:pt x="585788" y="231648"/>
                    </a:cubicBezTo>
                    <a:cubicBezTo>
                      <a:pt x="589312" y="235649"/>
                      <a:pt x="595598" y="235839"/>
                      <a:pt x="599408" y="232029"/>
                    </a:cubicBezTo>
                    <a:lnTo>
                      <a:pt x="599408" y="232029"/>
                    </a:lnTo>
                    <a:cubicBezTo>
                      <a:pt x="602837" y="228600"/>
                      <a:pt x="603123" y="222980"/>
                      <a:pt x="599885" y="219266"/>
                    </a:cubicBezTo>
                    <a:cubicBezTo>
                      <a:pt x="599027" y="218218"/>
                      <a:pt x="598170" y="217265"/>
                      <a:pt x="597218" y="216218"/>
                    </a:cubicBezTo>
                    <a:cubicBezTo>
                      <a:pt x="594551" y="212979"/>
                      <a:pt x="591979" y="209550"/>
                      <a:pt x="589598" y="206026"/>
                    </a:cubicBezTo>
                    <a:cubicBezTo>
                      <a:pt x="577691" y="188405"/>
                      <a:pt x="569976" y="167830"/>
                      <a:pt x="567690" y="145637"/>
                    </a:cubicBezTo>
                    <a:cubicBezTo>
                      <a:pt x="567214" y="141161"/>
                      <a:pt x="567023" y="136684"/>
                      <a:pt x="567023" y="132112"/>
                    </a:cubicBezTo>
                    <a:cubicBezTo>
                      <a:pt x="567023" y="59150"/>
                      <a:pt x="626174" y="0"/>
                      <a:pt x="699135" y="0"/>
                    </a:cubicBezTo>
                    <a:cubicBezTo>
                      <a:pt x="701326" y="0"/>
                      <a:pt x="703421" y="0"/>
                      <a:pt x="705612" y="191"/>
                    </a:cubicBezTo>
                    <a:cubicBezTo>
                      <a:pt x="706279" y="191"/>
                      <a:pt x="707041" y="286"/>
                      <a:pt x="707708" y="286"/>
                    </a:cubicBezTo>
                    <a:cubicBezTo>
                      <a:pt x="709136" y="286"/>
                      <a:pt x="710565" y="476"/>
                      <a:pt x="711994" y="572"/>
                    </a:cubicBezTo>
                    <a:cubicBezTo>
                      <a:pt x="712851" y="572"/>
                      <a:pt x="713613" y="762"/>
                      <a:pt x="714470" y="857"/>
                    </a:cubicBezTo>
                    <a:cubicBezTo>
                      <a:pt x="715709" y="1048"/>
                      <a:pt x="717042" y="1143"/>
                      <a:pt x="718280" y="1333"/>
                    </a:cubicBezTo>
                    <a:cubicBezTo>
                      <a:pt x="719138" y="1429"/>
                      <a:pt x="719995" y="1619"/>
                      <a:pt x="720852" y="1715"/>
                    </a:cubicBezTo>
                    <a:cubicBezTo>
                      <a:pt x="722090" y="1905"/>
                      <a:pt x="723233" y="2096"/>
                      <a:pt x="724472" y="2381"/>
                    </a:cubicBezTo>
                    <a:cubicBezTo>
                      <a:pt x="725329" y="2572"/>
                      <a:pt x="726186" y="2762"/>
                      <a:pt x="727139" y="2953"/>
                    </a:cubicBezTo>
                    <a:cubicBezTo>
                      <a:pt x="728282" y="3239"/>
                      <a:pt x="729520" y="3524"/>
                      <a:pt x="730663" y="3715"/>
                    </a:cubicBezTo>
                    <a:cubicBezTo>
                      <a:pt x="731520" y="3905"/>
                      <a:pt x="732377" y="4096"/>
                      <a:pt x="733235" y="4381"/>
                    </a:cubicBezTo>
                    <a:cubicBezTo>
                      <a:pt x="734378" y="4667"/>
                      <a:pt x="735521" y="5048"/>
                      <a:pt x="736759" y="5334"/>
                    </a:cubicBezTo>
                    <a:cubicBezTo>
                      <a:pt x="737616" y="5620"/>
                      <a:pt x="738378" y="5810"/>
                      <a:pt x="739235" y="6096"/>
                    </a:cubicBezTo>
                    <a:cubicBezTo>
                      <a:pt x="740474" y="6477"/>
                      <a:pt x="741617" y="6858"/>
                      <a:pt x="742855" y="7334"/>
                    </a:cubicBezTo>
                    <a:cubicBezTo>
                      <a:pt x="743617" y="7620"/>
                      <a:pt x="744379" y="7810"/>
                      <a:pt x="745046" y="8096"/>
                    </a:cubicBezTo>
                    <a:cubicBezTo>
                      <a:pt x="746855" y="8763"/>
                      <a:pt x="748665" y="9525"/>
                      <a:pt x="750475" y="10287"/>
                    </a:cubicBezTo>
                    <a:cubicBezTo>
                      <a:pt x="751237" y="10573"/>
                      <a:pt x="751999" y="10954"/>
                      <a:pt x="752761" y="11335"/>
                    </a:cubicBezTo>
                    <a:cubicBezTo>
                      <a:pt x="753904" y="11811"/>
                      <a:pt x="754951" y="12287"/>
                      <a:pt x="756095" y="12859"/>
                    </a:cubicBezTo>
                    <a:cubicBezTo>
                      <a:pt x="756952" y="13335"/>
                      <a:pt x="757904" y="13716"/>
                      <a:pt x="758762" y="14192"/>
                    </a:cubicBezTo>
                    <a:cubicBezTo>
                      <a:pt x="759619" y="14669"/>
                      <a:pt x="760571" y="15050"/>
                      <a:pt x="761429" y="15526"/>
                    </a:cubicBezTo>
                    <a:cubicBezTo>
                      <a:pt x="762381" y="16002"/>
                      <a:pt x="763334" y="16574"/>
                      <a:pt x="764191" y="17050"/>
                    </a:cubicBezTo>
                    <a:cubicBezTo>
                      <a:pt x="764953" y="17526"/>
                      <a:pt x="765810" y="18002"/>
                      <a:pt x="766572" y="18479"/>
                    </a:cubicBezTo>
                    <a:cubicBezTo>
                      <a:pt x="767525" y="19050"/>
                      <a:pt x="768477" y="19622"/>
                      <a:pt x="769430" y="20193"/>
                    </a:cubicBezTo>
                    <a:cubicBezTo>
                      <a:pt x="770192" y="20669"/>
                      <a:pt x="770858" y="21146"/>
                      <a:pt x="771620" y="21622"/>
                    </a:cubicBezTo>
                    <a:cubicBezTo>
                      <a:pt x="772573" y="22289"/>
                      <a:pt x="773525" y="22860"/>
                      <a:pt x="774478" y="23527"/>
                    </a:cubicBezTo>
                    <a:cubicBezTo>
                      <a:pt x="775145" y="24003"/>
                      <a:pt x="775811" y="24479"/>
                      <a:pt x="776383" y="24955"/>
                    </a:cubicBezTo>
                    <a:cubicBezTo>
                      <a:pt x="777335" y="25622"/>
                      <a:pt x="778383" y="26384"/>
                      <a:pt x="779336" y="27146"/>
                    </a:cubicBezTo>
                    <a:cubicBezTo>
                      <a:pt x="779907" y="27527"/>
                      <a:pt x="780383" y="28004"/>
                      <a:pt x="780955" y="28384"/>
                    </a:cubicBezTo>
                    <a:cubicBezTo>
                      <a:pt x="782003" y="29242"/>
                      <a:pt x="783050" y="30004"/>
                      <a:pt x="784098" y="30861"/>
                    </a:cubicBezTo>
                    <a:cubicBezTo>
                      <a:pt x="784670" y="31337"/>
                      <a:pt x="785146" y="31909"/>
                      <a:pt x="785813" y="32290"/>
                    </a:cubicBezTo>
                    <a:cubicBezTo>
                      <a:pt x="791337" y="35528"/>
                      <a:pt x="795338" y="40672"/>
                      <a:pt x="799148" y="45720"/>
                    </a:cubicBezTo>
                    <a:cubicBezTo>
                      <a:pt x="799433" y="46196"/>
                      <a:pt x="799814" y="46577"/>
                      <a:pt x="800195" y="46958"/>
                    </a:cubicBezTo>
                    <a:cubicBezTo>
                      <a:pt x="801243" y="48197"/>
                      <a:pt x="802196" y="49340"/>
                      <a:pt x="803148" y="50578"/>
                    </a:cubicBezTo>
                    <a:cubicBezTo>
                      <a:pt x="803339" y="50864"/>
                      <a:pt x="803624" y="51149"/>
                      <a:pt x="803815" y="51435"/>
                    </a:cubicBezTo>
                    <a:cubicBezTo>
                      <a:pt x="804767" y="52673"/>
                      <a:pt x="805720" y="53912"/>
                      <a:pt x="806672" y="55245"/>
                    </a:cubicBezTo>
                    <a:cubicBezTo>
                      <a:pt x="806863" y="55531"/>
                      <a:pt x="807053" y="55817"/>
                      <a:pt x="807244" y="56007"/>
                    </a:cubicBezTo>
                    <a:cubicBezTo>
                      <a:pt x="808196" y="57341"/>
                      <a:pt x="809149" y="58674"/>
                      <a:pt x="810006" y="60103"/>
                    </a:cubicBezTo>
                    <a:cubicBezTo>
                      <a:pt x="810101" y="60293"/>
                      <a:pt x="810197" y="60484"/>
                      <a:pt x="810387" y="60674"/>
                    </a:cubicBezTo>
                    <a:cubicBezTo>
                      <a:pt x="817436" y="71533"/>
                      <a:pt x="822865" y="83534"/>
                      <a:pt x="826484" y="96393"/>
                    </a:cubicBezTo>
                    <a:cubicBezTo>
                      <a:pt x="826484" y="96393"/>
                      <a:pt x="826484" y="96583"/>
                      <a:pt x="826484" y="96679"/>
                    </a:cubicBezTo>
                    <a:cubicBezTo>
                      <a:pt x="826961" y="98489"/>
                      <a:pt x="827437" y="100203"/>
                      <a:pt x="827818" y="102013"/>
                    </a:cubicBezTo>
                    <a:cubicBezTo>
                      <a:pt x="827818" y="102108"/>
                      <a:pt x="827818" y="102203"/>
                      <a:pt x="827818" y="102299"/>
                    </a:cubicBezTo>
                    <a:cubicBezTo>
                      <a:pt x="828199" y="104108"/>
                      <a:pt x="828675" y="106013"/>
                      <a:pt x="828961" y="107823"/>
                    </a:cubicBezTo>
                    <a:lnTo>
                      <a:pt x="828961" y="107823"/>
                    </a:lnTo>
                    <a:cubicBezTo>
                      <a:pt x="828961" y="107823"/>
                      <a:pt x="829151" y="107823"/>
                      <a:pt x="829247" y="107823"/>
                    </a:cubicBezTo>
                    <a:cubicBezTo>
                      <a:pt x="831056" y="107823"/>
                      <a:pt x="832771" y="107823"/>
                      <a:pt x="834485" y="107918"/>
                    </a:cubicBezTo>
                    <a:cubicBezTo>
                      <a:pt x="835057" y="107918"/>
                      <a:pt x="835628" y="107918"/>
                      <a:pt x="836200" y="108014"/>
                    </a:cubicBezTo>
                    <a:cubicBezTo>
                      <a:pt x="837438" y="108014"/>
                      <a:pt x="838581" y="108204"/>
                      <a:pt x="839724" y="108299"/>
                    </a:cubicBezTo>
                    <a:cubicBezTo>
                      <a:pt x="840391" y="108299"/>
                      <a:pt x="840962" y="108395"/>
                      <a:pt x="841629" y="108490"/>
                    </a:cubicBezTo>
                    <a:cubicBezTo>
                      <a:pt x="842772" y="108585"/>
                      <a:pt x="843820" y="108776"/>
                      <a:pt x="844963" y="108871"/>
                    </a:cubicBezTo>
                    <a:cubicBezTo>
                      <a:pt x="845630" y="108871"/>
                      <a:pt x="846201" y="109061"/>
                      <a:pt x="846868" y="109156"/>
                    </a:cubicBezTo>
                    <a:cubicBezTo>
                      <a:pt x="848011" y="109347"/>
                      <a:pt x="849154" y="109538"/>
                      <a:pt x="850297" y="109728"/>
                    </a:cubicBezTo>
                    <a:cubicBezTo>
                      <a:pt x="850868" y="109823"/>
                      <a:pt x="851440" y="109919"/>
                      <a:pt x="852011" y="110014"/>
                    </a:cubicBezTo>
                    <a:cubicBezTo>
                      <a:pt x="853631" y="110395"/>
                      <a:pt x="855250" y="110680"/>
                      <a:pt x="856869" y="111157"/>
                    </a:cubicBezTo>
                    <a:cubicBezTo>
                      <a:pt x="857155" y="111157"/>
                      <a:pt x="857345" y="111347"/>
                      <a:pt x="857631" y="111347"/>
                    </a:cubicBezTo>
                    <a:cubicBezTo>
                      <a:pt x="859060" y="111728"/>
                      <a:pt x="860393" y="112109"/>
                      <a:pt x="861727" y="112490"/>
                    </a:cubicBezTo>
                    <a:cubicBezTo>
                      <a:pt x="862394" y="112681"/>
                      <a:pt x="862965" y="112871"/>
                      <a:pt x="863537" y="113062"/>
                    </a:cubicBezTo>
                    <a:cubicBezTo>
                      <a:pt x="864489" y="113348"/>
                      <a:pt x="865442" y="113729"/>
                      <a:pt x="866489" y="114014"/>
                    </a:cubicBezTo>
                    <a:cubicBezTo>
                      <a:pt x="867156" y="114300"/>
                      <a:pt x="867823" y="114491"/>
                      <a:pt x="868490" y="114776"/>
                    </a:cubicBezTo>
                    <a:cubicBezTo>
                      <a:pt x="869347" y="115157"/>
                      <a:pt x="870299" y="115443"/>
                      <a:pt x="871157" y="115824"/>
                    </a:cubicBezTo>
                    <a:cubicBezTo>
                      <a:pt x="871823" y="116110"/>
                      <a:pt x="872585" y="116396"/>
                      <a:pt x="873252" y="116681"/>
                    </a:cubicBezTo>
                    <a:cubicBezTo>
                      <a:pt x="874109" y="117062"/>
                      <a:pt x="874967" y="117443"/>
                      <a:pt x="875824" y="117824"/>
                    </a:cubicBezTo>
                    <a:cubicBezTo>
                      <a:pt x="876491" y="118110"/>
                      <a:pt x="877157" y="118396"/>
                      <a:pt x="877824" y="118777"/>
                    </a:cubicBezTo>
                    <a:cubicBezTo>
                      <a:pt x="878776" y="119253"/>
                      <a:pt x="879729" y="119729"/>
                      <a:pt x="880586" y="120205"/>
                    </a:cubicBezTo>
                    <a:cubicBezTo>
                      <a:pt x="881729" y="120777"/>
                      <a:pt x="882872" y="121444"/>
                      <a:pt x="884015" y="122015"/>
                    </a:cubicBezTo>
                    <a:cubicBezTo>
                      <a:pt x="884777" y="122396"/>
                      <a:pt x="885444" y="122777"/>
                      <a:pt x="886206" y="123254"/>
                    </a:cubicBezTo>
                    <a:cubicBezTo>
                      <a:pt x="886968" y="123730"/>
                      <a:pt x="887730" y="124206"/>
                      <a:pt x="888492" y="124682"/>
                    </a:cubicBezTo>
                    <a:cubicBezTo>
                      <a:pt x="889064" y="125063"/>
                      <a:pt x="889730" y="125444"/>
                      <a:pt x="890302" y="125825"/>
                    </a:cubicBezTo>
                    <a:cubicBezTo>
                      <a:pt x="891064" y="126302"/>
                      <a:pt x="891826" y="126873"/>
                      <a:pt x="892683" y="127445"/>
                    </a:cubicBezTo>
                    <a:cubicBezTo>
                      <a:pt x="893255" y="127826"/>
                      <a:pt x="893731" y="128206"/>
                      <a:pt x="894302" y="128588"/>
                    </a:cubicBezTo>
                    <a:cubicBezTo>
                      <a:pt x="895064" y="129159"/>
                      <a:pt x="895922" y="129730"/>
                      <a:pt x="896684" y="130397"/>
                    </a:cubicBezTo>
                    <a:cubicBezTo>
                      <a:pt x="898017" y="131445"/>
                      <a:pt x="899351" y="132588"/>
                      <a:pt x="900970" y="133445"/>
                    </a:cubicBezTo>
                    <a:cubicBezTo>
                      <a:pt x="903446" y="134684"/>
                      <a:pt x="905161" y="136874"/>
                      <a:pt x="906780" y="139065"/>
                    </a:cubicBezTo>
                    <a:cubicBezTo>
                      <a:pt x="906780" y="139160"/>
                      <a:pt x="906971" y="139255"/>
                      <a:pt x="907066" y="139351"/>
                    </a:cubicBezTo>
                    <a:cubicBezTo>
                      <a:pt x="907923" y="140208"/>
                      <a:pt x="908780" y="141161"/>
                      <a:pt x="909733" y="142018"/>
                    </a:cubicBezTo>
                    <a:cubicBezTo>
                      <a:pt x="909923" y="142208"/>
                      <a:pt x="910209" y="142494"/>
                      <a:pt x="910400" y="142685"/>
                    </a:cubicBezTo>
                    <a:cubicBezTo>
                      <a:pt x="911257" y="143542"/>
                      <a:pt x="912019" y="144494"/>
                      <a:pt x="912876" y="145447"/>
                    </a:cubicBezTo>
                    <a:cubicBezTo>
                      <a:pt x="913067" y="145637"/>
                      <a:pt x="913257" y="145923"/>
                      <a:pt x="913448" y="146114"/>
                    </a:cubicBezTo>
                    <a:cubicBezTo>
                      <a:pt x="914305" y="147066"/>
                      <a:pt x="915067" y="148114"/>
                      <a:pt x="915924" y="149066"/>
                    </a:cubicBezTo>
                    <a:cubicBezTo>
                      <a:pt x="915924" y="149066"/>
                      <a:pt x="916019" y="149257"/>
                      <a:pt x="916115" y="149352"/>
                    </a:cubicBezTo>
                    <a:cubicBezTo>
                      <a:pt x="919734" y="153924"/>
                      <a:pt x="922973" y="158687"/>
                      <a:pt x="925925" y="163830"/>
                    </a:cubicBezTo>
                    <a:cubicBezTo>
                      <a:pt x="925925" y="163830"/>
                      <a:pt x="925925" y="163830"/>
                      <a:pt x="925925" y="163925"/>
                    </a:cubicBezTo>
                    <a:cubicBezTo>
                      <a:pt x="926592" y="165164"/>
                      <a:pt x="927354" y="166402"/>
                      <a:pt x="928021" y="167735"/>
                    </a:cubicBezTo>
                    <a:lnTo>
                      <a:pt x="928021" y="167926"/>
                    </a:lnTo>
                    <a:cubicBezTo>
                      <a:pt x="931450" y="174498"/>
                      <a:pt x="934212" y="181451"/>
                      <a:pt x="936308" y="188786"/>
                    </a:cubicBezTo>
                    <a:lnTo>
                      <a:pt x="936308" y="188786"/>
                    </a:lnTo>
                    <a:cubicBezTo>
                      <a:pt x="937641" y="193453"/>
                      <a:pt x="938593" y="198215"/>
                      <a:pt x="939260" y="203073"/>
                    </a:cubicBezTo>
                    <a:lnTo>
                      <a:pt x="939260" y="203073"/>
                    </a:lnTo>
                    <a:cubicBezTo>
                      <a:pt x="939260" y="203073"/>
                      <a:pt x="939260" y="203073"/>
                      <a:pt x="939260" y="203073"/>
                    </a:cubicBezTo>
                    <a:cubicBezTo>
                      <a:pt x="939451" y="204597"/>
                      <a:pt x="939832" y="207931"/>
                      <a:pt x="939927" y="209455"/>
                    </a:cubicBezTo>
                    <a:lnTo>
                      <a:pt x="939927" y="209931"/>
                    </a:lnTo>
                    <a:cubicBezTo>
                      <a:pt x="939927" y="209931"/>
                      <a:pt x="939927" y="210407"/>
                      <a:pt x="939927" y="210693"/>
                    </a:cubicBezTo>
                    <a:cubicBezTo>
                      <a:pt x="940118" y="213360"/>
                      <a:pt x="940213" y="215932"/>
                      <a:pt x="940213" y="218599"/>
                    </a:cubicBezTo>
                    <a:cubicBezTo>
                      <a:pt x="940213" y="220123"/>
                      <a:pt x="940213" y="221552"/>
                      <a:pt x="940118" y="223076"/>
                    </a:cubicBezTo>
                    <a:cubicBezTo>
                      <a:pt x="940118" y="224123"/>
                      <a:pt x="940022" y="225171"/>
                      <a:pt x="939927" y="226219"/>
                    </a:cubicBezTo>
                    <a:cubicBezTo>
                      <a:pt x="939927" y="226219"/>
                      <a:pt x="939927" y="226409"/>
                      <a:pt x="939927" y="226409"/>
                    </a:cubicBezTo>
                    <a:cubicBezTo>
                      <a:pt x="939927" y="226790"/>
                      <a:pt x="939927" y="227267"/>
                      <a:pt x="939927" y="227648"/>
                    </a:cubicBezTo>
                    <a:cubicBezTo>
                      <a:pt x="939927" y="227743"/>
                      <a:pt x="939927" y="227933"/>
                      <a:pt x="939927" y="228029"/>
                    </a:cubicBezTo>
                    <a:cubicBezTo>
                      <a:pt x="939451" y="233172"/>
                      <a:pt x="938689" y="238220"/>
                      <a:pt x="937546" y="243173"/>
                    </a:cubicBezTo>
                    <a:cubicBezTo>
                      <a:pt x="937546" y="243364"/>
                      <a:pt x="937546" y="243554"/>
                      <a:pt x="937451" y="243745"/>
                    </a:cubicBezTo>
                    <a:cubicBezTo>
                      <a:pt x="937451" y="243935"/>
                      <a:pt x="937451" y="244030"/>
                      <a:pt x="937355" y="244221"/>
                    </a:cubicBezTo>
                    <a:cubicBezTo>
                      <a:pt x="937355" y="244221"/>
                      <a:pt x="937355" y="244412"/>
                      <a:pt x="937355" y="244507"/>
                    </a:cubicBezTo>
                    <a:cubicBezTo>
                      <a:pt x="933831" y="258985"/>
                      <a:pt x="927545" y="272415"/>
                      <a:pt x="918972" y="284036"/>
                    </a:cubicBezTo>
                    <a:cubicBezTo>
                      <a:pt x="916210" y="287845"/>
                      <a:pt x="916496" y="292989"/>
                      <a:pt x="919829" y="296323"/>
                    </a:cubicBezTo>
                    <a:lnTo>
                      <a:pt x="919829" y="296323"/>
                    </a:lnTo>
                    <a:cubicBezTo>
                      <a:pt x="923830" y="300323"/>
                      <a:pt x="930593" y="299942"/>
                      <a:pt x="933926" y="295370"/>
                    </a:cubicBezTo>
                    <a:cubicBezTo>
                      <a:pt x="942404" y="283845"/>
                      <a:pt x="949071" y="270891"/>
                      <a:pt x="953452" y="256889"/>
                    </a:cubicBezTo>
                    <a:cubicBezTo>
                      <a:pt x="962692" y="260128"/>
                      <a:pt x="971455" y="264414"/>
                      <a:pt x="979551" y="269558"/>
                    </a:cubicBezTo>
                    <a:cubicBezTo>
                      <a:pt x="981837" y="270986"/>
                      <a:pt x="984123" y="272510"/>
                      <a:pt x="986314" y="274130"/>
                    </a:cubicBezTo>
                    <a:cubicBezTo>
                      <a:pt x="986314" y="274130"/>
                      <a:pt x="986314" y="274130"/>
                      <a:pt x="986409" y="274130"/>
                    </a:cubicBezTo>
                    <a:cubicBezTo>
                      <a:pt x="992981" y="278892"/>
                      <a:pt x="999077" y="284226"/>
                      <a:pt x="1004697" y="290036"/>
                    </a:cubicBezTo>
                    <a:cubicBezTo>
                      <a:pt x="1004792" y="290227"/>
                      <a:pt x="1004983" y="290322"/>
                      <a:pt x="1005078" y="290513"/>
                    </a:cubicBezTo>
                    <a:cubicBezTo>
                      <a:pt x="1010507" y="296228"/>
                      <a:pt x="1015460" y="302514"/>
                      <a:pt x="1019842" y="309182"/>
                    </a:cubicBezTo>
                    <a:cubicBezTo>
                      <a:pt x="1020032" y="309467"/>
                      <a:pt x="1020223" y="309848"/>
                      <a:pt x="1020509" y="310134"/>
                    </a:cubicBezTo>
                    <a:cubicBezTo>
                      <a:pt x="1021651" y="311944"/>
                      <a:pt x="1022795" y="313849"/>
                      <a:pt x="1023938" y="315754"/>
                    </a:cubicBezTo>
                    <a:cubicBezTo>
                      <a:pt x="1024223" y="316135"/>
                      <a:pt x="1024414" y="316611"/>
                      <a:pt x="1024700" y="316992"/>
                    </a:cubicBezTo>
                    <a:cubicBezTo>
                      <a:pt x="1027271" y="321469"/>
                      <a:pt x="1029462" y="326231"/>
                      <a:pt x="1031462" y="330994"/>
                    </a:cubicBezTo>
                    <a:cubicBezTo>
                      <a:pt x="1031558" y="331375"/>
                      <a:pt x="1031748" y="331661"/>
                      <a:pt x="1031843" y="332042"/>
                    </a:cubicBezTo>
                    <a:cubicBezTo>
                      <a:pt x="1032605" y="334042"/>
                      <a:pt x="1033367" y="336042"/>
                      <a:pt x="1034129" y="338138"/>
                    </a:cubicBezTo>
                    <a:cubicBezTo>
                      <a:pt x="1034415" y="338804"/>
                      <a:pt x="1034606" y="339566"/>
                      <a:pt x="1034796" y="340233"/>
                    </a:cubicBezTo>
                    <a:cubicBezTo>
                      <a:pt x="1035463" y="342233"/>
                      <a:pt x="1036034" y="344234"/>
                      <a:pt x="1036606" y="346234"/>
                    </a:cubicBezTo>
                    <a:cubicBezTo>
                      <a:pt x="1036701" y="346710"/>
                      <a:pt x="1036892" y="347186"/>
                      <a:pt x="1036987" y="347758"/>
                    </a:cubicBezTo>
                    <a:cubicBezTo>
                      <a:pt x="1037654" y="350234"/>
                      <a:pt x="1038225" y="352806"/>
                      <a:pt x="1038701" y="355378"/>
                    </a:cubicBezTo>
                    <a:cubicBezTo>
                      <a:pt x="1038797" y="355854"/>
                      <a:pt x="1038892" y="356330"/>
                      <a:pt x="1038987" y="356807"/>
                    </a:cubicBezTo>
                    <a:cubicBezTo>
                      <a:pt x="1039368" y="358902"/>
                      <a:pt x="1039749" y="360902"/>
                      <a:pt x="1040035" y="362998"/>
                    </a:cubicBezTo>
                    <a:cubicBezTo>
                      <a:pt x="1040130" y="363855"/>
                      <a:pt x="1040225" y="364617"/>
                      <a:pt x="1040321" y="365474"/>
                    </a:cubicBezTo>
                    <a:cubicBezTo>
                      <a:pt x="1040511" y="367189"/>
                      <a:pt x="1040701" y="368999"/>
                      <a:pt x="1040892" y="370713"/>
                    </a:cubicBezTo>
                    <a:cubicBezTo>
                      <a:pt x="1040892" y="371666"/>
                      <a:pt x="1041083" y="372523"/>
                      <a:pt x="1041083" y="373475"/>
                    </a:cubicBezTo>
                    <a:cubicBezTo>
                      <a:pt x="1041273" y="376142"/>
                      <a:pt x="1041368" y="378714"/>
                      <a:pt x="1041368" y="381476"/>
                    </a:cubicBezTo>
                    <a:cubicBezTo>
                      <a:pt x="1041368" y="384334"/>
                      <a:pt x="1041273" y="387096"/>
                      <a:pt x="1041083" y="389858"/>
                    </a:cubicBezTo>
                    <a:cubicBezTo>
                      <a:pt x="1041083" y="390335"/>
                      <a:pt x="1041083" y="390811"/>
                      <a:pt x="1040987" y="391192"/>
                    </a:cubicBezTo>
                    <a:cubicBezTo>
                      <a:pt x="1040797" y="393192"/>
                      <a:pt x="1040511" y="396526"/>
                      <a:pt x="1040225" y="398526"/>
                    </a:cubicBezTo>
                    <a:cubicBezTo>
                      <a:pt x="1040130" y="399193"/>
                      <a:pt x="1040035" y="399860"/>
                      <a:pt x="1039939" y="400526"/>
                    </a:cubicBezTo>
                    <a:cubicBezTo>
                      <a:pt x="1039559" y="403193"/>
                      <a:pt x="1039082" y="405956"/>
                      <a:pt x="1038511" y="408527"/>
                    </a:cubicBezTo>
                    <a:cubicBezTo>
                      <a:pt x="1038416" y="409194"/>
                      <a:pt x="1038225" y="409766"/>
                      <a:pt x="1038035" y="410432"/>
                    </a:cubicBezTo>
                    <a:cubicBezTo>
                      <a:pt x="1037558" y="412718"/>
                      <a:pt x="1036987" y="414909"/>
                      <a:pt x="1036320" y="417195"/>
                    </a:cubicBezTo>
                    <a:cubicBezTo>
                      <a:pt x="1036225" y="417671"/>
                      <a:pt x="1036034" y="418147"/>
                      <a:pt x="1035939" y="418624"/>
                    </a:cubicBezTo>
                    <a:cubicBezTo>
                      <a:pt x="1034415" y="423863"/>
                      <a:pt x="1032605" y="428911"/>
                      <a:pt x="1030414" y="433768"/>
                    </a:cubicBezTo>
                    <a:cubicBezTo>
                      <a:pt x="1030129" y="434435"/>
                      <a:pt x="1029843" y="435007"/>
                      <a:pt x="1029557" y="435578"/>
                    </a:cubicBezTo>
                    <a:cubicBezTo>
                      <a:pt x="1028700" y="437483"/>
                      <a:pt x="1027843" y="439293"/>
                      <a:pt x="1026890" y="441103"/>
                    </a:cubicBezTo>
                    <a:cubicBezTo>
                      <a:pt x="1026605" y="441674"/>
                      <a:pt x="1026319" y="442341"/>
                      <a:pt x="1025938" y="442913"/>
                    </a:cubicBezTo>
                    <a:cubicBezTo>
                      <a:pt x="1024700" y="445294"/>
                      <a:pt x="1023366" y="447580"/>
                      <a:pt x="1022033" y="449770"/>
                    </a:cubicBezTo>
                    <a:cubicBezTo>
                      <a:pt x="1000697" y="484918"/>
                      <a:pt x="963359" y="509302"/>
                      <a:pt x="920115" y="512921"/>
                    </a:cubicBezTo>
                    <a:cubicBezTo>
                      <a:pt x="915162" y="513302"/>
                      <a:pt x="911352" y="517398"/>
                      <a:pt x="911352" y="522256"/>
                    </a:cubicBezTo>
                    <a:lnTo>
                      <a:pt x="911352" y="522256"/>
                    </a:lnTo>
                    <a:cubicBezTo>
                      <a:pt x="911352" y="527685"/>
                      <a:pt x="916019" y="532162"/>
                      <a:pt x="921449" y="531686"/>
                    </a:cubicBezTo>
                    <a:cubicBezTo>
                      <a:pt x="970502" y="527685"/>
                      <a:pt x="1012984" y="500063"/>
                      <a:pt x="1037558" y="460343"/>
                    </a:cubicBezTo>
                    <a:cubicBezTo>
                      <a:pt x="1072801" y="486632"/>
                      <a:pt x="1095661" y="528638"/>
                      <a:pt x="1095661" y="576072"/>
                    </a:cubicBezTo>
                    <a:cubicBezTo>
                      <a:pt x="1095661" y="608648"/>
                      <a:pt x="1084898" y="638651"/>
                      <a:pt x="1066705" y="662750"/>
                    </a:cubicBezTo>
                    <a:cubicBezTo>
                      <a:pt x="1061371" y="654463"/>
                      <a:pt x="1055370" y="646557"/>
                      <a:pt x="1048798" y="639223"/>
                    </a:cubicBezTo>
                    <a:cubicBezTo>
                      <a:pt x="1045178" y="635222"/>
                      <a:pt x="1038987" y="635032"/>
                      <a:pt x="1035177" y="638842"/>
                    </a:cubicBezTo>
                    <a:lnTo>
                      <a:pt x="1035177" y="638842"/>
                    </a:lnTo>
                    <a:cubicBezTo>
                      <a:pt x="1031653" y="642366"/>
                      <a:pt x="1031558" y="647986"/>
                      <a:pt x="1034891" y="651701"/>
                    </a:cubicBezTo>
                    <a:cubicBezTo>
                      <a:pt x="1042035" y="659606"/>
                      <a:pt x="1048417" y="668274"/>
                      <a:pt x="1053941" y="677513"/>
                    </a:cubicBezTo>
                    <a:lnTo>
                      <a:pt x="1053941" y="677513"/>
                    </a:lnTo>
                    <a:cubicBezTo>
                      <a:pt x="1055656" y="680371"/>
                      <a:pt x="1057275" y="683324"/>
                      <a:pt x="1058799" y="686372"/>
                    </a:cubicBezTo>
                    <a:cubicBezTo>
                      <a:pt x="1059085" y="686848"/>
                      <a:pt x="1059275" y="687324"/>
                      <a:pt x="1059561" y="687896"/>
                    </a:cubicBezTo>
                    <a:cubicBezTo>
                      <a:pt x="1061656" y="692087"/>
                      <a:pt x="1063657" y="696373"/>
                      <a:pt x="1065371" y="700754"/>
                    </a:cubicBezTo>
                    <a:cubicBezTo>
                      <a:pt x="1065752" y="701612"/>
                      <a:pt x="1066038" y="702469"/>
                      <a:pt x="1066419" y="703326"/>
                    </a:cubicBezTo>
                    <a:cubicBezTo>
                      <a:pt x="1066895" y="704564"/>
                      <a:pt x="1067372" y="705707"/>
                      <a:pt x="1067752" y="706946"/>
                    </a:cubicBezTo>
                    <a:cubicBezTo>
                      <a:pt x="1068419" y="708660"/>
                      <a:pt x="1068991" y="710470"/>
                      <a:pt x="1069562" y="712184"/>
                    </a:cubicBezTo>
                    <a:cubicBezTo>
                      <a:pt x="1069943" y="713327"/>
                      <a:pt x="1070229" y="714375"/>
                      <a:pt x="1070610" y="715518"/>
                    </a:cubicBezTo>
                    <a:cubicBezTo>
                      <a:pt x="1070991" y="716852"/>
                      <a:pt x="1071372" y="718090"/>
                      <a:pt x="1071753" y="719423"/>
                    </a:cubicBezTo>
                    <a:cubicBezTo>
                      <a:pt x="1072039" y="720376"/>
                      <a:pt x="1072325" y="721424"/>
                      <a:pt x="1072515" y="722376"/>
                    </a:cubicBezTo>
                    <a:cubicBezTo>
                      <a:pt x="1073087" y="724472"/>
                      <a:pt x="1073563" y="726567"/>
                      <a:pt x="1073944" y="728758"/>
                    </a:cubicBezTo>
                    <a:cubicBezTo>
                      <a:pt x="1074134" y="729615"/>
                      <a:pt x="1074230" y="730377"/>
                      <a:pt x="1074420" y="731234"/>
                    </a:cubicBezTo>
                    <a:cubicBezTo>
                      <a:pt x="1074801" y="732854"/>
                      <a:pt x="1074992" y="734568"/>
                      <a:pt x="1075277" y="736187"/>
                    </a:cubicBezTo>
                    <a:cubicBezTo>
                      <a:pt x="1075373" y="736949"/>
                      <a:pt x="1075563" y="737711"/>
                      <a:pt x="1075658" y="738378"/>
                    </a:cubicBezTo>
                    <a:cubicBezTo>
                      <a:pt x="1076039" y="740759"/>
                      <a:pt x="1076325" y="743045"/>
                      <a:pt x="1076516" y="745427"/>
                    </a:cubicBezTo>
                    <a:cubicBezTo>
                      <a:pt x="1076516" y="745712"/>
                      <a:pt x="1076516" y="746093"/>
                      <a:pt x="1076516" y="746379"/>
                    </a:cubicBezTo>
                    <a:cubicBezTo>
                      <a:pt x="1076706" y="748570"/>
                      <a:pt x="1076897" y="750761"/>
                      <a:pt x="1076992" y="753047"/>
                    </a:cubicBezTo>
                    <a:cubicBezTo>
                      <a:pt x="1076992" y="753713"/>
                      <a:pt x="1076992" y="754380"/>
                      <a:pt x="1077087" y="755047"/>
                    </a:cubicBezTo>
                    <a:close/>
                    <a:moveTo>
                      <a:pt x="18479" y="755618"/>
                    </a:moveTo>
                    <a:cubicBezTo>
                      <a:pt x="18383" y="758095"/>
                      <a:pt x="18288" y="760667"/>
                      <a:pt x="18288" y="763238"/>
                    </a:cubicBezTo>
                    <a:cubicBezTo>
                      <a:pt x="18288" y="766001"/>
                      <a:pt x="18288" y="768763"/>
                      <a:pt x="18479" y="771525"/>
                    </a:cubicBezTo>
                    <a:cubicBezTo>
                      <a:pt x="18479" y="772478"/>
                      <a:pt x="18574" y="773335"/>
                      <a:pt x="18669" y="774287"/>
                    </a:cubicBezTo>
                    <a:cubicBezTo>
                      <a:pt x="18764" y="776097"/>
                      <a:pt x="18860" y="777907"/>
                      <a:pt x="19050" y="779717"/>
                    </a:cubicBezTo>
                    <a:cubicBezTo>
                      <a:pt x="19145" y="780764"/>
                      <a:pt x="19336" y="781907"/>
                      <a:pt x="19431" y="782955"/>
                    </a:cubicBezTo>
                    <a:cubicBezTo>
                      <a:pt x="19621" y="784574"/>
                      <a:pt x="19812" y="786194"/>
                      <a:pt x="20003" y="787813"/>
                    </a:cubicBezTo>
                    <a:cubicBezTo>
                      <a:pt x="20193" y="788956"/>
                      <a:pt x="20384" y="790099"/>
                      <a:pt x="20574" y="791242"/>
                    </a:cubicBezTo>
                    <a:cubicBezTo>
                      <a:pt x="20860" y="792766"/>
                      <a:pt x="21050" y="794290"/>
                      <a:pt x="21431" y="795814"/>
                    </a:cubicBezTo>
                    <a:cubicBezTo>
                      <a:pt x="21622" y="796957"/>
                      <a:pt x="21908" y="798100"/>
                      <a:pt x="22193" y="799243"/>
                    </a:cubicBezTo>
                    <a:cubicBezTo>
                      <a:pt x="22479" y="800672"/>
                      <a:pt x="22860" y="802100"/>
                      <a:pt x="23241" y="803624"/>
                    </a:cubicBezTo>
                    <a:cubicBezTo>
                      <a:pt x="23527" y="804767"/>
                      <a:pt x="23813" y="805910"/>
                      <a:pt x="24193" y="807149"/>
                    </a:cubicBezTo>
                    <a:cubicBezTo>
                      <a:pt x="24575" y="808577"/>
                      <a:pt x="24956" y="809911"/>
                      <a:pt x="25337" y="811340"/>
                    </a:cubicBezTo>
                    <a:cubicBezTo>
                      <a:pt x="25717" y="812483"/>
                      <a:pt x="26098" y="813626"/>
                      <a:pt x="26480" y="814769"/>
                    </a:cubicBezTo>
                    <a:cubicBezTo>
                      <a:pt x="26956" y="816102"/>
                      <a:pt x="27337" y="817436"/>
                      <a:pt x="27813" y="818769"/>
                    </a:cubicBezTo>
                    <a:cubicBezTo>
                      <a:pt x="28194" y="819912"/>
                      <a:pt x="28670" y="821055"/>
                      <a:pt x="29051" y="822198"/>
                    </a:cubicBezTo>
                    <a:cubicBezTo>
                      <a:pt x="29528" y="823532"/>
                      <a:pt x="30099" y="824770"/>
                      <a:pt x="30575" y="826103"/>
                    </a:cubicBezTo>
                    <a:cubicBezTo>
                      <a:pt x="31052" y="827246"/>
                      <a:pt x="31528" y="828389"/>
                      <a:pt x="32004" y="829532"/>
                    </a:cubicBezTo>
                    <a:cubicBezTo>
                      <a:pt x="32576" y="830771"/>
                      <a:pt x="33147" y="832104"/>
                      <a:pt x="33718" y="833342"/>
                    </a:cubicBezTo>
                    <a:cubicBezTo>
                      <a:pt x="34195" y="834485"/>
                      <a:pt x="34766" y="835533"/>
                      <a:pt x="35338" y="836676"/>
                    </a:cubicBezTo>
                    <a:cubicBezTo>
                      <a:pt x="35909" y="837914"/>
                      <a:pt x="36576" y="839153"/>
                      <a:pt x="37243" y="840391"/>
                    </a:cubicBezTo>
                    <a:cubicBezTo>
                      <a:pt x="37814" y="841439"/>
                      <a:pt x="38386" y="842582"/>
                      <a:pt x="38957" y="843629"/>
                    </a:cubicBezTo>
                    <a:cubicBezTo>
                      <a:pt x="39624" y="844868"/>
                      <a:pt x="40291" y="846011"/>
                      <a:pt x="40958" y="847154"/>
                    </a:cubicBezTo>
                    <a:cubicBezTo>
                      <a:pt x="41624" y="848201"/>
                      <a:pt x="42196" y="849249"/>
                      <a:pt x="42863" y="850297"/>
                    </a:cubicBezTo>
                    <a:cubicBezTo>
                      <a:pt x="43529" y="851440"/>
                      <a:pt x="44291" y="852583"/>
                      <a:pt x="45053" y="853726"/>
                    </a:cubicBezTo>
                    <a:cubicBezTo>
                      <a:pt x="45720" y="854774"/>
                      <a:pt x="46387" y="855821"/>
                      <a:pt x="47149" y="856869"/>
                    </a:cubicBezTo>
                    <a:cubicBezTo>
                      <a:pt x="47911" y="858012"/>
                      <a:pt x="48673" y="859060"/>
                      <a:pt x="49435" y="860108"/>
                    </a:cubicBezTo>
                    <a:cubicBezTo>
                      <a:pt x="50197" y="861155"/>
                      <a:pt x="50863" y="862108"/>
                      <a:pt x="51626" y="863156"/>
                    </a:cubicBezTo>
                    <a:cubicBezTo>
                      <a:pt x="52388" y="864203"/>
                      <a:pt x="53245" y="865251"/>
                      <a:pt x="54102" y="866299"/>
                    </a:cubicBezTo>
                    <a:cubicBezTo>
                      <a:pt x="54864" y="867251"/>
                      <a:pt x="55626" y="868299"/>
                      <a:pt x="56483" y="869252"/>
                    </a:cubicBezTo>
                    <a:cubicBezTo>
                      <a:pt x="57340" y="870299"/>
                      <a:pt x="58198" y="871252"/>
                      <a:pt x="59055" y="872204"/>
                    </a:cubicBezTo>
                    <a:cubicBezTo>
                      <a:pt x="59912" y="873157"/>
                      <a:pt x="60674" y="874109"/>
                      <a:pt x="61532" y="875062"/>
                    </a:cubicBezTo>
                    <a:cubicBezTo>
                      <a:pt x="62008" y="875538"/>
                      <a:pt x="62484" y="876014"/>
                      <a:pt x="62865" y="876491"/>
                    </a:cubicBezTo>
                    <a:cubicBezTo>
                      <a:pt x="64865" y="878681"/>
                      <a:pt x="66865" y="880777"/>
                      <a:pt x="69056" y="882777"/>
                    </a:cubicBezTo>
                    <a:cubicBezTo>
                      <a:pt x="70104" y="883730"/>
                      <a:pt x="71152" y="884777"/>
                      <a:pt x="72200" y="885730"/>
                    </a:cubicBezTo>
                    <a:cubicBezTo>
                      <a:pt x="73247" y="886682"/>
                      <a:pt x="74390" y="887635"/>
                      <a:pt x="75438" y="888587"/>
                    </a:cubicBezTo>
                    <a:cubicBezTo>
                      <a:pt x="76295" y="889349"/>
                      <a:pt x="77153" y="890111"/>
                      <a:pt x="78010" y="890778"/>
                    </a:cubicBezTo>
                    <a:cubicBezTo>
                      <a:pt x="79153" y="891731"/>
                      <a:pt x="80201" y="892588"/>
                      <a:pt x="81343" y="893445"/>
                    </a:cubicBezTo>
                    <a:cubicBezTo>
                      <a:pt x="82201" y="894112"/>
                      <a:pt x="83153" y="894874"/>
                      <a:pt x="84011" y="895541"/>
                    </a:cubicBezTo>
                    <a:cubicBezTo>
                      <a:pt x="85154" y="896398"/>
                      <a:pt x="86296" y="897255"/>
                      <a:pt x="87535" y="898112"/>
                    </a:cubicBezTo>
                    <a:cubicBezTo>
                      <a:pt x="88487" y="898779"/>
                      <a:pt x="89344" y="899446"/>
                      <a:pt x="90297" y="900113"/>
                    </a:cubicBezTo>
                    <a:cubicBezTo>
                      <a:pt x="91535" y="900970"/>
                      <a:pt x="92678" y="901732"/>
                      <a:pt x="93916" y="902494"/>
                    </a:cubicBezTo>
                    <a:cubicBezTo>
                      <a:pt x="94869" y="903065"/>
                      <a:pt x="95821" y="903732"/>
                      <a:pt x="96774" y="904304"/>
                    </a:cubicBezTo>
                    <a:cubicBezTo>
                      <a:pt x="98012" y="905066"/>
                      <a:pt x="99251" y="905827"/>
                      <a:pt x="100489" y="906589"/>
                    </a:cubicBezTo>
                    <a:cubicBezTo>
                      <a:pt x="101441" y="907161"/>
                      <a:pt x="102394" y="907733"/>
                      <a:pt x="103441" y="908304"/>
                    </a:cubicBezTo>
                    <a:cubicBezTo>
                      <a:pt x="104680" y="908971"/>
                      <a:pt x="106013" y="909733"/>
                      <a:pt x="107347" y="910400"/>
                    </a:cubicBezTo>
                    <a:cubicBezTo>
                      <a:pt x="108299" y="910876"/>
                      <a:pt x="109347" y="911447"/>
                      <a:pt x="110300" y="911923"/>
                    </a:cubicBezTo>
                    <a:cubicBezTo>
                      <a:pt x="111633" y="912590"/>
                      <a:pt x="112966" y="913257"/>
                      <a:pt x="114300" y="913829"/>
                    </a:cubicBezTo>
                    <a:cubicBezTo>
                      <a:pt x="115348" y="914305"/>
                      <a:pt x="116300" y="914781"/>
                      <a:pt x="117348" y="915162"/>
                    </a:cubicBezTo>
                    <a:cubicBezTo>
                      <a:pt x="118682" y="915734"/>
                      <a:pt x="120110" y="916400"/>
                      <a:pt x="121444" y="916877"/>
                    </a:cubicBezTo>
                    <a:cubicBezTo>
                      <a:pt x="122491" y="917258"/>
                      <a:pt x="123444" y="917734"/>
                      <a:pt x="124492" y="918115"/>
                    </a:cubicBezTo>
                    <a:cubicBezTo>
                      <a:pt x="125920" y="918686"/>
                      <a:pt x="127349" y="919163"/>
                      <a:pt x="128778" y="919734"/>
                    </a:cubicBezTo>
                    <a:cubicBezTo>
                      <a:pt x="129826" y="920115"/>
                      <a:pt x="130874" y="920401"/>
                      <a:pt x="131826" y="920782"/>
                    </a:cubicBezTo>
                    <a:cubicBezTo>
                      <a:pt x="133255" y="921258"/>
                      <a:pt x="134779" y="921734"/>
                      <a:pt x="136208" y="922210"/>
                    </a:cubicBezTo>
                    <a:cubicBezTo>
                      <a:pt x="137255" y="922496"/>
                      <a:pt x="138208" y="922782"/>
                      <a:pt x="139256" y="923068"/>
                    </a:cubicBezTo>
                    <a:cubicBezTo>
                      <a:pt x="140780" y="923449"/>
                      <a:pt x="142304" y="923925"/>
                      <a:pt x="143828" y="924306"/>
                    </a:cubicBezTo>
                    <a:cubicBezTo>
                      <a:pt x="144780" y="924592"/>
                      <a:pt x="145828" y="924782"/>
                      <a:pt x="146780" y="924973"/>
                    </a:cubicBezTo>
                    <a:cubicBezTo>
                      <a:pt x="148400" y="925354"/>
                      <a:pt x="149924" y="925735"/>
                      <a:pt x="151543" y="926021"/>
                    </a:cubicBezTo>
                    <a:cubicBezTo>
                      <a:pt x="152495" y="926211"/>
                      <a:pt x="153448" y="926402"/>
                      <a:pt x="154400" y="926497"/>
                    </a:cubicBezTo>
                    <a:cubicBezTo>
                      <a:pt x="156115" y="926783"/>
                      <a:pt x="157829" y="927068"/>
                      <a:pt x="159449" y="927354"/>
                    </a:cubicBezTo>
                    <a:cubicBezTo>
                      <a:pt x="160211" y="927449"/>
                      <a:pt x="161068" y="927544"/>
                      <a:pt x="161830" y="927640"/>
                    </a:cubicBezTo>
                    <a:cubicBezTo>
                      <a:pt x="163735" y="927926"/>
                      <a:pt x="165640" y="928116"/>
                      <a:pt x="167545" y="928306"/>
                    </a:cubicBezTo>
                    <a:cubicBezTo>
                      <a:pt x="159449" y="906780"/>
                      <a:pt x="154972" y="883539"/>
                      <a:pt x="154972" y="859155"/>
                    </a:cubicBezTo>
                    <a:cubicBezTo>
                      <a:pt x="154972" y="814102"/>
                      <a:pt x="170212" y="772573"/>
                      <a:pt x="195834" y="739521"/>
                    </a:cubicBezTo>
                    <a:cubicBezTo>
                      <a:pt x="202311" y="731234"/>
                      <a:pt x="214503" y="730377"/>
                      <a:pt x="221933" y="737807"/>
                    </a:cubicBezTo>
                    <a:lnTo>
                      <a:pt x="221933" y="737807"/>
                    </a:lnTo>
                    <a:cubicBezTo>
                      <a:pt x="220123" y="739712"/>
                      <a:pt x="218313" y="741712"/>
                      <a:pt x="216599" y="743807"/>
                    </a:cubicBezTo>
                    <a:cubicBezTo>
                      <a:pt x="216599" y="743807"/>
                      <a:pt x="216503" y="743903"/>
                      <a:pt x="216408" y="743998"/>
                    </a:cubicBezTo>
                    <a:cubicBezTo>
                      <a:pt x="214693" y="745998"/>
                      <a:pt x="213074" y="747998"/>
                      <a:pt x="211455" y="749999"/>
                    </a:cubicBezTo>
                    <a:cubicBezTo>
                      <a:pt x="211360" y="750094"/>
                      <a:pt x="211264" y="750284"/>
                      <a:pt x="211169" y="750380"/>
                    </a:cubicBezTo>
                    <a:cubicBezTo>
                      <a:pt x="209645" y="752380"/>
                      <a:pt x="208121" y="754380"/>
                      <a:pt x="206692" y="756476"/>
                    </a:cubicBezTo>
                    <a:cubicBezTo>
                      <a:pt x="206502" y="756666"/>
                      <a:pt x="206407" y="756857"/>
                      <a:pt x="206216" y="757142"/>
                    </a:cubicBezTo>
                    <a:cubicBezTo>
                      <a:pt x="204788" y="759143"/>
                      <a:pt x="203454" y="761143"/>
                      <a:pt x="202121" y="763143"/>
                    </a:cubicBezTo>
                    <a:cubicBezTo>
                      <a:pt x="201930" y="763429"/>
                      <a:pt x="201739" y="763715"/>
                      <a:pt x="201549" y="764096"/>
                    </a:cubicBezTo>
                    <a:cubicBezTo>
                      <a:pt x="200311" y="766096"/>
                      <a:pt x="199073" y="768096"/>
                      <a:pt x="197930" y="770096"/>
                    </a:cubicBezTo>
                    <a:cubicBezTo>
                      <a:pt x="197644" y="770477"/>
                      <a:pt x="197453" y="770954"/>
                      <a:pt x="197263" y="771335"/>
                    </a:cubicBezTo>
                    <a:cubicBezTo>
                      <a:pt x="196120" y="773240"/>
                      <a:pt x="195072" y="775240"/>
                      <a:pt x="194024" y="777240"/>
                    </a:cubicBezTo>
                    <a:cubicBezTo>
                      <a:pt x="193738" y="777716"/>
                      <a:pt x="193453" y="778288"/>
                      <a:pt x="193262" y="778764"/>
                    </a:cubicBezTo>
                    <a:cubicBezTo>
                      <a:pt x="192310" y="780669"/>
                      <a:pt x="191357" y="782574"/>
                      <a:pt x="190405" y="784574"/>
                    </a:cubicBezTo>
                    <a:cubicBezTo>
                      <a:pt x="190119" y="785241"/>
                      <a:pt x="189833" y="785813"/>
                      <a:pt x="189548" y="786479"/>
                    </a:cubicBezTo>
                    <a:cubicBezTo>
                      <a:pt x="188690" y="788384"/>
                      <a:pt x="187928" y="790194"/>
                      <a:pt x="187071" y="792099"/>
                    </a:cubicBezTo>
                    <a:cubicBezTo>
                      <a:pt x="186785" y="792861"/>
                      <a:pt x="186500" y="793623"/>
                      <a:pt x="186214" y="794385"/>
                    </a:cubicBezTo>
                    <a:cubicBezTo>
                      <a:pt x="185547" y="796195"/>
                      <a:pt x="184785" y="798005"/>
                      <a:pt x="184118" y="799910"/>
                    </a:cubicBezTo>
                    <a:cubicBezTo>
                      <a:pt x="183833" y="800767"/>
                      <a:pt x="183547" y="801719"/>
                      <a:pt x="183166" y="802577"/>
                    </a:cubicBezTo>
                    <a:cubicBezTo>
                      <a:pt x="182594" y="804291"/>
                      <a:pt x="182023" y="806101"/>
                      <a:pt x="181451" y="807815"/>
                    </a:cubicBezTo>
                    <a:cubicBezTo>
                      <a:pt x="181165" y="808863"/>
                      <a:pt x="180880" y="809911"/>
                      <a:pt x="180594" y="810959"/>
                    </a:cubicBezTo>
                    <a:cubicBezTo>
                      <a:pt x="180118" y="812673"/>
                      <a:pt x="179641" y="814292"/>
                      <a:pt x="179261" y="816007"/>
                    </a:cubicBezTo>
                    <a:cubicBezTo>
                      <a:pt x="178975" y="817150"/>
                      <a:pt x="178689" y="818388"/>
                      <a:pt x="178403" y="819531"/>
                    </a:cubicBezTo>
                    <a:cubicBezTo>
                      <a:pt x="178022" y="821150"/>
                      <a:pt x="177641" y="822674"/>
                      <a:pt x="177356" y="824294"/>
                    </a:cubicBezTo>
                    <a:cubicBezTo>
                      <a:pt x="177070" y="825627"/>
                      <a:pt x="176879" y="826961"/>
                      <a:pt x="176593" y="828294"/>
                    </a:cubicBezTo>
                    <a:cubicBezTo>
                      <a:pt x="176308" y="829818"/>
                      <a:pt x="176022" y="831247"/>
                      <a:pt x="175832" y="832771"/>
                    </a:cubicBezTo>
                    <a:cubicBezTo>
                      <a:pt x="175641" y="834295"/>
                      <a:pt x="175451" y="835819"/>
                      <a:pt x="175260" y="837438"/>
                    </a:cubicBezTo>
                    <a:cubicBezTo>
                      <a:pt x="175069" y="838772"/>
                      <a:pt x="174879" y="840105"/>
                      <a:pt x="174784" y="841439"/>
                    </a:cubicBezTo>
                    <a:cubicBezTo>
                      <a:pt x="174593" y="843248"/>
                      <a:pt x="174498" y="845153"/>
                      <a:pt x="174403" y="846963"/>
                    </a:cubicBezTo>
                    <a:cubicBezTo>
                      <a:pt x="174403" y="848011"/>
                      <a:pt x="174212" y="849154"/>
                      <a:pt x="174212" y="850202"/>
                    </a:cubicBezTo>
                    <a:cubicBezTo>
                      <a:pt x="174022" y="853154"/>
                      <a:pt x="174022" y="856107"/>
                      <a:pt x="174022" y="859155"/>
                    </a:cubicBezTo>
                    <a:cubicBezTo>
                      <a:pt x="174022" y="957834"/>
                      <a:pt x="254699" y="1037654"/>
                      <a:pt x="353663" y="1036415"/>
                    </a:cubicBezTo>
                    <a:cubicBezTo>
                      <a:pt x="451104" y="1035177"/>
                      <a:pt x="528542" y="953929"/>
                      <a:pt x="528542" y="856488"/>
                    </a:cubicBezTo>
                    <a:lnTo>
                      <a:pt x="528542" y="724472"/>
                    </a:lnTo>
                    <a:lnTo>
                      <a:pt x="528161" y="724472"/>
                    </a:lnTo>
                    <a:cubicBezTo>
                      <a:pt x="528447" y="721424"/>
                      <a:pt x="528542" y="718280"/>
                      <a:pt x="528542" y="715042"/>
                    </a:cubicBezTo>
                    <a:cubicBezTo>
                      <a:pt x="528542" y="653891"/>
                      <a:pt x="483299" y="603218"/>
                      <a:pt x="424529" y="594741"/>
                    </a:cubicBezTo>
                    <a:cubicBezTo>
                      <a:pt x="414528" y="593312"/>
                      <a:pt x="407099" y="584740"/>
                      <a:pt x="407099" y="574643"/>
                    </a:cubicBezTo>
                    <a:lnTo>
                      <a:pt x="407099" y="574643"/>
                    </a:lnTo>
                    <a:cubicBezTo>
                      <a:pt x="459010" y="574643"/>
                      <a:pt x="504349" y="602933"/>
                      <a:pt x="528638" y="644843"/>
                    </a:cubicBezTo>
                    <a:lnTo>
                      <a:pt x="528638" y="400241"/>
                    </a:lnTo>
                    <a:cubicBezTo>
                      <a:pt x="504349" y="442151"/>
                      <a:pt x="459010" y="470440"/>
                      <a:pt x="407099" y="470440"/>
                    </a:cubicBezTo>
                    <a:lnTo>
                      <a:pt x="407099" y="470440"/>
                    </a:lnTo>
                    <a:cubicBezTo>
                      <a:pt x="407099" y="460343"/>
                      <a:pt x="414528" y="451771"/>
                      <a:pt x="424529" y="450342"/>
                    </a:cubicBezTo>
                    <a:cubicBezTo>
                      <a:pt x="483394" y="441865"/>
                      <a:pt x="528542" y="391287"/>
                      <a:pt x="528542" y="330041"/>
                    </a:cubicBezTo>
                    <a:cubicBezTo>
                      <a:pt x="528542" y="328327"/>
                      <a:pt x="528542" y="326612"/>
                      <a:pt x="528447" y="324898"/>
                    </a:cubicBezTo>
                    <a:lnTo>
                      <a:pt x="528542" y="324898"/>
                    </a:lnTo>
                    <a:lnTo>
                      <a:pt x="528542" y="205073"/>
                    </a:lnTo>
                    <a:cubicBezTo>
                      <a:pt x="523303" y="214598"/>
                      <a:pt x="517017" y="223456"/>
                      <a:pt x="509873" y="231648"/>
                    </a:cubicBezTo>
                    <a:cubicBezTo>
                      <a:pt x="506349" y="235649"/>
                      <a:pt x="500063" y="235839"/>
                      <a:pt x="496253" y="232029"/>
                    </a:cubicBezTo>
                    <a:lnTo>
                      <a:pt x="496253" y="232029"/>
                    </a:lnTo>
                    <a:cubicBezTo>
                      <a:pt x="492824" y="228600"/>
                      <a:pt x="492538" y="222980"/>
                      <a:pt x="495776" y="219266"/>
                    </a:cubicBezTo>
                    <a:cubicBezTo>
                      <a:pt x="496634" y="218218"/>
                      <a:pt x="497491" y="217265"/>
                      <a:pt x="498443" y="216218"/>
                    </a:cubicBezTo>
                    <a:cubicBezTo>
                      <a:pt x="501110" y="212979"/>
                      <a:pt x="503682" y="209550"/>
                      <a:pt x="506063" y="206026"/>
                    </a:cubicBezTo>
                    <a:cubicBezTo>
                      <a:pt x="517970" y="188405"/>
                      <a:pt x="525685" y="167830"/>
                      <a:pt x="527971" y="145637"/>
                    </a:cubicBezTo>
                    <a:cubicBezTo>
                      <a:pt x="528447" y="141161"/>
                      <a:pt x="528638" y="136684"/>
                      <a:pt x="528638" y="132112"/>
                    </a:cubicBezTo>
                    <a:cubicBezTo>
                      <a:pt x="528638" y="59150"/>
                      <a:pt x="469487" y="0"/>
                      <a:pt x="396526" y="0"/>
                    </a:cubicBezTo>
                    <a:cubicBezTo>
                      <a:pt x="394335" y="0"/>
                      <a:pt x="392240" y="0"/>
                      <a:pt x="390049" y="191"/>
                    </a:cubicBezTo>
                    <a:cubicBezTo>
                      <a:pt x="389382" y="191"/>
                      <a:pt x="388620" y="286"/>
                      <a:pt x="387953" y="286"/>
                    </a:cubicBezTo>
                    <a:cubicBezTo>
                      <a:pt x="386525" y="286"/>
                      <a:pt x="385096" y="476"/>
                      <a:pt x="383667" y="572"/>
                    </a:cubicBezTo>
                    <a:cubicBezTo>
                      <a:pt x="382810" y="572"/>
                      <a:pt x="382048" y="762"/>
                      <a:pt x="381191" y="857"/>
                    </a:cubicBezTo>
                    <a:cubicBezTo>
                      <a:pt x="379952" y="1048"/>
                      <a:pt x="378619" y="1143"/>
                      <a:pt x="377380" y="1333"/>
                    </a:cubicBezTo>
                    <a:cubicBezTo>
                      <a:pt x="376523" y="1429"/>
                      <a:pt x="375666" y="1619"/>
                      <a:pt x="374809" y="1715"/>
                    </a:cubicBezTo>
                    <a:cubicBezTo>
                      <a:pt x="373571" y="1905"/>
                      <a:pt x="372428" y="2096"/>
                      <a:pt x="371189" y="2381"/>
                    </a:cubicBezTo>
                    <a:cubicBezTo>
                      <a:pt x="370332" y="2572"/>
                      <a:pt x="369475" y="2762"/>
                      <a:pt x="368522" y="2953"/>
                    </a:cubicBezTo>
                    <a:cubicBezTo>
                      <a:pt x="367379" y="3239"/>
                      <a:pt x="366141" y="3524"/>
                      <a:pt x="364998" y="3715"/>
                    </a:cubicBezTo>
                    <a:cubicBezTo>
                      <a:pt x="364141" y="3905"/>
                      <a:pt x="363284" y="4096"/>
                      <a:pt x="362426" y="4381"/>
                    </a:cubicBezTo>
                    <a:cubicBezTo>
                      <a:pt x="361283" y="4667"/>
                      <a:pt x="360140" y="5048"/>
                      <a:pt x="358902" y="5334"/>
                    </a:cubicBezTo>
                    <a:cubicBezTo>
                      <a:pt x="358045" y="5620"/>
                      <a:pt x="357283" y="5810"/>
                      <a:pt x="356426" y="6096"/>
                    </a:cubicBezTo>
                    <a:cubicBezTo>
                      <a:pt x="355187" y="6477"/>
                      <a:pt x="354044" y="6858"/>
                      <a:pt x="352806" y="7334"/>
                    </a:cubicBezTo>
                    <a:cubicBezTo>
                      <a:pt x="352044" y="7620"/>
                      <a:pt x="351282" y="7810"/>
                      <a:pt x="350615" y="8096"/>
                    </a:cubicBezTo>
                    <a:cubicBezTo>
                      <a:pt x="348805" y="8763"/>
                      <a:pt x="346996" y="9525"/>
                      <a:pt x="345186" y="10287"/>
                    </a:cubicBezTo>
                    <a:cubicBezTo>
                      <a:pt x="344424" y="10573"/>
                      <a:pt x="343662" y="10954"/>
                      <a:pt x="342900" y="11335"/>
                    </a:cubicBezTo>
                    <a:cubicBezTo>
                      <a:pt x="341757" y="11811"/>
                      <a:pt x="340709" y="12287"/>
                      <a:pt x="339566" y="12859"/>
                    </a:cubicBezTo>
                    <a:cubicBezTo>
                      <a:pt x="338709" y="13335"/>
                      <a:pt x="337757" y="13716"/>
                      <a:pt x="336899" y="14192"/>
                    </a:cubicBezTo>
                    <a:cubicBezTo>
                      <a:pt x="336042" y="14669"/>
                      <a:pt x="335090" y="15050"/>
                      <a:pt x="334232" y="15526"/>
                    </a:cubicBezTo>
                    <a:cubicBezTo>
                      <a:pt x="333280" y="16002"/>
                      <a:pt x="332327" y="16574"/>
                      <a:pt x="331470" y="17050"/>
                    </a:cubicBezTo>
                    <a:cubicBezTo>
                      <a:pt x="330708" y="17526"/>
                      <a:pt x="329851" y="18002"/>
                      <a:pt x="329089" y="18479"/>
                    </a:cubicBezTo>
                    <a:cubicBezTo>
                      <a:pt x="328136" y="19050"/>
                      <a:pt x="327184" y="19622"/>
                      <a:pt x="326231" y="20193"/>
                    </a:cubicBezTo>
                    <a:cubicBezTo>
                      <a:pt x="325469" y="20669"/>
                      <a:pt x="324803" y="21146"/>
                      <a:pt x="324041" y="21622"/>
                    </a:cubicBezTo>
                    <a:cubicBezTo>
                      <a:pt x="323088" y="22289"/>
                      <a:pt x="322136" y="22860"/>
                      <a:pt x="321183" y="23527"/>
                    </a:cubicBezTo>
                    <a:cubicBezTo>
                      <a:pt x="320516" y="24003"/>
                      <a:pt x="319850" y="24479"/>
                      <a:pt x="319278" y="24955"/>
                    </a:cubicBezTo>
                    <a:cubicBezTo>
                      <a:pt x="318326" y="25622"/>
                      <a:pt x="317278" y="26384"/>
                      <a:pt x="316325" y="27146"/>
                    </a:cubicBezTo>
                    <a:cubicBezTo>
                      <a:pt x="315754" y="27527"/>
                      <a:pt x="315278" y="28004"/>
                      <a:pt x="314706" y="28384"/>
                    </a:cubicBezTo>
                    <a:cubicBezTo>
                      <a:pt x="313658" y="29242"/>
                      <a:pt x="312611" y="30004"/>
                      <a:pt x="311563" y="30861"/>
                    </a:cubicBezTo>
                    <a:cubicBezTo>
                      <a:pt x="310991" y="31337"/>
                      <a:pt x="310515" y="31909"/>
                      <a:pt x="309848" y="32290"/>
                    </a:cubicBezTo>
                    <a:cubicBezTo>
                      <a:pt x="304324" y="35528"/>
                      <a:pt x="300323" y="40672"/>
                      <a:pt x="296513" y="45720"/>
                    </a:cubicBezTo>
                    <a:cubicBezTo>
                      <a:pt x="296228" y="46196"/>
                      <a:pt x="295847" y="46577"/>
                      <a:pt x="295466" y="46958"/>
                    </a:cubicBezTo>
                    <a:cubicBezTo>
                      <a:pt x="294418" y="48197"/>
                      <a:pt x="293465" y="49340"/>
                      <a:pt x="292513" y="50578"/>
                    </a:cubicBezTo>
                    <a:cubicBezTo>
                      <a:pt x="292322" y="50864"/>
                      <a:pt x="292037" y="51149"/>
                      <a:pt x="291846" y="51435"/>
                    </a:cubicBezTo>
                    <a:cubicBezTo>
                      <a:pt x="290894" y="52673"/>
                      <a:pt x="289941" y="53912"/>
                      <a:pt x="288988" y="55245"/>
                    </a:cubicBezTo>
                    <a:cubicBezTo>
                      <a:pt x="288798" y="55531"/>
                      <a:pt x="288608" y="55817"/>
                      <a:pt x="288417" y="56007"/>
                    </a:cubicBezTo>
                    <a:cubicBezTo>
                      <a:pt x="287465" y="57341"/>
                      <a:pt x="286512" y="58674"/>
                      <a:pt x="285655" y="60103"/>
                    </a:cubicBezTo>
                    <a:cubicBezTo>
                      <a:pt x="285560" y="60293"/>
                      <a:pt x="285464" y="60484"/>
                      <a:pt x="285274" y="60674"/>
                    </a:cubicBezTo>
                    <a:cubicBezTo>
                      <a:pt x="278225" y="71533"/>
                      <a:pt x="272796" y="83534"/>
                      <a:pt x="269177" y="96393"/>
                    </a:cubicBezTo>
                    <a:cubicBezTo>
                      <a:pt x="269177" y="96393"/>
                      <a:pt x="269177" y="96583"/>
                      <a:pt x="269177" y="96679"/>
                    </a:cubicBezTo>
                    <a:cubicBezTo>
                      <a:pt x="268700" y="98489"/>
                      <a:pt x="268224" y="100203"/>
                      <a:pt x="267843" y="102013"/>
                    </a:cubicBezTo>
                    <a:cubicBezTo>
                      <a:pt x="267843" y="102108"/>
                      <a:pt x="267843" y="102203"/>
                      <a:pt x="267843" y="102299"/>
                    </a:cubicBezTo>
                    <a:cubicBezTo>
                      <a:pt x="267462" y="104108"/>
                      <a:pt x="266986" y="106013"/>
                      <a:pt x="266700" y="107823"/>
                    </a:cubicBezTo>
                    <a:lnTo>
                      <a:pt x="266700" y="107823"/>
                    </a:lnTo>
                    <a:cubicBezTo>
                      <a:pt x="266700" y="107823"/>
                      <a:pt x="266510" y="107823"/>
                      <a:pt x="266414" y="107823"/>
                    </a:cubicBezTo>
                    <a:cubicBezTo>
                      <a:pt x="264605" y="107823"/>
                      <a:pt x="262890" y="107823"/>
                      <a:pt x="261176" y="107918"/>
                    </a:cubicBezTo>
                    <a:cubicBezTo>
                      <a:pt x="260604" y="107918"/>
                      <a:pt x="260033" y="107918"/>
                      <a:pt x="259461" y="108014"/>
                    </a:cubicBezTo>
                    <a:cubicBezTo>
                      <a:pt x="258223" y="108014"/>
                      <a:pt x="257080" y="108204"/>
                      <a:pt x="255937" y="108299"/>
                    </a:cubicBezTo>
                    <a:cubicBezTo>
                      <a:pt x="255270" y="108299"/>
                      <a:pt x="254699" y="108395"/>
                      <a:pt x="254032" y="108490"/>
                    </a:cubicBezTo>
                    <a:cubicBezTo>
                      <a:pt x="252889" y="108585"/>
                      <a:pt x="251841" y="108776"/>
                      <a:pt x="250698" y="108871"/>
                    </a:cubicBezTo>
                    <a:cubicBezTo>
                      <a:pt x="250031" y="108871"/>
                      <a:pt x="249460" y="109061"/>
                      <a:pt x="248793" y="109156"/>
                    </a:cubicBezTo>
                    <a:cubicBezTo>
                      <a:pt x="247650" y="109347"/>
                      <a:pt x="246507" y="109538"/>
                      <a:pt x="245364" y="109728"/>
                    </a:cubicBezTo>
                    <a:cubicBezTo>
                      <a:pt x="244792" y="109823"/>
                      <a:pt x="244221" y="109919"/>
                      <a:pt x="243650" y="110014"/>
                    </a:cubicBezTo>
                    <a:cubicBezTo>
                      <a:pt x="242030" y="110395"/>
                      <a:pt x="240411" y="110680"/>
                      <a:pt x="238792" y="111157"/>
                    </a:cubicBezTo>
                    <a:cubicBezTo>
                      <a:pt x="238506" y="111157"/>
                      <a:pt x="238315" y="111347"/>
                      <a:pt x="238030" y="111347"/>
                    </a:cubicBezTo>
                    <a:cubicBezTo>
                      <a:pt x="236601" y="111728"/>
                      <a:pt x="235267" y="112109"/>
                      <a:pt x="233934" y="112490"/>
                    </a:cubicBezTo>
                    <a:cubicBezTo>
                      <a:pt x="233267" y="112681"/>
                      <a:pt x="232696" y="112871"/>
                      <a:pt x="232124" y="113062"/>
                    </a:cubicBezTo>
                    <a:cubicBezTo>
                      <a:pt x="231172" y="113348"/>
                      <a:pt x="230219" y="113729"/>
                      <a:pt x="229172" y="114014"/>
                    </a:cubicBezTo>
                    <a:cubicBezTo>
                      <a:pt x="228505" y="114300"/>
                      <a:pt x="227838" y="114491"/>
                      <a:pt x="227171" y="114776"/>
                    </a:cubicBezTo>
                    <a:cubicBezTo>
                      <a:pt x="226314" y="115157"/>
                      <a:pt x="225362" y="115443"/>
                      <a:pt x="224504" y="115824"/>
                    </a:cubicBezTo>
                    <a:cubicBezTo>
                      <a:pt x="223838" y="116110"/>
                      <a:pt x="223076" y="116396"/>
                      <a:pt x="222409" y="116681"/>
                    </a:cubicBezTo>
                    <a:cubicBezTo>
                      <a:pt x="221552" y="117062"/>
                      <a:pt x="220694" y="117443"/>
                      <a:pt x="219837" y="117824"/>
                    </a:cubicBezTo>
                    <a:cubicBezTo>
                      <a:pt x="219170" y="118110"/>
                      <a:pt x="218504" y="118396"/>
                      <a:pt x="217837" y="118777"/>
                    </a:cubicBezTo>
                    <a:cubicBezTo>
                      <a:pt x="216884" y="119253"/>
                      <a:pt x="215932" y="119729"/>
                      <a:pt x="215075" y="120205"/>
                    </a:cubicBezTo>
                    <a:cubicBezTo>
                      <a:pt x="213932" y="120777"/>
                      <a:pt x="212788" y="121444"/>
                      <a:pt x="211646" y="122015"/>
                    </a:cubicBezTo>
                    <a:cubicBezTo>
                      <a:pt x="210884" y="122396"/>
                      <a:pt x="210217" y="122777"/>
                      <a:pt x="209455" y="123254"/>
                    </a:cubicBezTo>
                    <a:cubicBezTo>
                      <a:pt x="208693" y="123730"/>
                      <a:pt x="207931" y="124206"/>
                      <a:pt x="207169" y="124682"/>
                    </a:cubicBezTo>
                    <a:cubicBezTo>
                      <a:pt x="206597" y="125063"/>
                      <a:pt x="205931" y="125444"/>
                      <a:pt x="205359" y="125825"/>
                    </a:cubicBezTo>
                    <a:cubicBezTo>
                      <a:pt x="204597" y="126302"/>
                      <a:pt x="203835" y="126873"/>
                      <a:pt x="202978" y="127445"/>
                    </a:cubicBezTo>
                    <a:cubicBezTo>
                      <a:pt x="202406" y="127826"/>
                      <a:pt x="201930" y="128206"/>
                      <a:pt x="201359" y="128588"/>
                    </a:cubicBezTo>
                    <a:cubicBezTo>
                      <a:pt x="200597" y="129159"/>
                      <a:pt x="199739" y="129730"/>
                      <a:pt x="198977" y="130397"/>
                    </a:cubicBezTo>
                    <a:cubicBezTo>
                      <a:pt x="197644" y="131445"/>
                      <a:pt x="196310" y="132588"/>
                      <a:pt x="194691" y="133445"/>
                    </a:cubicBezTo>
                    <a:cubicBezTo>
                      <a:pt x="192214" y="134684"/>
                      <a:pt x="190500" y="136874"/>
                      <a:pt x="188881" y="139065"/>
                    </a:cubicBezTo>
                    <a:cubicBezTo>
                      <a:pt x="188881" y="139160"/>
                      <a:pt x="188690" y="139255"/>
                      <a:pt x="188595" y="139351"/>
                    </a:cubicBezTo>
                    <a:cubicBezTo>
                      <a:pt x="187738" y="140208"/>
                      <a:pt x="186881" y="141161"/>
                      <a:pt x="185928" y="142018"/>
                    </a:cubicBezTo>
                    <a:cubicBezTo>
                      <a:pt x="185738" y="142208"/>
                      <a:pt x="185452" y="142494"/>
                      <a:pt x="185261" y="142685"/>
                    </a:cubicBezTo>
                    <a:cubicBezTo>
                      <a:pt x="184404" y="143542"/>
                      <a:pt x="183642" y="144494"/>
                      <a:pt x="182785" y="145447"/>
                    </a:cubicBezTo>
                    <a:cubicBezTo>
                      <a:pt x="182594" y="145637"/>
                      <a:pt x="182404" y="145923"/>
                      <a:pt x="182213" y="146114"/>
                    </a:cubicBezTo>
                    <a:cubicBezTo>
                      <a:pt x="181356" y="147066"/>
                      <a:pt x="180594" y="148114"/>
                      <a:pt x="179737" y="149066"/>
                    </a:cubicBezTo>
                    <a:cubicBezTo>
                      <a:pt x="179737" y="149066"/>
                      <a:pt x="179641" y="149257"/>
                      <a:pt x="179546" y="149352"/>
                    </a:cubicBezTo>
                    <a:cubicBezTo>
                      <a:pt x="175927" y="153924"/>
                      <a:pt x="172688" y="158687"/>
                      <a:pt x="169736" y="163830"/>
                    </a:cubicBezTo>
                    <a:cubicBezTo>
                      <a:pt x="169736" y="163830"/>
                      <a:pt x="169736" y="163830"/>
                      <a:pt x="169736" y="163925"/>
                    </a:cubicBezTo>
                    <a:cubicBezTo>
                      <a:pt x="169069" y="165164"/>
                      <a:pt x="168307" y="166402"/>
                      <a:pt x="167640" y="167735"/>
                    </a:cubicBezTo>
                    <a:lnTo>
                      <a:pt x="167640" y="167926"/>
                    </a:lnTo>
                    <a:cubicBezTo>
                      <a:pt x="164211" y="174498"/>
                      <a:pt x="161449" y="181451"/>
                      <a:pt x="159353" y="188786"/>
                    </a:cubicBezTo>
                    <a:lnTo>
                      <a:pt x="159353" y="188786"/>
                    </a:lnTo>
                    <a:cubicBezTo>
                      <a:pt x="158020" y="193453"/>
                      <a:pt x="157067" y="198215"/>
                      <a:pt x="156401" y="203073"/>
                    </a:cubicBezTo>
                    <a:lnTo>
                      <a:pt x="156401" y="203073"/>
                    </a:lnTo>
                    <a:cubicBezTo>
                      <a:pt x="156401" y="203073"/>
                      <a:pt x="156401" y="203073"/>
                      <a:pt x="156401" y="203073"/>
                    </a:cubicBezTo>
                    <a:cubicBezTo>
                      <a:pt x="156210" y="204597"/>
                      <a:pt x="155829" y="207931"/>
                      <a:pt x="155734" y="209455"/>
                    </a:cubicBezTo>
                    <a:lnTo>
                      <a:pt x="155734" y="209931"/>
                    </a:lnTo>
                    <a:cubicBezTo>
                      <a:pt x="155734" y="209931"/>
                      <a:pt x="155734" y="210407"/>
                      <a:pt x="155734" y="210693"/>
                    </a:cubicBezTo>
                    <a:cubicBezTo>
                      <a:pt x="155543" y="213360"/>
                      <a:pt x="155448" y="215932"/>
                      <a:pt x="155448" y="218599"/>
                    </a:cubicBezTo>
                    <a:cubicBezTo>
                      <a:pt x="155448" y="220123"/>
                      <a:pt x="155448" y="221552"/>
                      <a:pt x="155543" y="223076"/>
                    </a:cubicBezTo>
                    <a:cubicBezTo>
                      <a:pt x="155543" y="224123"/>
                      <a:pt x="155638" y="225171"/>
                      <a:pt x="155734" y="226219"/>
                    </a:cubicBezTo>
                    <a:cubicBezTo>
                      <a:pt x="155734" y="226219"/>
                      <a:pt x="155734" y="226409"/>
                      <a:pt x="155734" y="226409"/>
                    </a:cubicBezTo>
                    <a:cubicBezTo>
                      <a:pt x="155734" y="226790"/>
                      <a:pt x="155734" y="227267"/>
                      <a:pt x="155734" y="227648"/>
                    </a:cubicBezTo>
                    <a:cubicBezTo>
                      <a:pt x="155734" y="227743"/>
                      <a:pt x="155734" y="227933"/>
                      <a:pt x="155734" y="228029"/>
                    </a:cubicBezTo>
                    <a:cubicBezTo>
                      <a:pt x="156210" y="233172"/>
                      <a:pt x="156972" y="238220"/>
                      <a:pt x="158115" y="243173"/>
                    </a:cubicBezTo>
                    <a:cubicBezTo>
                      <a:pt x="158115" y="243364"/>
                      <a:pt x="158115" y="243554"/>
                      <a:pt x="158210" y="243745"/>
                    </a:cubicBezTo>
                    <a:cubicBezTo>
                      <a:pt x="158210" y="243935"/>
                      <a:pt x="158210" y="244030"/>
                      <a:pt x="158306" y="244221"/>
                    </a:cubicBezTo>
                    <a:cubicBezTo>
                      <a:pt x="158306" y="244221"/>
                      <a:pt x="158306" y="244412"/>
                      <a:pt x="158306" y="244507"/>
                    </a:cubicBezTo>
                    <a:cubicBezTo>
                      <a:pt x="161830" y="258985"/>
                      <a:pt x="168116" y="272415"/>
                      <a:pt x="176689" y="284036"/>
                    </a:cubicBezTo>
                    <a:cubicBezTo>
                      <a:pt x="179451" y="287845"/>
                      <a:pt x="179165" y="292989"/>
                      <a:pt x="175832" y="296323"/>
                    </a:cubicBezTo>
                    <a:lnTo>
                      <a:pt x="175832" y="296323"/>
                    </a:lnTo>
                    <a:cubicBezTo>
                      <a:pt x="171831" y="300323"/>
                      <a:pt x="165068" y="299942"/>
                      <a:pt x="161735" y="295370"/>
                    </a:cubicBezTo>
                    <a:cubicBezTo>
                      <a:pt x="153257" y="283845"/>
                      <a:pt x="146590" y="270891"/>
                      <a:pt x="142208" y="256889"/>
                    </a:cubicBezTo>
                    <a:cubicBezTo>
                      <a:pt x="132969" y="260128"/>
                      <a:pt x="124206" y="264414"/>
                      <a:pt x="116110" y="269558"/>
                    </a:cubicBezTo>
                    <a:cubicBezTo>
                      <a:pt x="113824" y="270986"/>
                      <a:pt x="111538" y="272510"/>
                      <a:pt x="109347" y="274130"/>
                    </a:cubicBezTo>
                    <a:cubicBezTo>
                      <a:pt x="109347" y="274130"/>
                      <a:pt x="109347" y="274130"/>
                      <a:pt x="109252" y="274130"/>
                    </a:cubicBezTo>
                    <a:cubicBezTo>
                      <a:pt x="102680" y="278892"/>
                      <a:pt x="96584" y="284226"/>
                      <a:pt x="90964" y="290036"/>
                    </a:cubicBezTo>
                    <a:cubicBezTo>
                      <a:pt x="90868" y="290227"/>
                      <a:pt x="90678" y="290322"/>
                      <a:pt x="90583" y="290513"/>
                    </a:cubicBezTo>
                    <a:cubicBezTo>
                      <a:pt x="85154" y="296228"/>
                      <a:pt x="80201" y="302514"/>
                      <a:pt x="75819" y="309182"/>
                    </a:cubicBezTo>
                    <a:cubicBezTo>
                      <a:pt x="75629" y="309467"/>
                      <a:pt x="75438" y="309848"/>
                      <a:pt x="75152" y="310134"/>
                    </a:cubicBezTo>
                    <a:cubicBezTo>
                      <a:pt x="74009" y="311944"/>
                      <a:pt x="72866" y="313849"/>
                      <a:pt x="71723" y="315754"/>
                    </a:cubicBezTo>
                    <a:cubicBezTo>
                      <a:pt x="71438" y="316135"/>
                      <a:pt x="71247" y="316611"/>
                      <a:pt x="70961" y="316992"/>
                    </a:cubicBezTo>
                    <a:cubicBezTo>
                      <a:pt x="68389" y="321469"/>
                      <a:pt x="66199" y="326231"/>
                      <a:pt x="64198" y="330994"/>
                    </a:cubicBezTo>
                    <a:cubicBezTo>
                      <a:pt x="64103" y="331375"/>
                      <a:pt x="63913" y="331661"/>
                      <a:pt x="63817" y="332042"/>
                    </a:cubicBezTo>
                    <a:cubicBezTo>
                      <a:pt x="63056" y="334042"/>
                      <a:pt x="62293" y="336042"/>
                      <a:pt x="61532" y="338138"/>
                    </a:cubicBezTo>
                    <a:cubicBezTo>
                      <a:pt x="61246" y="338804"/>
                      <a:pt x="61055" y="339566"/>
                      <a:pt x="60865" y="340233"/>
                    </a:cubicBezTo>
                    <a:cubicBezTo>
                      <a:pt x="60198" y="342233"/>
                      <a:pt x="59627" y="344234"/>
                      <a:pt x="59055" y="346234"/>
                    </a:cubicBezTo>
                    <a:cubicBezTo>
                      <a:pt x="58960" y="346710"/>
                      <a:pt x="58769" y="347186"/>
                      <a:pt x="58674" y="347758"/>
                    </a:cubicBezTo>
                    <a:cubicBezTo>
                      <a:pt x="58007" y="350234"/>
                      <a:pt x="57436" y="352806"/>
                      <a:pt x="56960" y="355378"/>
                    </a:cubicBezTo>
                    <a:cubicBezTo>
                      <a:pt x="56864" y="355854"/>
                      <a:pt x="56769" y="356330"/>
                      <a:pt x="56674" y="356807"/>
                    </a:cubicBezTo>
                    <a:cubicBezTo>
                      <a:pt x="56293" y="358902"/>
                      <a:pt x="55912" y="360902"/>
                      <a:pt x="55626" y="362998"/>
                    </a:cubicBezTo>
                    <a:cubicBezTo>
                      <a:pt x="55531" y="363855"/>
                      <a:pt x="55436" y="364617"/>
                      <a:pt x="55340" y="365474"/>
                    </a:cubicBezTo>
                    <a:cubicBezTo>
                      <a:pt x="55150" y="367189"/>
                      <a:pt x="54959" y="368999"/>
                      <a:pt x="54769" y="370713"/>
                    </a:cubicBezTo>
                    <a:cubicBezTo>
                      <a:pt x="54769" y="371666"/>
                      <a:pt x="54578" y="372523"/>
                      <a:pt x="54578" y="373475"/>
                    </a:cubicBezTo>
                    <a:cubicBezTo>
                      <a:pt x="54388" y="376142"/>
                      <a:pt x="54292" y="378714"/>
                      <a:pt x="54292" y="381476"/>
                    </a:cubicBezTo>
                    <a:cubicBezTo>
                      <a:pt x="54292" y="384334"/>
                      <a:pt x="54388" y="387096"/>
                      <a:pt x="54578" y="389858"/>
                    </a:cubicBezTo>
                    <a:cubicBezTo>
                      <a:pt x="54578" y="390335"/>
                      <a:pt x="54578" y="390811"/>
                      <a:pt x="54673" y="391192"/>
                    </a:cubicBezTo>
                    <a:cubicBezTo>
                      <a:pt x="54864" y="393192"/>
                      <a:pt x="55150" y="396526"/>
                      <a:pt x="55436" y="398526"/>
                    </a:cubicBezTo>
                    <a:cubicBezTo>
                      <a:pt x="55436" y="399193"/>
                      <a:pt x="55626" y="399860"/>
                      <a:pt x="55721" y="400526"/>
                    </a:cubicBezTo>
                    <a:cubicBezTo>
                      <a:pt x="56102" y="403193"/>
                      <a:pt x="56579" y="405956"/>
                      <a:pt x="57150" y="408527"/>
                    </a:cubicBezTo>
                    <a:cubicBezTo>
                      <a:pt x="57245" y="409194"/>
                      <a:pt x="57436" y="409766"/>
                      <a:pt x="57626" y="410432"/>
                    </a:cubicBezTo>
                    <a:cubicBezTo>
                      <a:pt x="58103" y="412718"/>
                      <a:pt x="58674" y="414909"/>
                      <a:pt x="59341" y="417195"/>
                    </a:cubicBezTo>
                    <a:cubicBezTo>
                      <a:pt x="59436" y="417671"/>
                      <a:pt x="59627" y="418147"/>
                      <a:pt x="59722" y="418624"/>
                    </a:cubicBezTo>
                    <a:cubicBezTo>
                      <a:pt x="61246" y="423863"/>
                      <a:pt x="63056" y="428911"/>
                      <a:pt x="65246" y="433768"/>
                    </a:cubicBezTo>
                    <a:cubicBezTo>
                      <a:pt x="65532" y="434435"/>
                      <a:pt x="65818" y="435007"/>
                      <a:pt x="66104" y="435578"/>
                    </a:cubicBezTo>
                    <a:cubicBezTo>
                      <a:pt x="66961" y="437483"/>
                      <a:pt x="67818" y="439293"/>
                      <a:pt x="68770" y="441103"/>
                    </a:cubicBezTo>
                    <a:cubicBezTo>
                      <a:pt x="69056" y="441674"/>
                      <a:pt x="69342" y="442341"/>
                      <a:pt x="69723" y="442913"/>
                    </a:cubicBezTo>
                    <a:cubicBezTo>
                      <a:pt x="70961" y="445294"/>
                      <a:pt x="72295" y="447580"/>
                      <a:pt x="73628" y="449770"/>
                    </a:cubicBezTo>
                    <a:cubicBezTo>
                      <a:pt x="94964" y="484918"/>
                      <a:pt x="132302" y="509302"/>
                      <a:pt x="175546" y="512921"/>
                    </a:cubicBezTo>
                    <a:cubicBezTo>
                      <a:pt x="180499" y="513302"/>
                      <a:pt x="184309" y="517398"/>
                      <a:pt x="184309" y="522256"/>
                    </a:cubicBezTo>
                    <a:lnTo>
                      <a:pt x="184309" y="522256"/>
                    </a:lnTo>
                    <a:cubicBezTo>
                      <a:pt x="184309" y="527685"/>
                      <a:pt x="179641" y="532162"/>
                      <a:pt x="174212" y="531686"/>
                    </a:cubicBezTo>
                    <a:cubicBezTo>
                      <a:pt x="125159" y="527685"/>
                      <a:pt x="82677" y="500063"/>
                      <a:pt x="58103" y="460343"/>
                    </a:cubicBezTo>
                    <a:cubicBezTo>
                      <a:pt x="22860" y="486632"/>
                      <a:pt x="0" y="528638"/>
                      <a:pt x="0" y="576072"/>
                    </a:cubicBezTo>
                    <a:cubicBezTo>
                      <a:pt x="0" y="608648"/>
                      <a:pt x="10763" y="638651"/>
                      <a:pt x="28956" y="662750"/>
                    </a:cubicBezTo>
                    <a:cubicBezTo>
                      <a:pt x="34290" y="654463"/>
                      <a:pt x="40291" y="646557"/>
                      <a:pt x="46863" y="639223"/>
                    </a:cubicBezTo>
                    <a:cubicBezTo>
                      <a:pt x="50483" y="635222"/>
                      <a:pt x="56674" y="635032"/>
                      <a:pt x="60484" y="638842"/>
                    </a:cubicBezTo>
                    <a:lnTo>
                      <a:pt x="60484" y="638842"/>
                    </a:lnTo>
                    <a:cubicBezTo>
                      <a:pt x="64008" y="642366"/>
                      <a:pt x="64103" y="647986"/>
                      <a:pt x="60769" y="651701"/>
                    </a:cubicBezTo>
                    <a:cubicBezTo>
                      <a:pt x="53626" y="659606"/>
                      <a:pt x="47244" y="668274"/>
                      <a:pt x="41719" y="677513"/>
                    </a:cubicBezTo>
                    <a:lnTo>
                      <a:pt x="41719" y="677513"/>
                    </a:lnTo>
                    <a:cubicBezTo>
                      <a:pt x="40005" y="680371"/>
                      <a:pt x="38386" y="683324"/>
                      <a:pt x="36862" y="686372"/>
                    </a:cubicBezTo>
                    <a:cubicBezTo>
                      <a:pt x="36576" y="686848"/>
                      <a:pt x="36386" y="687324"/>
                      <a:pt x="36100" y="687896"/>
                    </a:cubicBezTo>
                    <a:cubicBezTo>
                      <a:pt x="34004" y="692087"/>
                      <a:pt x="32004" y="696373"/>
                      <a:pt x="30289" y="700754"/>
                    </a:cubicBezTo>
                    <a:cubicBezTo>
                      <a:pt x="29909" y="701612"/>
                      <a:pt x="29623" y="702469"/>
                      <a:pt x="29242" y="703326"/>
                    </a:cubicBezTo>
                    <a:cubicBezTo>
                      <a:pt x="28765" y="704564"/>
                      <a:pt x="28289" y="705707"/>
                      <a:pt x="27908" y="706946"/>
                    </a:cubicBezTo>
                    <a:cubicBezTo>
                      <a:pt x="27241" y="708660"/>
                      <a:pt x="26670" y="710470"/>
                      <a:pt x="26098" y="712184"/>
                    </a:cubicBezTo>
                    <a:cubicBezTo>
                      <a:pt x="25717" y="713327"/>
                      <a:pt x="25432" y="714375"/>
                      <a:pt x="25051" y="715518"/>
                    </a:cubicBezTo>
                    <a:cubicBezTo>
                      <a:pt x="24670" y="716852"/>
                      <a:pt x="24289" y="718090"/>
                      <a:pt x="23908" y="719423"/>
                    </a:cubicBezTo>
                    <a:cubicBezTo>
                      <a:pt x="23622" y="720376"/>
                      <a:pt x="23336" y="721424"/>
                      <a:pt x="23146" y="722376"/>
                    </a:cubicBezTo>
                    <a:cubicBezTo>
                      <a:pt x="22574" y="724472"/>
                      <a:pt x="22098" y="726567"/>
                      <a:pt x="21717" y="728758"/>
                    </a:cubicBezTo>
                    <a:cubicBezTo>
                      <a:pt x="21527" y="729615"/>
                      <a:pt x="21431" y="730377"/>
                      <a:pt x="21241" y="731234"/>
                    </a:cubicBezTo>
                    <a:cubicBezTo>
                      <a:pt x="20860" y="732854"/>
                      <a:pt x="20669" y="734568"/>
                      <a:pt x="20384" y="736187"/>
                    </a:cubicBezTo>
                    <a:cubicBezTo>
                      <a:pt x="20288" y="736949"/>
                      <a:pt x="20098" y="737711"/>
                      <a:pt x="20003" y="738378"/>
                    </a:cubicBezTo>
                    <a:cubicBezTo>
                      <a:pt x="19621" y="740759"/>
                      <a:pt x="19336" y="743045"/>
                      <a:pt x="19145" y="745427"/>
                    </a:cubicBezTo>
                    <a:cubicBezTo>
                      <a:pt x="19145" y="745712"/>
                      <a:pt x="19145" y="746093"/>
                      <a:pt x="19145" y="746379"/>
                    </a:cubicBezTo>
                    <a:cubicBezTo>
                      <a:pt x="18955" y="748570"/>
                      <a:pt x="18764" y="750761"/>
                      <a:pt x="18669" y="753047"/>
                    </a:cubicBezTo>
                    <a:cubicBezTo>
                      <a:pt x="18669" y="753713"/>
                      <a:pt x="18669" y="754380"/>
                      <a:pt x="18574" y="755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705E90C-0770-7170-73FC-E75271DE27D8}"/>
                </a:ext>
              </a:extLst>
            </p:cNvPr>
            <p:cNvGrpSpPr/>
            <p:nvPr/>
          </p:nvGrpSpPr>
          <p:grpSpPr>
            <a:xfrm>
              <a:off x="4598643" y="2293619"/>
              <a:ext cx="3760526" cy="4164441"/>
              <a:chOff x="4502264" y="2293619"/>
              <a:chExt cx="3760526" cy="4164441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E72F468-DF14-FC1D-F2B5-10E54606B38B}"/>
                  </a:ext>
                </a:extLst>
              </p:cNvPr>
              <p:cNvSpPr/>
              <p:nvPr/>
            </p:nvSpPr>
            <p:spPr>
              <a:xfrm>
                <a:off x="4502264" y="4541803"/>
                <a:ext cx="3760526" cy="1916257"/>
              </a:xfrm>
              <a:custGeom>
                <a:avLst/>
                <a:gdLst>
                  <a:gd name="connsiteX0" fmla="*/ 1880263 w 3760526"/>
                  <a:gd name="connsiteY0" fmla="*/ 0 h 1916257"/>
                  <a:gd name="connsiteX1" fmla="*/ 2185063 w 3760526"/>
                  <a:gd name="connsiteY1" fmla="*/ 271861 h 1916257"/>
                  <a:gd name="connsiteX2" fmla="*/ 3760526 w 3760526"/>
                  <a:gd name="connsiteY2" fmla="*/ 271861 h 1916257"/>
                  <a:gd name="connsiteX3" fmla="*/ 3760526 w 3760526"/>
                  <a:gd name="connsiteY3" fmla="*/ 1289491 h 1916257"/>
                  <a:gd name="connsiteX4" fmla="*/ 3133760 w 3760526"/>
                  <a:gd name="connsiteY4" fmla="*/ 1916257 h 1916257"/>
                  <a:gd name="connsiteX5" fmla="*/ 626766 w 3760526"/>
                  <a:gd name="connsiteY5" fmla="*/ 1916257 h 1916257"/>
                  <a:gd name="connsiteX6" fmla="*/ 0 w 3760526"/>
                  <a:gd name="connsiteY6" fmla="*/ 1289491 h 1916257"/>
                  <a:gd name="connsiteX7" fmla="*/ 0 w 3760526"/>
                  <a:gd name="connsiteY7" fmla="*/ 271861 h 1916257"/>
                  <a:gd name="connsiteX8" fmla="*/ 1575463 w 3760526"/>
                  <a:gd name="connsiteY8" fmla="*/ 271861 h 1916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60526" h="1916257">
                    <a:moveTo>
                      <a:pt x="1880263" y="0"/>
                    </a:moveTo>
                    <a:lnTo>
                      <a:pt x="2185063" y="271861"/>
                    </a:lnTo>
                    <a:lnTo>
                      <a:pt x="3760526" y="271861"/>
                    </a:lnTo>
                    <a:lnTo>
                      <a:pt x="3760526" y="1289491"/>
                    </a:lnTo>
                    <a:cubicBezTo>
                      <a:pt x="3760526" y="1635644"/>
                      <a:pt x="3479913" y="1916257"/>
                      <a:pt x="3133760" y="1916257"/>
                    </a:cubicBezTo>
                    <a:lnTo>
                      <a:pt x="626766" y="1916257"/>
                    </a:lnTo>
                    <a:cubicBezTo>
                      <a:pt x="280613" y="1916257"/>
                      <a:pt x="0" y="1635644"/>
                      <a:pt x="0" y="1289491"/>
                    </a:cubicBezTo>
                    <a:lnTo>
                      <a:pt x="0" y="271861"/>
                    </a:lnTo>
                    <a:lnTo>
                      <a:pt x="1575463" y="27186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reflection blurRad="6350" stA="15000" endPos="55000" dir="5400000" sy="-100000" algn="bl" rotWithShape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63E7E52B-451E-2CB9-5C2B-F29EEF388240}"/>
                  </a:ext>
                </a:extLst>
              </p:cNvPr>
              <p:cNvSpPr/>
              <p:nvPr/>
            </p:nvSpPr>
            <p:spPr>
              <a:xfrm>
                <a:off x="4642747" y="2293619"/>
                <a:ext cx="3479562" cy="4020313"/>
              </a:xfrm>
              <a:prstGeom prst="round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238F5CB-CFB0-F169-E874-8B5F3B24D75F}"/>
                  </a:ext>
                </a:extLst>
              </p:cNvPr>
              <p:cNvSpPr txBox="1"/>
              <p:nvPr/>
            </p:nvSpPr>
            <p:spPr>
              <a:xfrm>
                <a:off x="4642746" y="5131745"/>
                <a:ext cx="3479561" cy="736371"/>
              </a:xfrm>
              <a:prstGeom prst="rect">
                <a:avLst/>
              </a:prstGeom>
              <a:noFill/>
            </p:spPr>
            <p:txBody>
              <a:bodyPr wrap="square" anchor="ctr" anchorCtr="0">
                <a:no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spc="300" dirty="0">
                    <a:solidFill>
                      <a:schemeClr val="bg1"/>
                    </a:solidFill>
                  </a:rPr>
                  <a:t>PRODUCT KNOWLEDGE </a:t>
                </a: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BA1A73F-3231-2C30-3E56-051BFF41EB31}"/>
              </a:ext>
            </a:extLst>
          </p:cNvPr>
          <p:cNvGrpSpPr/>
          <p:nvPr/>
        </p:nvGrpSpPr>
        <p:grpSpPr>
          <a:xfrm>
            <a:off x="6642759" y="2994587"/>
            <a:ext cx="2982434" cy="3303619"/>
            <a:chOff x="8582317" y="2293619"/>
            <a:chExt cx="3760526" cy="4164441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3D1BC28-32C7-1C6A-E3DF-2D7D7308ADF1}"/>
                </a:ext>
              </a:extLst>
            </p:cNvPr>
            <p:cNvGrpSpPr/>
            <p:nvPr/>
          </p:nvGrpSpPr>
          <p:grpSpPr>
            <a:xfrm>
              <a:off x="10061238" y="2462867"/>
              <a:ext cx="1105107" cy="1633120"/>
              <a:chOff x="10036094" y="2518193"/>
              <a:chExt cx="1105107" cy="1633120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E459CBB9-8BB8-D6B3-70BA-F06656A3C77D}"/>
                  </a:ext>
                </a:extLst>
              </p:cNvPr>
              <p:cNvGrpSpPr/>
              <p:nvPr/>
            </p:nvGrpSpPr>
            <p:grpSpPr>
              <a:xfrm>
                <a:off x="10057696" y="2518193"/>
                <a:ext cx="1083505" cy="1116592"/>
                <a:chOff x="10057696" y="2518193"/>
                <a:chExt cx="1083505" cy="1116592"/>
              </a:xfrm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6FF5BE69-6D8F-C0AD-5557-49CA038F7280}"/>
                    </a:ext>
                  </a:extLst>
                </p:cNvPr>
                <p:cNvSpPr/>
                <p:nvPr/>
              </p:nvSpPr>
              <p:spPr>
                <a:xfrm>
                  <a:off x="10965422" y="3268616"/>
                  <a:ext cx="175779" cy="45501"/>
                </a:xfrm>
                <a:custGeom>
                  <a:avLst/>
                  <a:gdLst>
                    <a:gd name="connsiteX0" fmla="*/ 86770 w 175779"/>
                    <a:gd name="connsiteY0" fmla="*/ 101 h 45501"/>
                    <a:gd name="connsiteX1" fmla="*/ 25319 w 175779"/>
                    <a:gd name="connsiteY1" fmla="*/ 101 h 45501"/>
                    <a:gd name="connsiteX2" fmla="*/ 28 w 175779"/>
                    <a:gd name="connsiteY2" fmla="*/ 22145 h 45501"/>
                    <a:gd name="connsiteX3" fmla="*/ 23129 w 175779"/>
                    <a:gd name="connsiteY3" fmla="*/ 45019 h 45501"/>
                    <a:gd name="connsiteX4" fmla="*/ 152450 w 175779"/>
                    <a:gd name="connsiteY4" fmla="*/ 45019 h 45501"/>
                    <a:gd name="connsiteX5" fmla="*/ 175778 w 175779"/>
                    <a:gd name="connsiteY5" fmla="*/ 22220 h 45501"/>
                    <a:gd name="connsiteX6" fmla="*/ 150714 w 175779"/>
                    <a:gd name="connsiteY6" fmla="*/ 101 h 45501"/>
                    <a:gd name="connsiteX7" fmla="*/ 86770 w 175779"/>
                    <a:gd name="connsiteY7" fmla="*/ 101 h 45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5779" h="45501">
                      <a:moveTo>
                        <a:pt x="86770" y="101"/>
                      </a:moveTo>
                      <a:cubicBezTo>
                        <a:pt x="66312" y="101"/>
                        <a:pt x="45853" y="25"/>
                        <a:pt x="25319" y="101"/>
                      </a:cubicBezTo>
                      <a:cubicBezTo>
                        <a:pt x="9918" y="176"/>
                        <a:pt x="708" y="8405"/>
                        <a:pt x="28" y="22145"/>
                      </a:cubicBezTo>
                      <a:cubicBezTo>
                        <a:pt x="-576" y="34450"/>
                        <a:pt x="8559" y="44793"/>
                        <a:pt x="23129" y="45019"/>
                      </a:cubicBezTo>
                      <a:cubicBezTo>
                        <a:pt x="66236" y="45699"/>
                        <a:pt x="109343" y="45623"/>
                        <a:pt x="152450" y="45019"/>
                      </a:cubicBezTo>
                      <a:cubicBezTo>
                        <a:pt x="167020" y="44793"/>
                        <a:pt x="175929" y="34979"/>
                        <a:pt x="175778" y="22220"/>
                      </a:cubicBezTo>
                      <a:cubicBezTo>
                        <a:pt x="175627" y="8858"/>
                        <a:pt x="166190" y="252"/>
                        <a:pt x="150714" y="101"/>
                      </a:cubicBezTo>
                      <a:cubicBezTo>
                        <a:pt x="129424" y="-126"/>
                        <a:pt x="108060" y="101"/>
                        <a:pt x="86770" y="10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251B3DB1-20B5-791E-8811-E6D30EDAEAE2}"/>
                    </a:ext>
                  </a:extLst>
                </p:cNvPr>
                <p:cNvSpPr/>
                <p:nvPr/>
              </p:nvSpPr>
              <p:spPr>
                <a:xfrm>
                  <a:off x="10937134" y="2908955"/>
                  <a:ext cx="158416" cy="110236"/>
                </a:xfrm>
                <a:custGeom>
                  <a:avLst/>
                  <a:gdLst>
                    <a:gd name="connsiteX0" fmla="*/ 6 w 158416"/>
                    <a:gd name="connsiteY0" fmla="*/ 82624 h 110236"/>
                    <a:gd name="connsiteX1" fmla="*/ 34884 w 158416"/>
                    <a:gd name="connsiteY1" fmla="*/ 106706 h 110236"/>
                    <a:gd name="connsiteX2" fmla="*/ 128270 w 158416"/>
                    <a:gd name="connsiteY2" fmla="*/ 52955 h 110236"/>
                    <a:gd name="connsiteX3" fmla="*/ 147671 w 158416"/>
                    <a:gd name="connsiteY3" fmla="*/ 41480 h 110236"/>
                    <a:gd name="connsiteX4" fmla="*/ 155145 w 158416"/>
                    <a:gd name="connsiteY4" fmla="*/ 10829 h 110236"/>
                    <a:gd name="connsiteX5" fmla="*/ 125627 w 158416"/>
                    <a:gd name="connsiteY5" fmla="*/ 2827 h 110236"/>
                    <a:gd name="connsiteX6" fmla="*/ 79878 w 158416"/>
                    <a:gd name="connsiteY6" fmla="*/ 28797 h 110236"/>
                    <a:gd name="connsiteX7" fmla="*/ 13897 w 158416"/>
                    <a:gd name="connsiteY7" fmla="*/ 67299 h 110236"/>
                    <a:gd name="connsiteX8" fmla="*/ 157 w 158416"/>
                    <a:gd name="connsiteY8" fmla="*/ 82624 h 110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416" h="110236">
                      <a:moveTo>
                        <a:pt x="6" y="82624"/>
                      </a:moveTo>
                      <a:cubicBezTo>
                        <a:pt x="-372" y="105951"/>
                        <a:pt x="17898" y="116219"/>
                        <a:pt x="34884" y="106706"/>
                      </a:cubicBezTo>
                      <a:cubicBezTo>
                        <a:pt x="66214" y="89116"/>
                        <a:pt x="97166" y="70922"/>
                        <a:pt x="128270" y="52955"/>
                      </a:cubicBezTo>
                      <a:cubicBezTo>
                        <a:pt x="134762" y="49180"/>
                        <a:pt x="141481" y="45707"/>
                        <a:pt x="147671" y="41480"/>
                      </a:cubicBezTo>
                      <a:cubicBezTo>
                        <a:pt x="158543" y="34157"/>
                        <a:pt x="161411" y="21398"/>
                        <a:pt x="155145" y="10829"/>
                      </a:cubicBezTo>
                      <a:cubicBezTo>
                        <a:pt x="149181" y="713"/>
                        <a:pt x="137102" y="-3137"/>
                        <a:pt x="125627" y="2827"/>
                      </a:cubicBezTo>
                      <a:cubicBezTo>
                        <a:pt x="110076" y="10905"/>
                        <a:pt x="95052" y="20040"/>
                        <a:pt x="79878" y="28797"/>
                      </a:cubicBezTo>
                      <a:cubicBezTo>
                        <a:pt x="57758" y="41480"/>
                        <a:pt x="35412" y="53710"/>
                        <a:pt x="13897" y="67299"/>
                      </a:cubicBezTo>
                      <a:cubicBezTo>
                        <a:pt x="7253" y="71526"/>
                        <a:pt x="2875" y="79453"/>
                        <a:pt x="157" y="8262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8132AD4-B3B0-3E85-9D30-FEFFF5DB4210}"/>
                    </a:ext>
                  </a:extLst>
                </p:cNvPr>
                <p:cNvSpPr/>
                <p:nvPr/>
              </p:nvSpPr>
              <p:spPr>
                <a:xfrm>
                  <a:off x="10432609" y="2518193"/>
                  <a:ext cx="45412" cy="175875"/>
                </a:xfrm>
                <a:custGeom>
                  <a:avLst/>
                  <a:gdLst>
                    <a:gd name="connsiteX0" fmla="*/ 610 w 45412"/>
                    <a:gd name="connsiteY0" fmla="*/ 90256 h 175875"/>
                    <a:gd name="connsiteX1" fmla="*/ 610 w 45412"/>
                    <a:gd name="connsiteY1" fmla="*/ 154123 h 175875"/>
                    <a:gd name="connsiteX2" fmla="*/ 19181 w 45412"/>
                    <a:gd name="connsiteY2" fmla="*/ 175639 h 175875"/>
                    <a:gd name="connsiteX3" fmla="*/ 42584 w 45412"/>
                    <a:gd name="connsiteY3" fmla="*/ 159483 h 175875"/>
                    <a:gd name="connsiteX4" fmla="*/ 45151 w 45412"/>
                    <a:gd name="connsiteY4" fmla="*/ 140912 h 175875"/>
                    <a:gd name="connsiteX5" fmla="*/ 45151 w 45412"/>
                    <a:gd name="connsiteY5" fmla="*/ 24350 h 175875"/>
                    <a:gd name="connsiteX6" fmla="*/ 24617 w 45412"/>
                    <a:gd name="connsiteY6" fmla="*/ 116 h 175875"/>
                    <a:gd name="connsiteX7" fmla="*/ 157 w 45412"/>
                    <a:gd name="connsiteY7" fmla="*/ 23746 h 175875"/>
                    <a:gd name="connsiteX8" fmla="*/ 82 w 45412"/>
                    <a:gd name="connsiteY8" fmla="*/ 90180 h 175875"/>
                    <a:gd name="connsiteX9" fmla="*/ 610 w 45412"/>
                    <a:gd name="connsiteY9" fmla="*/ 90180 h 17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5412" h="175875">
                      <a:moveTo>
                        <a:pt x="610" y="90256"/>
                      </a:moveTo>
                      <a:cubicBezTo>
                        <a:pt x="610" y="111545"/>
                        <a:pt x="610" y="132834"/>
                        <a:pt x="610" y="154123"/>
                      </a:cubicBezTo>
                      <a:cubicBezTo>
                        <a:pt x="610" y="165372"/>
                        <a:pt x="8159" y="174054"/>
                        <a:pt x="19181" y="175639"/>
                      </a:cubicBezTo>
                      <a:cubicBezTo>
                        <a:pt x="30128" y="177224"/>
                        <a:pt x="39867" y="170732"/>
                        <a:pt x="42584" y="159483"/>
                      </a:cubicBezTo>
                      <a:cubicBezTo>
                        <a:pt x="44019" y="153444"/>
                        <a:pt x="45151" y="147103"/>
                        <a:pt x="45151" y="140912"/>
                      </a:cubicBezTo>
                      <a:cubicBezTo>
                        <a:pt x="45378" y="102033"/>
                        <a:pt x="45604" y="63229"/>
                        <a:pt x="45151" y="24350"/>
                      </a:cubicBezTo>
                      <a:cubicBezTo>
                        <a:pt x="45000" y="9855"/>
                        <a:pt x="36771" y="1249"/>
                        <a:pt x="24617" y="116"/>
                      </a:cubicBezTo>
                      <a:cubicBezTo>
                        <a:pt x="10500" y="-1167"/>
                        <a:pt x="384" y="8270"/>
                        <a:pt x="157" y="23746"/>
                      </a:cubicBezTo>
                      <a:cubicBezTo>
                        <a:pt x="-145" y="45865"/>
                        <a:pt x="82" y="68061"/>
                        <a:pt x="82" y="90180"/>
                      </a:cubicBezTo>
                      <a:cubicBezTo>
                        <a:pt x="233" y="90180"/>
                        <a:pt x="459" y="90180"/>
                        <a:pt x="610" y="901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7DF965DE-C7BE-252B-4E93-F8FCFCE82306}"/>
                    </a:ext>
                  </a:extLst>
                </p:cNvPr>
                <p:cNvSpPr/>
                <p:nvPr/>
              </p:nvSpPr>
              <p:spPr>
                <a:xfrm>
                  <a:off x="10742140" y="2618529"/>
                  <a:ext cx="110519" cy="158529"/>
                </a:xfrm>
                <a:custGeom>
                  <a:avLst/>
                  <a:gdLst>
                    <a:gd name="connsiteX0" fmla="*/ 0 w 110519"/>
                    <a:gd name="connsiteY0" fmla="*/ 133660 h 158529"/>
                    <a:gd name="connsiteX1" fmla="*/ 16005 w 110519"/>
                    <a:gd name="connsiteY1" fmla="*/ 157365 h 158529"/>
                    <a:gd name="connsiteX2" fmla="*/ 43560 w 110519"/>
                    <a:gd name="connsiteY2" fmla="*/ 145361 h 158529"/>
                    <a:gd name="connsiteX3" fmla="*/ 78664 w 110519"/>
                    <a:gd name="connsiteY3" fmla="*/ 84438 h 158529"/>
                    <a:gd name="connsiteX4" fmla="*/ 106295 w 110519"/>
                    <a:gd name="connsiteY4" fmla="*/ 36575 h 158529"/>
                    <a:gd name="connsiteX5" fmla="*/ 99199 w 110519"/>
                    <a:gd name="connsiteY5" fmla="*/ 2829 h 158529"/>
                    <a:gd name="connsiteX6" fmla="*/ 66812 w 110519"/>
                    <a:gd name="connsiteY6" fmla="*/ 14833 h 158529"/>
                    <a:gd name="connsiteX7" fmla="*/ 5813 w 110519"/>
                    <a:gd name="connsiteY7" fmla="*/ 120297 h 158529"/>
                    <a:gd name="connsiteX8" fmla="*/ 0 w 110519"/>
                    <a:gd name="connsiteY8" fmla="*/ 133584 h 15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0519" h="158529">
                      <a:moveTo>
                        <a:pt x="0" y="133660"/>
                      </a:moveTo>
                      <a:cubicBezTo>
                        <a:pt x="906" y="146116"/>
                        <a:pt x="5587" y="153968"/>
                        <a:pt x="16005" y="157365"/>
                      </a:cubicBezTo>
                      <a:cubicBezTo>
                        <a:pt x="26498" y="160838"/>
                        <a:pt x="36992" y="156459"/>
                        <a:pt x="43560" y="145361"/>
                      </a:cubicBezTo>
                      <a:cubicBezTo>
                        <a:pt x="55488" y="125129"/>
                        <a:pt x="66963" y="104746"/>
                        <a:pt x="78664" y="84438"/>
                      </a:cubicBezTo>
                      <a:cubicBezTo>
                        <a:pt x="87875" y="68509"/>
                        <a:pt x="97311" y="52655"/>
                        <a:pt x="106295" y="36575"/>
                      </a:cubicBezTo>
                      <a:cubicBezTo>
                        <a:pt x="113996" y="22684"/>
                        <a:pt x="110900" y="9095"/>
                        <a:pt x="99199" y="2829"/>
                      </a:cubicBezTo>
                      <a:cubicBezTo>
                        <a:pt x="87195" y="-3512"/>
                        <a:pt x="74965" y="942"/>
                        <a:pt x="66812" y="14833"/>
                      </a:cubicBezTo>
                      <a:cubicBezTo>
                        <a:pt x="46429" y="49937"/>
                        <a:pt x="26045" y="85042"/>
                        <a:pt x="5813" y="120297"/>
                      </a:cubicBezTo>
                      <a:cubicBezTo>
                        <a:pt x="3171" y="124903"/>
                        <a:pt x="1510" y="130112"/>
                        <a:pt x="0" y="1335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3F9E826B-3559-52F8-BCE0-1EB25AF1D877}"/>
                    </a:ext>
                  </a:extLst>
                </p:cNvPr>
                <p:cNvSpPr/>
                <p:nvPr/>
              </p:nvSpPr>
              <p:spPr>
                <a:xfrm>
                  <a:off x="10057696" y="2618444"/>
                  <a:ext cx="109659" cy="158748"/>
                </a:xfrm>
                <a:custGeom>
                  <a:avLst/>
                  <a:gdLst>
                    <a:gd name="connsiteX0" fmla="*/ 109635 w 109659"/>
                    <a:gd name="connsiteY0" fmla="*/ 132386 h 158748"/>
                    <a:gd name="connsiteX1" fmla="*/ 104652 w 109659"/>
                    <a:gd name="connsiteY1" fmla="*/ 120609 h 158748"/>
                    <a:gd name="connsiteX2" fmla="*/ 44484 w 109659"/>
                    <a:gd name="connsiteY2" fmla="*/ 16201 h 158748"/>
                    <a:gd name="connsiteX3" fmla="*/ 10436 w 109659"/>
                    <a:gd name="connsiteY3" fmla="*/ 3518 h 158748"/>
                    <a:gd name="connsiteX4" fmla="*/ 5378 w 109659"/>
                    <a:gd name="connsiteY4" fmla="*/ 38774 h 158748"/>
                    <a:gd name="connsiteX5" fmla="*/ 66905 w 109659"/>
                    <a:gd name="connsiteY5" fmla="*/ 145295 h 158748"/>
                    <a:gd name="connsiteX6" fmla="*/ 94234 w 109659"/>
                    <a:gd name="connsiteY6" fmla="*/ 157525 h 158748"/>
                    <a:gd name="connsiteX7" fmla="*/ 109635 w 109659"/>
                    <a:gd name="connsiteY7" fmla="*/ 132310 h 158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9659" h="158748">
                      <a:moveTo>
                        <a:pt x="109635" y="132386"/>
                      </a:moveTo>
                      <a:cubicBezTo>
                        <a:pt x="108804" y="130423"/>
                        <a:pt x="107294" y="125214"/>
                        <a:pt x="104652" y="120609"/>
                      </a:cubicBezTo>
                      <a:cubicBezTo>
                        <a:pt x="84722" y="85731"/>
                        <a:pt x="64640" y="50928"/>
                        <a:pt x="44484" y="16201"/>
                      </a:cubicBezTo>
                      <a:cubicBezTo>
                        <a:pt x="35424" y="574"/>
                        <a:pt x="22817" y="-3956"/>
                        <a:pt x="10436" y="3518"/>
                      </a:cubicBezTo>
                      <a:cubicBezTo>
                        <a:pt x="-1266" y="10539"/>
                        <a:pt x="-3379" y="23448"/>
                        <a:pt x="5378" y="38774"/>
                      </a:cubicBezTo>
                      <a:cubicBezTo>
                        <a:pt x="25686" y="74407"/>
                        <a:pt x="46220" y="109889"/>
                        <a:pt x="66905" y="145295"/>
                      </a:cubicBezTo>
                      <a:cubicBezTo>
                        <a:pt x="73549" y="156619"/>
                        <a:pt x="83740" y="161149"/>
                        <a:pt x="94234" y="157525"/>
                      </a:cubicBezTo>
                      <a:cubicBezTo>
                        <a:pt x="104350" y="154052"/>
                        <a:pt x="110088" y="146956"/>
                        <a:pt x="109635" y="13231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0BF20BEA-3212-7CBC-C9FC-868F5BE264DE}"/>
                    </a:ext>
                  </a:extLst>
                </p:cNvPr>
                <p:cNvSpPr/>
                <p:nvPr/>
              </p:nvSpPr>
              <p:spPr>
                <a:xfrm>
                  <a:off x="10873914" y="3524671"/>
                  <a:ext cx="158359" cy="110114"/>
                </a:xfrm>
                <a:custGeom>
                  <a:avLst/>
                  <a:gdLst>
                    <a:gd name="connsiteX0" fmla="*/ 133813 w 158359"/>
                    <a:gd name="connsiteY0" fmla="*/ 110114 h 110114"/>
                    <a:gd name="connsiteX1" fmla="*/ 157140 w 158359"/>
                    <a:gd name="connsiteY1" fmla="*/ 94487 h 110114"/>
                    <a:gd name="connsiteX2" fmla="*/ 147477 w 158359"/>
                    <a:gd name="connsiteY2" fmla="*/ 68366 h 110114"/>
                    <a:gd name="connsiteX3" fmla="*/ 100898 w 158359"/>
                    <a:gd name="connsiteY3" fmla="*/ 41189 h 110114"/>
                    <a:gd name="connsiteX4" fmla="*/ 36652 w 158359"/>
                    <a:gd name="connsiteY4" fmla="*/ 4423 h 110114"/>
                    <a:gd name="connsiteX5" fmla="*/ 2831 w 158359"/>
                    <a:gd name="connsiteY5" fmla="*/ 11142 h 110114"/>
                    <a:gd name="connsiteX6" fmla="*/ 14759 w 158359"/>
                    <a:gd name="connsiteY6" fmla="*/ 43680 h 110114"/>
                    <a:gd name="connsiteX7" fmla="*/ 120224 w 158359"/>
                    <a:gd name="connsiteY7" fmla="*/ 104452 h 110114"/>
                    <a:gd name="connsiteX8" fmla="*/ 133888 w 158359"/>
                    <a:gd name="connsiteY8" fmla="*/ 110114 h 11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359" h="110114">
                      <a:moveTo>
                        <a:pt x="133813" y="110114"/>
                      </a:moveTo>
                      <a:cubicBezTo>
                        <a:pt x="146873" y="109435"/>
                        <a:pt x="154196" y="104377"/>
                        <a:pt x="157140" y="94487"/>
                      </a:cubicBezTo>
                      <a:cubicBezTo>
                        <a:pt x="160311" y="83767"/>
                        <a:pt x="157367" y="74330"/>
                        <a:pt x="147477" y="68366"/>
                      </a:cubicBezTo>
                      <a:cubicBezTo>
                        <a:pt x="132076" y="59005"/>
                        <a:pt x="116449" y="50172"/>
                        <a:pt x="100898" y="41189"/>
                      </a:cubicBezTo>
                      <a:cubicBezTo>
                        <a:pt x="79533" y="28883"/>
                        <a:pt x="58244" y="16427"/>
                        <a:pt x="36652" y="4423"/>
                      </a:cubicBezTo>
                      <a:cubicBezTo>
                        <a:pt x="22460" y="-3504"/>
                        <a:pt x="9097" y="-484"/>
                        <a:pt x="2831" y="11142"/>
                      </a:cubicBezTo>
                      <a:cubicBezTo>
                        <a:pt x="-3510" y="22919"/>
                        <a:pt x="944" y="35678"/>
                        <a:pt x="14759" y="43680"/>
                      </a:cubicBezTo>
                      <a:cubicBezTo>
                        <a:pt x="49864" y="64063"/>
                        <a:pt x="84968" y="84371"/>
                        <a:pt x="120224" y="104452"/>
                      </a:cubicBezTo>
                      <a:cubicBezTo>
                        <a:pt x="125207" y="107246"/>
                        <a:pt x="130793" y="108906"/>
                        <a:pt x="133888" y="1101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B241387-72AA-178E-9D6B-DCD75E778D82}"/>
                  </a:ext>
                </a:extLst>
              </p:cNvPr>
              <p:cNvSpPr/>
              <p:nvPr/>
            </p:nvSpPr>
            <p:spPr>
              <a:xfrm>
                <a:off x="10239880" y="3882178"/>
                <a:ext cx="408496" cy="57073"/>
              </a:xfrm>
              <a:custGeom>
                <a:avLst/>
                <a:gdLst>
                  <a:gd name="connsiteX0" fmla="*/ 405175 w 408496"/>
                  <a:gd name="connsiteY0" fmla="*/ 0 h 57073"/>
                  <a:gd name="connsiteX1" fmla="*/ 408496 w 408496"/>
                  <a:gd name="connsiteY1" fmla="*/ 3322 h 57073"/>
                  <a:gd name="connsiteX2" fmla="*/ 408496 w 408496"/>
                  <a:gd name="connsiteY2" fmla="*/ 53751 h 57073"/>
                  <a:gd name="connsiteX3" fmla="*/ 405175 w 408496"/>
                  <a:gd name="connsiteY3" fmla="*/ 57073 h 57073"/>
                  <a:gd name="connsiteX4" fmla="*/ 3322 w 408496"/>
                  <a:gd name="connsiteY4" fmla="*/ 57073 h 57073"/>
                  <a:gd name="connsiteX5" fmla="*/ 0 w 408496"/>
                  <a:gd name="connsiteY5" fmla="*/ 53751 h 57073"/>
                  <a:gd name="connsiteX6" fmla="*/ 0 w 408496"/>
                  <a:gd name="connsiteY6" fmla="*/ 3322 h 57073"/>
                  <a:gd name="connsiteX7" fmla="*/ 3322 w 408496"/>
                  <a:gd name="connsiteY7" fmla="*/ 0 h 5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8496" h="57073">
                    <a:moveTo>
                      <a:pt x="405175" y="0"/>
                    </a:moveTo>
                    <a:cubicBezTo>
                      <a:pt x="407009" y="0"/>
                      <a:pt x="408496" y="1487"/>
                      <a:pt x="408496" y="3322"/>
                    </a:cubicBezTo>
                    <a:lnTo>
                      <a:pt x="408496" y="53751"/>
                    </a:lnTo>
                    <a:cubicBezTo>
                      <a:pt x="408496" y="55586"/>
                      <a:pt x="407009" y="57073"/>
                      <a:pt x="405175" y="57073"/>
                    </a:cubicBezTo>
                    <a:lnTo>
                      <a:pt x="3322" y="57073"/>
                    </a:lnTo>
                    <a:cubicBezTo>
                      <a:pt x="1487" y="57073"/>
                      <a:pt x="0" y="55586"/>
                      <a:pt x="0" y="53751"/>
                    </a:cubicBezTo>
                    <a:lnTo>
                      <a:pt x="0" y="3322"/>
                    </a:lnTo>
                    <a:cubicBezTo>
                      <a:pt x="0" y="1487"/>
                      <a:pt x="1487" y="0"/>
                      <a:pt x="3322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5DFC2FE-B89C-9BFD-279B-BF5E11DD6049}"/>
                  </a:ext>
                </a:extLst>
              </p:cNvPr>
              <p:cNvSpPr/>
              <p:nvPr/>
            </p:nvSpPr>
            <p:spPr>
              <a:xfrm>
                <a:off x="10251883" y="3969298"/>
                <a:ext cx="384489" cy="57073"/>
              </a:xfrm>
              <a:custGeom>
                <a:avLst/>
                <a:gdLst>
                  <a:gd name="connsiteX0" fmla="*/ 381168 w 384489"/>
                  <a:gd name="connsiteY0" fmla="*/ 0 h 57073"/>
                  <a:gd name="connsiteX1" fmla="*/ 384489 w 384489"/>
                  <a:gd name="connsiteY1" fmla="*/ 3322 h 57073"/>
                  <a:gd name="connsiteX2" fmla="*/ 384489 w 384489"/>
                  <a:gd name="connsiteY2" fmla="*/ 53752 h 57073"/>
                  <a:gd name="connsiteX3" fmla="*/ 381168 w 384489"/>
                  <a:gd name="connsiteY3" fmla="*/ 57073 h 57073"/>
                  <a:gd name="connsiteX4" fmla="*/ 3322 w 384489"/>
                  <a:gd name="connsiteY4" fmla="*/ 57073 h 57073"/>
                  <a:gd name="connsiteX5" fmla="*/ 0 w 384489"/>
                  <a:gd name="connsiteY5" fmla="*/ 53752 h 57073"/>
                  <a:gd name="connsiteX6" fmla="*/ 0 w 384489"/>
                  <a:gd name="connsiteY6" fmla="*/ 3322 h 57073"/>
                  <a:gd name="connsiteX7" fmla="*/ 3322 w 384489"/>
                  <a:gd name="connsiteY7" fmla="*/ 0 h 5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4489" h="57073">
                    <a:moveTo>
                      <a:pt x="381168" y="0"/>
                    </a:moveTo>
                    <a:cubicBezTo>
                      <a:pt x="383002" y="0"/>
                      <a:pt x="384489" y="1487"/>
                      <a:pt x="384489" y="3322"/>
                    </a:cubicBezTo>
                    <a:lnTo>
                      <a:pt x="384489" y="53752"/>
                    </a:lnTo>
                    <a:cubicBezTo>
                      <a:pt x="384489" y="55586"/>
                      <a:pt x="383002" y="57073"/>
                      <a:pt x="381168" y="57073"/>
                    </a:cubicBezTo>
                    <a:lnTo>
                      <a:pt x="3322" y="57073"/>
                    </a:lnTo>
                    <a:cubicBezTo>
                      <a:pt x="1487" y="57073"/>
                      <a:pt x="0" y="55586"/>
                      <a:pt x="0" y="53752"/>
                    </a:cubicBezTo>
                    <a:lnTo>
                      <a:pt x="0" y="3322"/>
                    </a:lnTo>
                    <a:cubicBezTo>
                      <a:pt x="0" y="1487"/>
                      <a:pt x="1487" y="0"/>
                      <a:pt x="3322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AF1BF4F-FD79-A747-DC73-D368FBFAA178}"/>
                  </a:ext>
                </a:extLst>
              </p:cNvPr>
              <p:cNvSpPr/>
              <p:nvPr/>
            </p:nvSpPr>
            <p:spPr>
              <a:xfrm>
                <a:off x="10302691" y="4062382"/>
                <a:ext cx="282723" cy="88931"/>
              </a:xfrm>
              <a:custGeom>
                <a:avLst/>
                <a:gdLst>
                  <a:gd name="connsiteX0" fmla="*/ 75 w 282723"/>
                  <a:gd name="connsiteY0" fmla="*/ 0 h 88931"/>
                  <a:gd name="connsiteX1" fmla="*/ 141400 w 282723"/>
                  <a:gd name="connsiteY1" fmla="*/ 88932 h 88931"/>
                  <a:gd name="connsiteX2" fmla="*/ 282724 w 282723"/>
                  <a:gd name="connsiteY2" fmla="*/ 0 h 88931"/>
                  <a:gd name="connsiteX3" fmla="*/ 0 w 282723"/>
                  <a:gd name="connsiteY3" fmla="*/ 0 h 8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723" h="88931">
                    <a:moveTo>
                      <a:pt x="75" y="0"/>
                    </a:moveTo>
                    <a:cubicBezTo>
                      <a:pt x="25366" y="52619"/>
                      <a:pt x="79193" y="88932"/>
                      <a:pt x="141400" y="88932"/>
                    </a:cubicBezTo>
                    <a:cubicBezTo>
                      <a:pt x="203606" y="88932"/>
                      <a:pt x="257434" y="52619"/>
                      <a:pt x="28272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82504AE-BBFE-BA07-AA9A-20B55F4DC5FD}"/>
                  </a:ext>
                </a:extLst>
              </p:cNvPr>
              <p:cNvSpPr/>
              <p:nvPr/>
            </p:nvSpPr>
            <p:spPr>
              <a:xfrm>
                <a:off x="10128471" y="3171782"/>
                <a:ext cx="583999" cy="383734"/>
              </a:xfrm>
              <a:custGeom>
                <a:avLst/>
                <a:gdLst>
                  <a:gd name="connsiteX0" fmla="*/ 1943 w 583999"/>
                  <a:gd name="connsiteY0" fmla="*/ 371127 h 383734"/>
                  <a:gd name="connsiteX1" fmla="*/ 178070 w 583999"/>
                  <a:gd name="connsiteY1" fmla="*/ 180656 h 383734"/>
                  <a:gd name="connsiteX2" fmla="*/ 258772 w 583999"/>
                  <a:gd name="connsiteY2" fmla="*/ 225424 h 383734"/>
                  <a:gd name="connsiteX3" fmla="*/ 395039 w 583999"/>
                  <a:gd name="connsiteY3" fmla="*/ 73984 h 383734"/>
                  <a:gd name="connsiteX4" fmla="*/ 440033 w 583999"/>
                  <a:gd name="connsiteY4" fmla="*/ 122904 h 383734"/>
                  <a:gd name="connsiteX5" fmla="*/ 583999 w 583999"/>
                  <a:gd name="connsiteY5" fmla="*/ 0 h 383734"/>
                  <a:gd name="connsiteX6" fmla="*/ 583999 w 583999"/>
                  <a:gd name="connsiteY6" fmla="*/ 33670 h 383734"/>
                  <a:gd name="connsiteX7" fmla="*/ 441467 w 583999"/>
                  <a:gd name="connsiteY7" fmla="*/ 154913 h 383734"/>
                  <a:gd name="connsiteX8" fmla="*/ 395039 w 583999"/>
                  <a:gd name="connsiteY8" fmla="*/ 104408 h 383734"/>
                  <a:gd name="connsiteX9" fmla="*/ 261264 w 583999"/>
                  <a:gd name="connsiteY9" fmla="*/ 252828 h 383734"/>
                  <a:gd name="connsiteX10" fmla="*/ 178145 w 583999"/>
                  <a:gd name="connsiteY10" fmla="*/ 208212 h 383734"/>
                  <a:gd name="connsiteX11" fmla="*/ 12965 w 583999"/>
                  <a:gd name="connsiteY11" fmla="*/ 381394 h 383734"/>
                  <a:gd name="connsiteX12" fmla="*/ 7529 w 583999"/>
                  <a:gd name="connsiteY12" fmla="*/ 383734 h 383734"/>
                  <a:gd name="connsiteX13" fmla="*/ 7529 w 583999"/>
                  <a:gd name="connsiteY13" fmla="*/ 383734 h 383734"/>
                  <a:gd name="connsiteX14" fmla="*/ 2018 w 583999"/>
                  <a:gd name="connsiteY14" fmla="*/ 371127 h 38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83999" h="383734">
                    <a:moveTo>
                      <a:pt x="1943" y="371127"/>
                    </a:moveTo>
                    <a:lnTo>
                      <a:pt x="178070" y="180656"/>
                    </a:lnTo>
                    <a:lnTo>
                      <a:pt x="258772" y="225424"/>
                    </a:lnTo>
                    <a:lnTo>
                      <a:pt x="395039" y="73984"/>
                    </a:lnTo>
                    <a:lnTo>
                      <a:pt x="440033" y="122904"/>
                    </a:lnTo>
                    <a:lnTo>
                      <a:pt x="583999" y="0"/>
                    </a:lnTo>
                    <a:lnTo>
                      <a:pt x="583999" y="33670"/>
                    </a:lnTo>
                    <a:lnTo>
                      <a:pt x="441467" y="154913"/>
                    </a:lnTo>
                    <a:lnTo>
                      <a:pt x="395039" y="104408"/>
                    </a:lnTo>
                    <a:lnTo>
                      <a:pt x="261264" y="252828"/>
                    </a:lnTo>
                    <a:lnTo>
                      <a:pt x="178145" y="208212"/>
                    </a:lnTo>
                    <a:lnTo>
                      <a:pt x="12965" y="381394"/>
                    </a:lnTo>
                    <a:cubicBezTo>
                      <a:pt x="11531" y="382904"/>
                      <a:pt x="9568" y="383734"/>
                      <a:pt x="7529" y="383734"/>
                    </a:cubicBezTo>
                    <a:lnTo>
                      <a:pt x="7529" y="383734"/>
                    </a:lnTo>
                    <a:cubicBezTo>
                      <a:pt x="961" y="383734"/>
                      <a:pt x="-2436" y="375959"/>
                      <a:pt x="2018" y="371127"/>
                    </a:cubicBezTo>
                    <a:close/>
                  </a:path>
                </a:pathLst>
              </a:custGeom>
              <a:solidFill>
                <a:srgbClr val="231F2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5DBC411-C72A-92CE-E409-78CE2C7D5364}"/>
                  </a:ext>
                </a:extLst>
              </p:cNvPr>
              <p:cNvSpPr/>
              <p:nvPr/>
            </p:nvSpPr>
            <p:spPr>
              <a:xfrm rot="18900000">
                <a:off x="10273136" y="3337325"/>
                <a:ext cx="66736" cy="66736"/>
              </a:xfrm>
              <a:custGeom>
                <a:avLst/>
                <a:gdLst>
                  <a:gd name="connsiteX0" fmla="*/ 66736 w 66736"/>
                  <a:gd name="connsiteY0" fmla="*/ 33368 h 66736"/>
                  <a:gd name="connsiteX1" fmla="*/ 33368 w 66736"/>
                  <a:gd name="connsiteY1" fmla="*/ 66736 h 66736"/>
                  <a:gd name="connsiteX2" fmla="*/ 0 w 66736"/>
                  <a:gd name="connsiteY2" fmla="*/ 33368 h 66736"/>
                  <a:gd name="connsiteX3" fmla="*/ 33368 w 66736"/>
                  <a:gd name="connsiteY3" fmla="*/ 0 h 66736"/>
                  <a:gd name="connsiteX4" fmla="*/ 66736 w 66736"/>
                  <a:gd name="connsiteY4" fmla="*/ 33368 h 6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36" h="66736">
                    <a:moveTo>
                      <a:pt x="66736" y="33368"/>
                    </a:moveTo>
                    <a:cubicBezTo>
                      <a:pt x="66736" y="51797"/>
                      <a:pt x="51797" y="66736"/>
                      <a:pt x="33368" y="66736"/>
                    </a:cubicBezTo>
                    <a:cubicBezTo>
                      <a:pt x="14939" y="66736"/>
                      <a:pt x="0" y="51797"/>
                      <a:pt x="0" y="33368"/>
                    </a:cubicBezTo>
                    <a:cubicBezTo>
                      <a:pt x="0" y="14939"/>
                      <a:pt x="14939" y="0"/>
                      <a:pt x="33368" y="0"/>
                    </a:cubicBezTo>
                    <a:cubicBezTo>
                      <a:pt x="51797" y="0"/>
                      <a:pt x="66736" y="14939"/>
                      <a:pt x="66736" y="333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B25EAE3-7E89-F2B3-51DD-E34DCCCDF360}"/>
                  </a:ext>
                </a:extLst>
              </p:cNvPr>
              <p:cNvSpPr/>
              <p:nvPr/>
            </p:nvSpPr>
            <p:spPr>
              <a:xfrm>
                <a:off x="10484480" y="3229384"/>
                <a:ext cx="66736" cy="66736"/>
              </a:xfrm>
              <a:custGeom>
                <a:avLst/>
                <a:gdLst>
                  <a:gd name="connsiteX0" fmla="*/ 66736 w 66736"/>
                  <a:gd name="connsiteY0" fmla="*/ 33368 h 66736"/>
                  <a:gd name="connsiteX1" fmla="*/ 33368 w 66736"/>
                  <a:gd name="connsiteY1" fmla="*/ 66736 h 66736"/>
                  <a:gd name="connsiteX2" fmla="*/ 0 w 66736"/>
                  <a:gd name="connsiteY2" fmla="*/ 33368 h 66736"/>
                  <a:gd name="connsiteX3" fmla="*/ 33368 w 66736"/>
                  <a:gd name="connsiteY3" fmla="*/ 0 h 66736"/>
                  <a:gd name="connsiteX4" fmla="*/ 66736 w 66736"/>
                  <a:gd name="connsiteY4" fmla="*/ 33368 h 6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36" h="66736">
                    <a:moveTo>
                      <a:pt x="66736" y="33368"/>
                    </a:moveTo>
                    <a:cubicBezTo>
                      <a:pt x="66736" y="51797"/>
                      <a:pt x="51797" y="66736"/>
                      <a:pt x="33368" y="66736"/>
                    </a:cubicBezTo>
                    <a:cubicBezTo>
                      <a:pt x="14940" y="66736"/>
                      <a:pt x="0" y="51797"/>
                      <a:pt x="0" y="33368"/>
                    </a:cubicBezTo>
                    <a:cubicBezTo>
                      <a:pt x="0" y="14939"/>
                      <a:pt x="14940" y="0"/>
                      <a:pt x="33368" y="0"/>
                    </a:cubicBezTo>
                    <a:cubicBezTo>
                      <a:pt x="51797" y="0"/>
                      <a:pt x="66736" y="14940"/>
                      <a:pt x="66736" y="3336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ABCEB78-316D-611A-73B5-E6495F2B73AA}"/>
                  </a:ext>
                </a:extLst>
              </p:cNvPr>
              <p:cNvSpPr/>
              <p:nvPr/>
            </p:nvSpPr>
            <p:spPr>
              <a:xfrm>
                <a:off x="10670119" y="3143623"/>
                <a:ext cx="89686" cy="89686"/>
              </a:xfrm>
              <a:custGeom>
                <a:avLst/>
                <a:gdLst>
                  <a:gd name="connsiteX0" fmla="*/ 89687 w 89686"/>
                  <a:gd name="connsiteY0" fmla="*/ 44843 h 89686"/>
                  <a:gd name="connsiteX1" fmla="*/ 44843 w 89686"/>
                  <a:gd name="connsiteY1" fmla="*/ 89687 h 89686"/>
                  <a:gd name="connsiteX2" fmla="*/ 0 w 89686"/>
                  <a:gd name="connsiteY2" fmla="*/ 44843 h 89686"/>
                  <a:gd name="connsiteX3" fmla="*/ 44843 w 89686"/>
                  <a:gd name="connsiteY3" fmla="*/ 0 h 89686"/>
                  <a:gd name="connsiteX4" fmla="*/ 89687 w 89686"/>
                  <a:gd name="connsiteY4" fmla="*/ 44843 h 89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86" h="89686">
                    <a:moveTo>
                      <a:pt x="89687" y="44843"/>
                    </a:moveTo>
                    <a:cubicBezTo>
                      <a:pt x="89687" y="69610"/>
                      <a:pt x="69609" y="89687"/>
                      <a:pt x="44843" y="89687"/>
                    </a:cubicBezTo>
                    <a:cubicBezTo>
                      <a:pt x="20077" y="89687"/>
                      <a:pt x="0" y="69610"/>
                      <a:pt x="0" y="44843"/>
                    </a:cubicBezTo>
                    <a:cubicBezTo>
                      <a:pt x="0" y="20077"/>
                      <a:pt x="20077" y="0"/>
                      <a:pt x="44843" y="0"/>
                    </a:cubicBezTo>
                    <a:cubicBezTo>
                      <a:pt x="69609" y="0"/>
                      <a:pt x="89687" y="20077"/>
                      <a:pt x="89687" y="44843"/>
                    </a:cubicBezTo>
                    <a:close/>
                  </a:path>
                </a:pathLst>
              </a:custGeom>
              <a:solidFill>
                <a:schemeClr val="bg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E21BD06-5E39-5003-8965-43D6C65620E8}"/>
                  </a:ext>
                </a:extLst>
              </p:cNvPr>
              <p:cNvSpPr/>
              <p:nvPr/>
            </p:nvSpPr>
            <p:spPr>
              <a:xfrm>
                <a:off x="10036094" y="2811621"/>
                <a:ext cx="817037" cy="1026015"/>
              </a:xfrm>
              <a:custGeom>
                <a:avLst/>
                <a:gdLst>
                  <a:gd name="connsiteX0" fmla="*/ 811435 w 817037"/>
                  <a:gd name="connsiteY0" fmla="*/ 342873 h 1026015"/>
                  <a:gd name="connsiteX1" fmla="*/ 350093 w 817037"/>
                  <a:gd name="connsiteY1" fmla="*/ 3906 h 1026015"/>
                  <a:gd name="connsiteX2" fmla="*/ 11126 w 817037"/>
                  <a:gd name="connsiteY2" fmla="*/ 502693 h 1026015"/>
                  <a:gd name="connsiteX3" fmla="*/ 133426 w 817037"/>
                  <a:gd name="connsiteY3" fmla="*/ 710830 h 1026015"/>
                  <a:gd name="connsiteX4" fmla="*/ 168681 w 817037"/>
                  <a:gd name="connsiteY4" fmla="*/ 672705 h 1026015"/>
                  <a:gd name="connsiteX5" fmla="*/ 166794 w 817037"/>
                  <a:gd name="connsiteY5" fmla="*/ 670969 h 1026015"/>
                  <a:gd name="connsiteX6" fmla="*/ 288565 w 817037"/>
                  <a:gd name="connsiteY6" fmla="*/ 70492 h 1026015"/>
                  <a:gd name="connsiteX7" fmla="*/ 763421 w 817037"/>
                  <a:gd name="connsiteY7" fmla="*/ 367333 h 1026015"/>
                  <a:gd name="connsiteX8" fmla="*/ 651388 w 817037"/>
                  <a:gd name="connsiteY8" fmla="*/ 670063 h 1026015"/>
                  <a:gd name="connsiteX9" fmla="*/ 557549 w 817037"/>
                  <a:gd name="connsiteY9" fmla="*/ 886654 h 1026015"/>
                  <a:gd name="connsiteX10" fmla="*/ 557549 w 817037"/>
                  <a:gd name="connsiteY10" fmla="*/ 1024883 h 1026015"/>
                  <a:gd name="connsiteX11" fmla="*/ 557549 w 817037"/>
                  <a:gd name="connsiteY11" fmla="*/ 1026016 h 1026015"/>
                  <a:gd name="connsiteX12" fmla="*/ 609263 w 817037"/>
                  <a:gd name="connsiteY12" fmla="*/ 1026016 h 1026015"/>
                  <a:gd name="connsiteX13" fmla="*/ 609187 w 817037"/>
                  <a:gd name="connsiteY13" fmla="*/ 883333 h 1026015"/>
                  <a:gd name="connsiteX14" fmla="*/ 684001 w 817037"/>
                  <a:gd name="connsiteY14" fmla="*/ 710226 h 1026015"/>
                  <a:gd name="connsiteX15" fmla="*/ 811435 w 817037"/>
                  <a:gd name="connsiteY15" fmla="*/ 342873 h 10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17037" h="1026015">
                    <a:moveTo>
                      <a:pt x="811435" y="342873"/>
                    </a:moveTo>
                    <a:cubicBezTo>
                      <a:pt x="778821" y="131264"/>
                      <a:pt x="583444" y="-27197"/>
                      <a:pt x="350093" y="3906"/>
                    </a:cubicBezTo>
                    <a:cubicBezTo>
                      <a:pt x="108060" y="36142"/>
                      <a:pt x="-43456" y="263529"/>
                      <a:pt x="11126" y="502693"/>
                    </a:cubicBezTo>
                    <a:cubicBezTo>
                      <a:pt x="29773" y="584529"/>
                      <a:pt x="71143" y="654209"/>
                      <a:pt x="133426" y="710830"/>
                    </a:cubicBezTo>
                    <a:lnTo>
                      <a:pt x="168681" y="672705"/>
                    </a:lnTo>
                    <a:cubicBezTo>
                      <a:pt x="168077" y="672101"/>
                      <a:pt x="167398" y="671573"/>
                      <a:pt x="166794" y="670969"/>
                    </a:cubicBezTo>
                    <a:cubicBezTo>
                      <a:pt x="-29188" y="493483"/>
                      <a:pt x="30905" y="159197"/>
                      <a:pt x="288565" y="70492"/>
                    </a:cubicBezTo>
                    <a:cubicBezTo>
                      <a:pt x="505836" y="-4322"/>
                      <a:pt x="737526" y="140097"/>
                      <a:pt x="763421" y="367333"/>
                    </a:cubicBezTo>
                    <a:cubicBezTo>
                      <a:pt x="777010" y="486311"/>
                      <a:pt x="738659" y="588303"/>
                      <a:pt x="651388" y="670063"/>
                    </a:cubicBezTo>
                    <a:cubicBezTo>
                      <a:pt x="588275" y="729250"/>
                      <a:pt x="556794" y="800516"/>
                      <a:pt x="557549" y="886654"/>
                    </a:cubicBezTo>
                    <a:cubicBezTo>
                      <a:pt x="557927" y="932706"/>
                      <a:pt x="557700" y="978832"/>
                      <a:pt x="557549" y="1024883"/>
                    </a:cubicBezTo>
                    <a:cubicBezTo>
                      <a:pt x="557549" y="1025261"/>
                      <a:pt x="557549" y="1025638"/>
                      <a:pt x="557549" y="1026016"/>
                    </a:cubicBezTo>
                    <a:lnTo>
                      <a:pt x="609263" y="1026016"/>
                    </a:lnTo>
                    <a:cubicBezTo>
                      <a:pt x="609489" y="978455"/>
                      <a:pt x="609791" y="930894"/>
                      <a:pt x="609187" y="883333"/>
                    </a:cubicBezTo>
                    <a:cubicBezTo>
                      <a:pt x="608281" y="814256"/>
                      <a:pt x="633949" y="757485"/>
                      <a:pt x="684001" y="710226"/>
                    </a:cubicBezTo>
                    <a:cubicBezTo>
                      <a:pt x="789994" y="610045"/>
                      <a:pt x="833554" y="486387"/>
                      <a:pt x="811435" y="342873"/>
                    </a:cubicBezTo>
                    <a:close/>
                  </a:path>
                </a:pathLst>
              </a:custGeom>
              <a:solidFill>
                <a:schemeClr val="tx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68DCAE4-72B9-621A-4B6D-94F41BD6EFB5}"/>
                  </a:ext>
                </a:extLst>
              </p:cNvPr>
              <p:cNvSpPr/>
              <p:nvPr/>
            </p:nvSpPr>
            <p:spPr>
              <a:xfrm>
                <a:off x="10181221" y="3495726"/>
                <a:ext cx="115620" cy="341911"/>
              </a:xfrm>
              <a:custGeom>
                <a:avLst/>
                <a:gdLst>
                  <a:gd name="connsiteX0" fmla="*/ 35633 w 115620"/>
                  <a:gd name="connsiteY0" fmla="*/ 76 h 341911"/>
                  <a:gd name="connsiteX1" fmla="*/ 0 w 115620"/>
                  <a:gd name="connsiteY1" fmla="*/ 37369 h 341911"/>
                  <a:gd name="connsiteX2" fmla="*/ 62660 w 115620"/>
                  <a:gd name="connsiteY2" fmla="*/ 179449 h 341911"/>
                  <a:gd name="connsiteX3" fmla="*/ 63113 w 115620"/>
                  <a:gd name="connsiteY3" fmla="*/ 341911 h 341911"/>
                  <a:gd name="connsiteX4" fmla="*/ 113769 w 115620"/>
                  <a:gd name="connsiteY4" fmla="*/ 341911 h 341911"/>
                  <a:gd name="connsiteX5" fmla="*/ 113920 w 115620"/>
                  <a:gd name="connsiteY5" fmla="*/ 336627 h 341911"/>
                  <a:gd name="connsiteX6" fmla="*/ 113241 w 115620"/>
                  <a:gd name="connsiteY6" fmla="*/ 165709 h 341911"/>
                  <a:gd name="connsiteX7" fmla="*/ 35633 w 115620"/>
                  <a:gd name="connsiteY7" fmla="*/ 0 h 341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620" h="341911">
                    <a:moveTo>
                      <a:pt x="35633" y="76"/>
                    </a:moveTo>
                    <a:lnTo>
                      <a:pt x="0" y="37369"/>
                    </a:lnTo>
                    <a:cubicBezTo>
                      <a:pt x="39936" y="75796"/>
                      <a:pt x="61376" y="123357"/>
                      <a:pt x="62660" y="179449"/>
                    </a:cubicBezTo>
                    <a:cubicBezTo>
                      <a:pt x="63943" y="233578"/>
                      <a:pt x="63188" y="287782"/>
                      <a:pt x="63113" y="341911"/>
                    </a:cubicBezTo>
                    <a:lnTo>
                      <a:pt x="113769" y="341911"/>
                    </a:lnTo>
                    <a:cubicBezTo>
                      <a:pt x="113769" y="340175"/>
                      <a:pt x="113769" y="338438"/>
                      <a:pt x="113920" y="336627"/>
                    </a:cubicBezTo>
                    <a:cubicBezTo>
                      <a:pt x="116109" y="279704"/>
                      <a:pt x="116487" y="222556"/>
                      <a:pt x="113241" y="165709"/>
                    </a:cubicBezTo>
                    <a:cubicBezTo>
                      <a:pt x="109466" y="100029"/>
                      <a:pt x="81231" y="45825"/>
                      <a:pt x="3563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3EBF60F-7086-07D7-1E0A-C07E37551D5E}"/>
                  </a:ext>
                </a:extLst>
              </p:cNvPr>
              <p:cNvSpPr/>
              <p:nvPr/>
            </p:nvSpPr>
            <p:spPr>
              <a:xfrm>
                <a:off x="10340589" y="3570087"/>
                <a:ext cx="55638" cy="265511"/>
              </a:xfrm>
              <a:custGeom>
                <a:avLst/>
                <a:gdLst>
                  <a:gd name="connsiteX0" fmla="*/ 0 w 55638"/>
                  <a:gd name="connsiteY0" fmla="*/ 0 h 265511"/>
                  <a:gd name="connsiteX1" fmla="*/ 55639 w 55638"/>
                  <a:gd name="connsiteY1" fmla="*/ 0 h 265511"/>
                  <a:gd name="connsiteX2" fmla="*/ 55639 w 55638"/>
                  <a:gd name="connsiteY2" fmla="*/ 265511 h 265511"/>
                  <a:gd name="connsiteX3" fmla="*/ 0 w 55638"/>
                  <a:gd name="connsiteY3" fmla="*/ 265511 h 265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38" h="265511">
                    <a:moveTo>
                      <a:pt x="0" y="0"/>
                    </a:moveTo>
                    <a:lnTo>
                      <a:pt x="55639" y="0"/>
                    </a:lnTo>
                    <a:lnTo>
                      <a:pt x="55639" y="265511"/>
                    </a:lnTo>
                    <a:lnTo>
                      <a:pt x="0" y="2655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914F98E-0583-36C2-6EAA-74791446FC9B}"/>
                  </a:ext>
                </a:extLst>
              </p:cNvPr>
              <p:cNvSpPr/>
              <p:nvPr/>
            </p:nvSpPr>
            <p:spPr>
              <a:xfrm>
                <a:off x="10416837" y="3478136"/>
                <a:ext cx="55638" cy="357462"/>
              </a:xfrm>
              <a:custGeom>
                <a:avLst/>
                <a:gdLst>
                  <a:gd name="connsiteX0" fmla="*/ 0 w 55638"/>
                  <a:gd name="connsiteY0" fmla="*/ 0 h 357462"/>
                  <a:gd name="connsiteX1" fmla="*/ 55639 w 55638"/>
                  <a:gd name="connsiteY1" fmla="*/ 0 h 357462"/>
                  <a:gd name="connsiteX2" fmla="*/ 55639 w 55638"/>
                  <a:gd name="connsiteY2" fmla="*/ 357463 h 357462"/>
                  <a:gd name="connsiteX3" fmla="*/ 0 w 55638"/>
                  <a:gd name="connsiteY3" fmla="*/ 357463 h 357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38" h="357462">
                    <a:moveTo>
                      <a:pt x="0" y="0"/>
                    </a:moveTo>
                    <a:lnTo>
                      <a:pt x="55639" y="0"/>
                    </a:lnTo>
                    <a:lnTo>
                      <a:pt x="55639" y="357463"/>
                    </a:lnTo>
                    <a:lnTo>
                      <a:pt x="0" y="357463"/>
                    </a:ln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39CB58A7-5B19-813B-A361-E6456DBF2630}"/>
                  </a:ext>
                </a:extLst>
              </p:cNvPr>
              <p:cNvSpPr/>
              <p:nvPr/>
            </p:nvSpPr>
            <p:spPr>
              <a:xfrm>
                <a:off x="10493086" y="3387543"/>
                <a:ext cx="55638" cy="448055"/>
              </a:xfrm>
              <a:custGeom>
                <a:avLst/>
                <a:gdLst>
                  <a:gd name="connsiteX0" fmla="*/ 0 w 55638"/>
                  <a:gd name="connsiteY0" fmla="*/ 0 h 448055"/>
                  <a:gd name="connsiteX1" fmla="*/ 55639 w 55638"/>
                  <a:gd name="connsiteY1" fmla="*/ 0 h 448055"/>
                  <a:gd name="connsiteX2" fmla="*/ 55639 w 55638"/>
                  <a:gd name="connsiteY2" fmla="*/ 448055 h 448055"/>
                  <a:gd name="connsiteX3" fmla="*/ 0 w 55638"/>
                  <a:gd name="connsiteY3" fmla="*/ 448055 h 448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38" h="448055">
                    <a:moveTo>
                      <a:pt x="0" y="0"/>
                    </a:moveTo>
                    <a:lnTo>
                      <a:pt x="55639" y="0"/>
                    </a:lnTo>
                    <a:lnTo>
                      <a:pt x="55639" y="448055"/>
                    </a:lnTo>
                    <a:lnTo>
                      <a:pt x="0" y="448055"/>
                    </a:lnTo>
                    <a:close/>
                  </a:path>
                </a:pathLst>
              </a:custGeom>
              <a:solidFill>
                <a:schemeClr val="bg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EC41A7B-B077-D18C-969A-2A7BCF2E595D}"/>
                </a:ext>
              </a:extLst>
            </p:cNvPr>
            <p:cNvGrpSpPr/>
            <p:nvPr/>
          </p:nvGrpSpPr>
          <p:grpSpPr>
            <a:xfrm>
              <a:off x="8582317" y="2293619"/>
              <a:ext cx="3760526" cy="4164441"/>
              <a:chOff x="4502264" y="2293619"/>
              <a:chExt cx="3760526" cy="416444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EFCBF80-DB9D-B05C-B395-56511634E7AB}"/>
                  </a:ext>
                </a:extLst>
              </p:cNvPr>
              <p:cNvSpPr/>
              <p:nvPr/>
            </p:nvSpPr>
            <p:spPr>
              <a:xfrm>
                <a:off x="4502264" y="4541803"/>
                <a:ext cx="3760526" cy="1916257"/>
              </a:xfrm>
              <a:custGeom>
                <a:avLst/>
                <a:gdLst>
                  <a:gd name="connsiteX0" fmla="*/ 1880263 w 3760526"/>
                  <a:gd name="connsiteY0" fmla="*/ 0 h 1916257"/>
                  <a:gd name="connsiteX1" fmla="*/ 2185063 w 3760526"/>
                  <a:gd name="connsiteY1" fmla="*/ 271861 h 1916257"/>
                  <a:gd name="connsiteX2" fmla="*/ 3760526 w 3760526"/>
                  <a:gd name="connsiteY2" fmla="*/ 271861 h 1916257"/>
                  <a:gd name="connsiteX3" fmla="*/ 3760526 w 3760526"/>
                  <a:gd name="connsiteY3" fmla="*/ 1289491 h 1916257"/>
                  <a:gd name="connsiteX4" fmla="*/ 3133760 w 3760526"/>
                  <a:gd name="connsiteY4" fmla="*/ 1916257 h 1916257"/>
                  <a:gd name="connsiteX5" fmla="*/ 626766 w 3760526"/>
                  <a:gd name="connsiteY5" fmla="*/ 1916257 h 1916257"/>
                  <a:gd name="connsiteX6" fmla="*/ 0 w 3760526"/>
                  <a:gd name="connsiteY6" fmla="*/ 1289491 h 1916257"/>
                  <a:gd name="connsiteX7" fmla="*/ 0 w 3760526"/>
                  <a:gd name="connsiteY7" fmla="*/ 271861 h 1916257"/>
                  <a:gd name="connsiteX8" fmla="*/ 1575463 w 3760526"/>
                  <a:gd name="connsiteY8" fmla="*/ 271861 h 1916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60526" h="1916257">
                    <a:moveTo>
                      <a:pt x="1880263" y="0"/>
                    </a:moveTo>
                    <a:lnTo>
                      <a:pt x="2185063" y="271861"/>
                    </a:lnTo>
                    <a:lnTo>
                      <a:pt x="3760526" y="271861"/>
                    </a:lnTo>
                    <a:lnTo>
                      <a:pt x="3760526" y="1289491"/>
                    </a:lnTo>
                    <a:cubicBezTo>
                      <a:pt x="3760526" y="1635644"/>
                      <a:pt x="3479913" y="1916257"/>
                      <a:pt x="3133760" y="1916257"/>
                    </a:cubicBezTo>
                    <a:lnTo>
                      <a:pt x="626766" y="1916257"/>
                    </a:lnTo>
                    <a:cubicBezTo>
                      <a:pt x="280613" y="1916257"/>
                      <a:pt x="0" y="1635644"/>
                      <a:pt x="0" y="1289491"/>
                    </a:cubicBezTo>
                    <a:lnTo>
                      <a:pt x="0" y="271861"/>
                    </a:lnTo>
                    <a:lnTo>
                      <a:pt x="1575463" y="27186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reflection blurRad="6350" stA="15000" endPos="55000" dir="5400000" sy="-100000" algn="bl" rotWithShape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1E246DBA-7D10-3F05-535A-B21D8630037E}"/>
                  </a:ext>
                </a:extLst>
              </p:cNvPr>
              <p:cNvSpPr/>
              <p:nvPr/>
            </p:nvSpPr>
            <p:spPr>
              <a:xfrm>
                <a:off x="4642747" y="2293619"/>
                <a:ext cx="3479561" cy="4020313"/>
              </a:xfrm>
              <a:prstGeom prst="round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064B0E7-75B3-6F80-26C6-CADAC736EFA7}"/>
                  </a:ext>
                </a:extLst>
              </p:cNvPr>
              <p:cNvSpPr txBox="1"/>
              <p:nvPr/>
            </p:nvSpPr>
            <p:spPr>
              <a:xfrm>
                <a:off x="4740081" y="5131745"/>
                <a:ext cx="3247528" cy="736371"/>
              </a:xfrm>
              <a:prstGeom prst="rect">
                <a:avLst/>
              </a:prstGeom>
              <a:noFill/>
            </p:spPr>
            <p:txBody>
              <a:bodyPr wrap="square" anchor="ctr" anchorCtr="0">
                <a:no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spc="300" dirty="0">
                    <a:solidFill>
                      <a:schemeClr val="bg1"/>
                    </a:solidFill>
                  </a:rPr>
                  <a:t>SALES KNOWLEDGE </a:t>
                </a:r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7C52B98-E559-B931-2A6D-38C5701531BC}"/>
              </a:ext>
            </a:extLst>
          </p:cNvPr>
          <p:cNvGrpSpPr/>
          <p:nvPr/>
        </p:nvGrpSpPr>
        <p:grpSpPr>
          <a:xfrm>
            <a:off x="9799413" y="2994587"/>
            <a:ext cx="2982434" cy="3303619"/>
            <a:chOff x="12372340" y="2439511"/>
            <a:chExt cx="3566160" cy="3950208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B10978B-46DE-680B-4485-C4A3D9F350AC}"/>
                </a:ext>
              </a:extLst>
            </p:cNvPr>
            <p:cNvGrpSpPr/>
            <p:nvPr/>
          </p:nvGrpSpPr>
          <p:grpSpPr>
            <a:xfrm>
              <a:off x="13475967" y="2684225"/>
              <a:ext cx="1359082" cy="1359430"/>
              <a:chOff x="13608635" y="2726177"/>
              <a:chExt cx="1433156" cy="1433156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84A18B6-60F5-6C94-0125-C60A1671BD1D}"/>
                  </a:ext>
                </a:extLst>
              </p:cNvPr>
              <p:cNvSpPr/>
              <p:nvPr/>
            </p:nvSpPr>
            <p:spPr>
              <a:xfrm>
                <a:off x="13608635" y="2726177"/>
                <a:ext cx="922465" cy="923727"/>
              </a:xfrm>
              <a:custGeom>
                <a:avLst/>
                <a:gdLst>
                  <a:gd name="connsiteX0" fmla="*/ 922465 w 922465"/>
                  <a:gd name="connsiteY0" fmla="*/ 427618 h 923727"/>
                  <a:gd name="connsiteX1" fmla="*/ 427492 w 922465"/>
                  <a:gd name="connsiteY1" fmla="*/ 923728 h 923727"/>
                  <a:gd name="connsiteX2" fmla="*/ 63 w 922465"/>
                  <a:gd name="connsiteY2" fmla="*/ 923728 h 923727"/>
                  <a:gd name="connsiteX3" fmla="*/ 123980 w 922465"/>
                  <a:gd name="connsiteY3" fmla="*/ 774687 h 923727"/>
                  <a:gd name="connsiteX4" fmla="*/ 0 w 922465"/>
                  <a:gd name="connsiteY4" fmla="*/ 461832 h 923727"/>
                  <a:gd name="connsiteX5" fmla="*/ 461832 w 922465"/>
                  <a:gd name="connsiteY5" fmla="*/ 0 h 923727"/>
                  <a:gd name="connsiteX6" fmla="*/ 922465 w 922465"/>
                  <a:gd name="connsiteY6" fmla="*/ 427618 h 923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2465" h="923727">
                    <a:moveTo>
                      <a:pt x="922465" y="427618"/>
                    </a:moveTo>
                    <a:cubicBezTo>
                      <a:pt x="659986" y="451038"/>
                      <a:pt x="450343" y="661059"/>
                      <a:pt x="427492" y="923728"/>
                    </a:cubicBezTo>
                    <a:lnTo>
                      <a:pt x="63" y="923728"/>
                    </a:lnTo>
                    <a:lnTo>
                      <a:pt x="123980" y="774687"/>
                    </a:lnTo>
                    <a:cubicBezTo>
                      <a:pt x="47092" y="692180"/>
                      <a:pt x="0" y="582404"/>
                      <a:pt x="0" y="461832"/>
                    </a:cubicBezTo>
                    <a:cubicBezTo>
                      <a:pt x="0" y="207181"/>
                      <a:pt x="207181" y="0"/>
                      <a:pt x="461832" y="0"/>
                    </a:cubicBezTo>
                    <a:cubicBezTo>
                      <a:pt x="716484" y="0"/>
                      <a:pt x="904853" y="188874"/>
                      <a:pt x="922465" y="4276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5CF1D779-7103-0B53-B814-48278BD1A9B5}"/>
                  </a:ext>
                </a:extLst>
              </p:cNvPr>
              <p:cNvSpPr/>
              <p:nvPr/>
            </p:nvSpPr>
            <p:spPr>
              <a:xfrm>
                <a:off x="13801044" y="3037326"/>
                <a:ext cx="95573" cy="95573"/>
              </a:xfrm>
              <a:custGeom>
                <a:avLst/>
                <a:gdLst>
                  <a:gd name="connsiteX0" fmla="*/ 95573 w 95573"/>
                  <a:gd name="connsiteY0" fmla="*/ 47787 h 95573"/>
                  <a:gd name="connsiteX1" fmla="*/ 47787 w 95573"/>
                  <a:gd name="connsiteY1" fmla="*/ 95573 h 95573"/>
                  <a:gd name="connsiteX2" fmla="*/ 0 w 95573"/>
                  <a:gd name="connsiteY2" fmla="*/ 47787 h 95573"/>
                  <a:gd name="connsiteX3" fmla="*/ 47787 w 95573"/>
                  <a:gd name="connsiteY3" fmla="*/ 0 h 95573"/>
                  <a:gd name="connsiteX4" fmla="*/ 95573 w 95573"/>
                  <a:gd name="connsiteY4" fmla="*/ 47787 h 9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573" h="95573">
                    <a:moveTo>
                      <a:pt x="95573" y="47787"/>
                    </a:moveTo>
                    <a:cubicBezTo>
                      <a:pt x="95573" y="74178"/>
                      <a:pt x="74178" y="95573"/>
                      <a:pt x="47787" y="95573"/>
                    </a:cubicBezTo>
                    <a:cubicBezTo>
                      <a:pt x="21395" y="95573"/>
                      <a:pt x="0" y="74178"/>
                      <a:pt x="0" y="47787"/>
                    </a:cubicBezTo>
                    <a:cubicBezTo>
                      <a:pt x="0" y="21395"/>
                      <a:pt x="21395" y="0"/>
                      <a:pt x="47787" y="0"/>
                    </a:cubicBezTo>
                    <a:cubicBezTo>
                      <a:pt x="74178" y="0"/>
                      <a:pt x="95573" y="21395"/>
                      <a:pt x="95573" y="47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5A4BE391-1236-3CE6-8FBF-E2AD696AFF4B}"/>
                  </a:ext>
                </a:extLst>
              </p:cNvPr>
              <p:cNvSpPr/>
              <p:nvPr/>
            </p:nvSpPr>
            <p:spPr>
              <a:xfrm>
                <a:off x="13992190" y="3037326"/>
                <a:ext cx="95510" cy="95573"/>
              </a:xfrm>
              <a:custGeom>
                <a:avLst/>
                <a:gdLst>
                  <a:gd name="connsiteX0" fmla="*/ 95510 w 95510"/>
                  <a:gd name="connsiteY0" fmla="*/ 47787 h 95573"/>
                  <a:gd name="connsiteX1" fmla="*/ 47787 w 95510"/>
                  <a:gd name="connsiteY1" fmla="*/ 0 h 95573"/>
                  <a:gd name="connsiteX2" fmla="*/ 0 w 95510"/>
                  <a:gd name="connsiteY2" fmla="*/ 47787 h 95573"/>
                  <a:gd name="connsiteX3" fmla="*/ 47787 w 95510"/>
                  <a:gd name="connsiteY3" fmla="*/ 95573 h 95573"/>
                  <a:gd name="connsiteX4" fmla="*/ 95510 w 95510"/>
                  <a:gd name="connsiteY4" fmla="*/ 47787 h 9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510" h="95573">
                    <a:moveTo>
                      <a:pt x="95510" y="47787"/>
                    </a:moveTo>
                    <a:cubicBezTo>
                      <a:pt x="95510" y="21400"/>
                      <a:pt x="74110" y="0"/>
                      <a:pt x="47787" y="0"/>
                    </a:cubicBezTo>
                    <a:cubicBezTo>
                      <a:pt x="21463" y="0"/>
                      <a:pt x="0" y="21400"/>
                      <a:pt x="0" y="47787"/>
                    </a:cubicBezTo>
                    <a:cubicBezTo>
                      <a:pt x="0" y="74173"/>
                      <a:pt x="21400" y="95573"/>
                      <a:pt x="47787" y="95573"/>
                    </a:cubicBezTo>
                    <a:cubicBezTo>
                      <a:pt x="74173" y="95573"/>
                      <a:pt x="95510" y="74173"/>
                      <a:pt x="95510" y="47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96278C0-BF78-1DDC-49C3-394A05A0B07C}"/>
                  </a:ext>
                </a:extLst>
              </p:cNvPr>
              <p:cNvSpPr/>
              <p:nvPr/>
            </p:nvSpPr>
            <p:spPr>
              <a:xfrm>
                <a:off x="14183274" y="3037326"/>
                <a:ext cx="95510" cy="95573"/>
              </a:xfrm>
              <a:custGeom>
                <a:avLst/>
                <a:gdLst>
                  <a:gd name="connsiteX0" fmla="*/ 95510 w 95510"/>
                  <a:gd name="connsiteY0" fmla="*/ 47787 h 95573"/>
                  <a:gd name="connsiteX1" fmla="*/ 47724 w 95510"/>
                  <a:gd name="connsiteY1" fmla="*/ 0 h 95573"/>
                  <a:gd name="connsiteX2" fmla="*/ 0 w 95510"/>
                  <a:gd name="connsiteY2" fmla="*/ 47787 h 95573"/>
                  <a:gd name="connsiteX3" fmla="*/ 47724 w 95510"/>
                  <a:gd name="connsiteY3" fmla="*/ 95573 h 95573"/>
                  <a:gd name="connsiteX4" fmla="*/ 95510 w 95510"/>
                  <a:gd name="connsiteY4" fmla="*/ 47787 h 9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510" h="95573">
                    <a:moveTo>
                      <a:pt x="95510" y="47787"/>
                    </a:moveTo>
                    <a:cubicBezTo>
                      <a:pt x="95510" y="21400"/>
                      <a:pt x="74110" y="0"/>
                      <a:pt x="47724" y="0"/>
                    </a:cubicBezTo>
                    <a:cubicBezTo>
                      <a:pt x="21337" y="0"/>
                      <a:pt x="0" y="21400"/>
                      <a:pt x="0" y="47787"/>
                    </a:cubicBezTo>
                    <a:cubicBezTo>
                      <a:pt x="0" y="74173"/>
                      <a:pt x="21400" y="95573"/>
                      <a:pt x="47724" y="95573"/>
                    </a:cubicBezTo>
                    <a:cubicBezTo>
                      <a:pt x="74047" y="95573"/>
                      <a:pt x="95510" y="74173"/>
                      <a:pt x="95510" y="47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9320B05-5CDF-B264-D001-8944353596B4}"/>
                  </a:ext>
                </a:extLst>
              </p:cNvPr>
              <p:cNvSpPr/>
              <p:nvPr/>
            </p:nvSpPr>
            <p:spPr>
              <a:xfrm>
                <a:off x="14118127" y="3235669"/>
                <a:ext cx="923664" cy="923664"/>
              </a:xfrm>
              <a:custGeom>
                <a:avLst/>
                <a:gdLst>
                  <a:gd name="connsiteX0" fmla="*/ 923602 w 923664"/>
                  <a:gd name="connsiteY0" fmla="*/ 923665 h 923664"/>
                  <a:gd name="connsiteX1" fmla="*/ 461832 w 923664"/>
                  <a:gd name="connsiteY1" fmla="*/ 923665 h 923664"/>
                  <a:gd name="connsiteX2" fmla="*/ 0 w 923664"/>
                  <a:gd name="connsiteY2" fmla="*/ 461832 h 923664"/>
                  <a:gd name="connsiteX3" fmla="*/ 461832 w 923664"/>
                  <a:gd name="connsiteY3" fmla="*/ 0 h 923664"/>
                  <a:gd name="connsiteX4" fmla="*/ 923665 w 923664"/>
                  <a:gd name="connsiteY4" fmla="*/ 461832 h 923664"/>
                  <a:gd name="connsiteX5" fmla="*/ 799685 w 923664"/>
                  <a:gd name="connsiteY5" fmla="*/ 774623 h 923664"/>
                  <a:gd name="connsiteX6" fmla="*/ 923602 w 923664"/>
                  <a:gd name="connsiteY6" fmla="*/ 923665 h 923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664" h="923664">
                    <a:moveTo>
                      <a:pt x="923602" y="923665"/>
                    </a:moveTo>
                    <a:lnTo>
                      <a:pt x="461832" y="923665"/>
                    </a:lnTo>
                    <a:cubicBezTo>
                      <a:pt x="207118" y="923665"/>
                      <a:pt x="0" y="716484"/>
                      <a:pt x="0" y="461832"/>
                    </a:cubicBezTo>
                    <a:cubicBezTo>
                      <a:pt x="0" y="207181"/>
                      <a:pt x="207181" y="0"/>
                      <a:pt x="461832" y="0"/>
                    </a:cubicBezTo>
                    <a:cubicBezTo>
                      <a:pt x="716484" y="0"/>
                      <a:pt x="923665" y="207181"/>
                      <a:pt x="923665" y="461832"/>
                    </a:cubicBezTo>
                    <a:cubicBezTo>
                      <a:pt x="923665" y="581583"/>
                      <a:pt x="877077" y="691675"/>
                      <a:pt x="799685" y="774623"/>
                    </a:cubicBezTo>
                    <a:lnTo>
                      <a:pt x="923602" y="923665"/>
                    </a:ln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BAF3907D-45EA-F0CD-2EC2-9CE975DF1D85}"/>
                  </a:ext>
                </a:extLst>
              </p:cNvPr>
              <p:cNvSpPr/>
              <p:nvPr/>
            </p:nvSpPr>
            <p:spPr>
              <a:xfrm>
                <a:off x="14271903" y="3514372"/>
                <a:ext cx="313359" cy="61043"/>
              </a:xfrm>
              <a:custGeom>
                <a:avLst/>
                <a:gdLst>
                  <a:gd name="connsiteX0" fmla="*/ 0 w 313359"/>
                  <a:gd name="connsiteY0" fmla="*/ 0 h 61043"/>
                  <a:gd name="connsiteX1" fmla="*/ 313359 w 313359"/>
                  <a:gd name="connsiteY1" fmla="*/ 0 h 61043"/>
                  <a:gd name="connsiteX2" fmla="*/ 313359 w 313359"/>
                  <a:gd name="connsiteY2" fmla="*/ 61043 h 61043"/>
                  <a:gd name="connsiteX3" fmla="*/ 0 w 313359"/>
                  <a:gd name="connsiteY3" fmla="*/ 61043 h 6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359" h="61043">
                    <a:moveTo>
                      <a:pt x="0" y="0"/>
                    </a:moveTo>
                    <a:lnTo>
                      <a:pt x="313359" y="0"/>
                    </a:lnTo>
                    <a:lnTo>
                      <a:pt x="313359" y="61043"/>
                    </a:lnTo>
                    <a:lnTo>
                      <a:pt x="0" y="61043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4540673C-DCA1-E201-9DE7-C0A55BABA452}"/>
                  </a:ext>
                </a:extLst>
              </p:cNvPr>
              <p:cNvSpPr/>
              <p:nvPr/>
            </p:nvSpPr>
            <p:spPr>
              <a:xfrm>
                <a:off x="14271903" y="3758545"/>
                <a:ext cx="626718" cy="61043"/>
              </a:xfrm>
              <a:custGeom>
                <a:avLst/>
                <a:gdLst>
                  <a:gd name="connsiteX0" fmla="*/ 0 w 626718"/>
                  <a:gd name="connsiteY0" fmla="*/ 0 h 61043"/>
                  <a:gd name="connsiteX1" fmla="*/ 626718 w 626718"/>
                  <a:gd name="connsiteY1" fmla="*/ 0 h 61043"/>
                  <a:gd name="connsiteX2" fmla="*/ 626718 w 626718"/>
                  <a:gd name="connsiteY2" fmla="*/ 61043 h 61043"/>
                  <a:gd name="connsiteX3" fmla="*/ 0 w 626718"/>
                  <a:gd name="connsiteY3" fmla="*/ 61043 h 6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718" h="61043">
                    <a:moveTo>
                      <a:pt x="0" y="0"/>
                    </a:moveTo>
                    <a:lnTo>
                      <a:pt x="626718" y="0"/>
                    </a:lnTo>
                    <a:lnTo>
                      <a:pt x="626718" y="61043"/>
                    </a:lnTo>
                    <a:lnTo>
                      <a:pt x="0" y="61043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CAF29C1-5503-E036-72B8-90492A46540E}"/>
                  </a:ext>
                </a:extLst>
              </p:cNvPr>
              <p:cNvSpPr/>
              <p:nvPr/>
            </p:nvSpPr>
            <p:spPr>
              <a:xfrm>
                <a:off x="14271903" y="3636458"/>
                <a:ext cx="626718" cy="61043"/>
              </a:xfrm>
              <a:custGeom>
                <a:avLst/>
                <a:gdLst>
                  <a:gd name="connsiteX0" fmla="*/ 0 w 626718"/>
                  <a:gd name="connsiteY0" fmla="*/ 0 h 61043"/>
                  <a:gd name="connsiteX1" fmla="*/ 626718 w 626718"/>
                  <a:gd name="connsiteY1" fmla="*/ 0 h 61043"/>
                  <a:gd name="connsiteX2" fmla="*/ 626718 w 626718"/>
                  <a:gd name="connsiteY2" fmla="*/ 61043 h 61043"/>
                  <a:gd name="connsiteX3" fmla="*/ 0 w 626718"/>
                  <a:gd name="connsiteY3" fmla="*/ 61043 h 6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718" h="61043">
                    <a:moveTo>
                      <a:pt x="0" y="0"/>
                    </a:moveTo>
                    <a:lnTo>
                      <a:pt x="626718" y="0"/>
                    </a:lnTo>
                    <a:lnTo>
                      <a:pt x="626718" y="61043"/>
                    </a:lnTo>
                    <a:lnTo>
                      <a:pt x="0" y="61043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9469DC4-4155-BB36-304B-EB62E6E29A37}"/>
                </a:ext>
              </a:extLst>
            </p:cNvPr>
            <p:cNvGrpSpPr/>
            <p:nvPr/>
          </p:nvGrpSpPr>
          <p:grpSpPr>
            <a:xfrm>
              <a:off x="12372340" y="2439511"/>
              <a:ext cx="3566160" cy="3950208"/>
              <a:chOff x="4502264" y="2293619"/>
              <a:chExt cx="3760526" cy="4164441"/>
            </a:xfrm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833BFC2-333B-387B-09D0-2C055B22CD00}"/>
                  </a:ext>
                </a:extLst>
              </p:cNvPr>
              <p:cNvSpPr/>
              <p:nvPr/>
            </p:nvSpPr>
            <p:spPr>
              <a:xfrm>
                <a:off x="4502264" y="4541803"/>
                <a:ext cx="3760526" cy="1916257"/>
              </a:xfrm>
              <a:custGeom>
                <a:avLst/>
                <a:gdLst>
                  <a:gd name="connsiteX0" fmla="*/ 1880263 w 3760526"/>
                  <a:gd name="connsiteY0" fmla="*/ 0 h 1916257"/>
                  <a:gd name="connsiteX1" fmla="*/ 2185063 w 3760526"/>
                  <a:gd name="connsiteY1" fmla="*/ 271861 h 1916257"/>
                  <a:gd name="connsiteX2" fmla="*/ 3760526 w 3760526"/>
                  <a:gd name="connsiteY2" fmla="*/ 271861 h 1916257"/>
                  <a:gd name="connsiteX3" fmla="*/ 3760526 w 3760526"/>
                  <a:gd name="connsiteY3" fmla="*/ 1289491 h 1916257"/>
                  <a:gd name="connsiteX4" fmla="*/ 3133760 w 3760526"/>
                  <a:gd name="connsiteY4" fmla="*/ 1916257 h 1916257"/>
                  <a:gd name="connsiteX5" fmla="*/ 626766 w 3760526"/>
                  <a:gd name="connsiteY5" fmla="*/ 1916257 h 1916257"/>
                  <a:gd name="connsiteX6" fmla="*/ 0 w 3760526"/>
                  <a:gd name="connsiteY6" fmla="*/ 1289491 h 1916257"/>
                  <a:gd name="connsiteX7" fmla="*/ 0 w 3760526"/>
                  <a:gd name="connsiteY7" fmla="*/ 271861 h 1916257"/>
                  <a:gd name="connsiteX8" fmla="*/ 1575463 w 3760526"/>
                  <a:gd name="connsiteY8" fmla="*/ 271861 h 1916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60526" h="1916257">
                    <a:moveTo>
                      <a:pt x="1880263" y="0"/>
                    </a:moveTo>
                    <a:lnTo>
                      <a:pt x="2185063" y="271861"/>
                    </a:lnTo>
                    <a:lnTo>
                      <a:pt x="3760526" y="271861"/>
                    </a:lnTo>
                    <a:lnTo>
                      <a:pt x="3760526" y="1289491"/>
                    </a:lnTo>
                    <a:cubicBezTo>
                      <a:pt x="3760526" y="1635644"/>
                      <a:pt x="3479913" y="1916257"/>
                      <a:pt x="3133760" y="1916257"/>
                    </a:cubicBezTo>
                    <a:lnTo>
                      <a:pt x="626766" y="1916257"/>
                    </a:lnTo>
                    <a:cubicBezTo>
                      <a:pt x="280613" y="1916257"/>
                      <a:pt x="0" y="1635644"/>
                      <a:pt x="0" y="1289491"/>
                    </a:cubicBezTo>
                    <a:lnTo>
                      <a:pt x="0" y="271861"/>
                    </a:lnTo>
                    <a:lnTo>
                      <a:pt x="1575463" y="27186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reflection blurRad="6350" stA="15000" endPos="55000" dir="5400000" sy="-100000" algn="bl" rotWithShape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EFE19D98-BC5F-DD16-D59C-0CD4626198CD}"/>
                  </a:ext>
                </a:extLst>
              </p:cNvPr>
              <p:cNvSpPr/>
              <p:nvPr/>
            </p:nvSpPr>
            <p:spPr>
              <a:xfrm>
                <a:off x="4642747" y="2293619"/>
                <a:ext cx="3479561" cy="4020313"/>
              </a:xfrm>
              <a:prstGeom prst="round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7521755-3CDD-3E63-1D47-C4862634D340}"/>
                  </a:ext>
                </a:extLst>
              </p:cNvPr>
              <p:cNvSpPr txBox="1"/>
              <p:nvPr/>
            </p:nvSpPr>
            <p:spPr>
              <a:xfrm>
                <a:off x="4642746" y="5131745"/>
                <a:ext cx="3479561" cy="736371"/>
              </a:xfrm>
              <a:prstGeom prst="rect">
                <a:avLst/>
              </a:prstGeom>
              <a:noFill/>
            </p:spPr>
            <p:txBody>
              <a:bodyPr wrap="square" anchor="ctr" anchorCtr="0">
                <a:no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spc="300" dirty="0">
                    <a:solidFill>
                      <a:schemeClr val="bg1"/>
                    </a:solidFill>
                  </a:rPr>
                  <a:t>SITUATIONAL KNOWLEDGE 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AAD661-A06E-DC00-57E2-838E456FE95D}"/>
              </a:ext>
            </a:extLst>
          </p:cNvPr>
          <p:cNvGrpSpPr/>
          <p:nvPr/>
        </p:nvGrpSpPr>
        <p:grpSpPr>
          <a:xfrm>
            <a:off x="12956066" y="2994587"/>
            <a:ext cx="2982434" cy="3303619"/>
            <a:chOff x="9186584" y="5044746"/>
            <a:chExt cx="2982434" cy="33036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C84437-1E36-2C3B-7EDB-6F8DDCF31E41}"/>
                </a:ext>
              </a:extLst>
            </p:cNvPr>
            <p:cNvGrpSpPr/>
            <p:nvPr/>
          </p:nvGrpSpPr>
          <p:grpSpPr>
            <a:xfrm>
              <a:off x="9186584" y="5044746"/>
              <a:ext cx="2982434" cy="3303619"/>
              <a:chOff x="4502265" y="2293619"/>
              <a:chExt cx="3760527" cy="4164441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3ADDF6C-9D6A-7609-A76D-BC184C3CDCCD}"/>
                  </a:ext>
                </a:extLst>
              </p:cNvPr>
              <p:cNvSpPr/>
              <p:nvPr/>
            </p:nvSpPr>
            <p:spPr>
              <a:xfrm>
                <a:off x="4502265" y="4541803"/>
                <a:ext cx="3760527" cy="1916257"/>
              </a:xfrm>
              <a:custGeom>
                <a:avLst/>
                <a:gdLst>
                  <a:gd name="connsiteX0" fmla="*/ 1880263 w 3760526"/>
                  <a:gd name="connsiteY0" fmla="*/ 0 h 1916257"/>
                  <a:gd name="connsiteX1" fmla="*/ 2185063 w 3760526"/>
                  <a:gd name="connsiteY1" fmla="*/ 271861 h 1916257"/>
                  <a:gd name="connsiteX2" fmla="*/ 3760526 w 3760526"/>
                  <a:gd name="connsiteY2" fmla="*/ 271861 h 1916257"/>
                  <a:gd name="connsiteX3" fmla="*/ 3760526 w 3760526"/>
                  <a:gd name="connsiteY3" fmla="*/ 1289491 h 1916257"/>
                  <a:gd name="connsiteX4" fmla="*/ 3133760 w 3760526"/>
                  <a:gd name="connsiteY4" fmla="*/ 1916257 h 1916257"/>
                  <a:gd name="connsiteX5" fmla="*/ 626766 w 3760526"/>
                  <a:gd name="connsiteY5" fmla="*/ 1916257 h 1916257"/>
                  <a:gd name="connsiteX6" fmla="*/ 0 w 3760526"/>
                  <a:gd name="connsiteY6" fmla="*/ 1289491 h 1916257"/>
                  <a:gd name="connsiteX7" fmla="*/ 0 w 3760526"/>
                  <a:gd name="connsiteY7" fmla="*/ 271861 h 1916257"/>
                  <a:gd name="connsiteX8" fmla="*/ 1575463 w 3760526"/>
                  <a:gd name="connsiteY8" fmla="*/ 271861 h 1916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60526" h="1916257">
                    <a:moveTo>
                      <a:pt x="1880263" y="0"/>
                    </a:moveTo>
                    <a:lnTo>
                      <a:pt x="2185063" y="271861"/>
                    </a:lnTo>
                    <a:lnTo>
                      <a:pt x="3760526" y="271861"/>
                    </a:lnTo>
                    <a:lnTo>
                      <a:pt x="3760526" y="1289491"/>
                    </a:lnTo>
                    <a:cubicBezTo>
                      <a:pt x="3760526" y="1635644"/>
                      <a:pt x="3479913" y="1916257"/>
                      <a:pt x="3133760" y="1916257"/>
                    </a:cubicBezTo>
                    <a:lnTo>
                      <a:pt x="626766" y="1916257"/>
                    </a:lnTo>
                    <a:cubicBezTo>
                      <a:pt x="280613" y="1916257"/>
                      <a:pt x="0" y="1635644"/>
                      <a:pt x="0" y="1289491"/>
                    </a:cubicBezTo>
                    <a:lnTo>
                      <a:pt x="0" y="271861"/>
                    </a:lnTo>
                    <a:lnTo>
                      <a:pt x="1575463" y="271861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>
                <a:reflection blurRad="6350" stA="15000" endPos="55000" dir="5400000" sy="-100000" algn="bl" rotWithShape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5EF617-8281-F123-6526-03522D97E389}"/>
                  </a:ext>
                </a:extLst>
              </p:cNvPr>
              <p:cNvSpPr txBox="1"/>
              <p:nvPr/>
            </p:nvSpPr>
            <p:spPr>
              <a:xfrm>
                <a:off x="4642746" y="5131746"/>
                <a:ext cx="3479562" cy="736370"/>
              </a:xfrm>
              <a:prstGeom prst="rect">
                <a:avLst/>
              </a:prstGeom>
              <a:noFill/>
            </p:spPr>
            <p:txBody>
              <a:bodyPr wrap="square" anchor="ctr" anchorCtr="0">
                <a:no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spc="300" dirty="0">
                    <a:solidFill>
                      <a:schemeClr val="bg1"/>
                    </a:solidFill>
                  </a:rPr>
                  <a:t>TRIBAL KNOWLEDGE 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69CD2BB-2F02-22B6-1ACB-ACEE83EC8AC7}"/>
                  </a:ext>
                </a:extLst>
              </p:cNvPr>
              <p:cNvSpPr/>
              <p:nvPr/>
            </p:nvSpPr>
            <p:spPr>
              <a:xfrm>
                <a:off x="4642749" y="2293619"/>
                <a:ext cx="3479562" cy="4020314"/>
              </a:xfrm>
              <a:prstGeom prst="round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3730EED-B7CD-E58F-1D4F-BF5AAF6AA1E2}"/>
                </a:ext>
              </a:extLst>
            </p:cNvPr>
            <p:cNvGrpSpPr/>
            <p:nvPr/>
          </p:nvGrpSpPr>
          <p:grpSpPr>
            <a:xfrm>
              <a:off x="10121729" y="5301728"/>
              <a:ext cx="1119138" cy="1238743"/>
              <a:chOff x="10121729" y="5301728"/>
              <a:chExt cx="1119138" cy="1238743"/>
            </a:xfrm>
          </p:grpSpPr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9A73492E-6145-F22D-4A69-24FFCB545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21729" y="5301728"/>
                <a:ext cx="548140" cy="1238743"/>
              </a:xfrm>
              <a:prstGeom prst="rect">
                <a:avLst/>
              </a:prstGeom>
            </p:spPr>
          </p:pic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6301B661-220B-3FD1-7612-20415684D9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677801" y="5303477"/>
                <a:ext cx="563066" cy="1226533"/>
              </a:xfrm>
              <a:prstGeom prst="rect">
                <a:avLst/>
              </a:prstGeom>
            </p:spPr>
          </p:pic>
        </p:grpSp>
      </p:grpSp>
      <p:sp>
        <p:nvSpPr>
          <p:cNvPr id="2" name="Title 2">
            <a:extLst>
              <a:ext uri="{FF2B5EF4-FFF2-40B4-BE49-F238E27FC236}">
                <a16:creationId xmlns:a16="http://schemas.microsoft.com/office/drawing/2014/main" id="{14B4AC23-91A5-38AD-F26A-5F8B3929220B}"/>
              </a:ext>
            </a:extLst>
          </p:cNvPr>
          <p:cNvSpPr txBox="1">
            <a:spLocks/>
          </p:cNvSpPr>
          <p:nvPr/>
        </p:nvSpPr>
        <p:spPr>
          <a:xfrm>
            <a:off x="252987" y="1153407"/>
            <a:ext cx="15938501" cy="1121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Aileron Heavy" panose="00000A00000000000000" pitchFamily="50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But Knowledge is the Fuel</a:t>
            </a:r>
          </a:p>
        </p:txBody>
      </p:sp>
    </p:spTree>
    <p:extLst>
      <p:ext uri="{BB962C8B-B14F-4D97-AF65-F5344CB8AC3E}">
        <p14:creationId xmlns:p14="http://schemas.microsoft.com/office/powerpoint/2010/main" val="2459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Light gray hexagon background">
            <a:extLst>
              <a:ext uri="{FF2B5EF4-FFF2-40B4-BE49-F238E27FC236}">
                <a16:creationId xmlns:a16="http://schemas.microsoft.com/office/drawing/2014/main" id="{5C8A0A99-9238-378D-534D-15CCAA119D1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848320" y="-597086"/>
            <a:ext cx="12653386" cy="9519605"/>
            <a:chOff x="1848320" y="-597086"/>
            <a:chExt cx="12653386" cy="9519605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B8B5541-7187-CE07-9218-42DB1E1514E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25914" y="-73227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CEC74B3-E80A-1E76-79BB-5E683F41214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2556613" y="-73227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4B3C1AE-77BD-7F2B-7511-EDE5B3D284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48857" y="5959233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5485A0-2C88-3820-4FB2-73E83E629DC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7308432" y="2145266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AA78E2E-984B-8C60-D591-984C65DA69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25914" y="1174617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3497E4-4275-ACB5-9327-B12A9040701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2557076" y="1222569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C1D5793-692C-3167-F838-07F606D3C9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983508" y="6954759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A2FDAC2-87BC-E6E1-1A27-6BF9DBAE609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5514207" y="6954759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8637D46-47D3-306E-3AE1-2378632FFB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7260565" y="5997048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BE17772-8D7D-4C25-6521-2E5543FB86E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25914" y="6977889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76AF8CF-C1E5-41E9-ECAE-279BCE470F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7260565" y="24108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29F2F39-633F-49DC-048E-1EB7DF24A8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0791264" y="24108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C0D1D02-9AAF-5E0B-E368-CBAAA63529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5508499" y="119683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49F4345-402F-E488-9FDF-C535931868B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5531498" y="5002373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9F08411-F9AB-2D18-E777-6C267A4364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7296847" y="4086565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FF61953-7DE5-9CE8-3434-F3CC8FC3E8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15037" y="505451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6B69A18-4CAB-AEA3-8738-B43960B652D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9042316" y="3131135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627B3E-F980-89C6-978C-21366BA025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0802781" y="2151562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EDB8FB-F756-4455-AF03-209847027D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5531498" y="307678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5326DD1-4359-67E6-F12A-B597CAB74AB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66148" y="4022361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C73E7B-F941-B136-34D5-1F35BBD5DE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2040639" y="306280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393917" tIns="435131" rIns="393918" bIns="43513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C286DF-29B0-3511-CFE7-EFF6EB25BDB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0787785" y="408656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289C8BF-F375-A0E1-0E72-B3E1ED09C7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2556613" y="4940577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C35989-BCD6-8816-75A6-A6400509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5070"/>
            <a:ext cx="16256000" cy="1104900"/>
          </a:xfrm>
        </p:spPr>
        <p:txBody>
          <a:bodyPr>
            <a:normAutofit/>
          </a:bodyPr>
          <a:lstStyle/>
          <a:p>
            <a:r>
              <a:rPr lang="en-US" dirty="0"/>
              <a:t>The Sales Knowledge Network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53939E-8031-2937-351B-511CE5CB9A0B}"/>
              </a:ext>
            </a:extLst>
          </p:cNvPr>
          <p:cNvGrpSpPr/>
          <p:nvPr/>
        </p:nvGrpSpPr>
        <p:grpSpPr>
          <a:xfrm>
            <a:off x="3316481" y="1541786"/>
            <a:ext cx="8934062" cy="8354088"/>
            <a:chOff x="2488572" y="1541786"/>
            <a:chExt cx="8934062" cy="8354088"/>
          </a:xfrm>
        </p:grpSpPr>
        <p:sp>
          <p:nvSpPr>
            <p:cNvPr id="7" name="Hexagon 6" descr="People connection web">
              <a:extLst>
                <a:ext uri="{FF2B5EF4-FFF2-40B4-BE49-F238E27FC236}">
                  <a16:creationId xmlns:a16="http://schemas.microsoft.com/office/drawing/2014/main" id="{6355CB2A-00AF-C50F-9650-EE9A5099FD09}"/>
                </a:ext>
              </a:extLst>
            </p:cNvPr>
            <p:cNvSpPr/>
            <p:nvPr/>
          </p:nvSpPr>
          <p:spPr>
            <a:xfrm>
              <a:off x="3200663" y="2383054"/>
              <a:ext cx="7398120" cy="4973828"/>
            </a:xfrm>
            <a:prstGeom prst="hexagon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30525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148C178-8DB4-D29B-E513-5EE10B2E9CE3}"/>
                </a:ext>
              </a:extLst>
            </p:cNvPr>
            <p:cNvSpPr/>
            <p:nvPr/>
          </p:nvSpPr>
          <p:spPr>
            <a:xfrm rot="16200000">
              <a:off x="3748858" y="7928113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23457" tIns="564671" rIns="523458" bIns="56467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6500" kern="12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BE7B17F-3F53-75F4-6904-47D2F76010C9}"/>
                </a:ext>
              </a:extLst>
            </p:cNvPr>
            <p:cNvSpPr/>
            <p:nvPr/>
          </p:nvSpPr>
          <p:spPr>
            <a:xfrm rot="16200000">
              <a:off x="7260565" y="795124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 val="1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275807" tIns="317021" rIns="275808" bIns="3170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600" kern="12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D2438B8-60A5-6BD3-0A7F-D2609D05C9BD}"/>
                </a:ext>
              </a:extLst>
            </p:cNvPr>
            <p:cNvSpPr/>
            <p:nvPr/>
          </p:nvSpPr>
          <p:spPr>
            <a:xfrm rot="16200000">
              <a:off x="7364953" y="1444600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effectLst>
              <a:glow rad="76200">
                <a:schemeClr val="bg1">
                  <a:alpha val="40000"/>
                </a:schemeClr>
              </a:glow>
              <a:outerShdw blurRad="63500" sx="102000" sy="102000" algn="ctr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0" h="635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0" tIns="0" rIns="0" bIns="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rPr>
                <a:t>Sales </a:t>
              </a:r>
            </a:p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Training</a:t>
              </a:r>
              <a:endPara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618801B-D090-8F00-99E2-18A849EBA5B8}"/>
                </a:ext>
              </a:extLst>
            </p:cNvPr>
            <p:cNvSpPr/>
            <p:nvPr/>
          </p:nvSpPr>
          <p:spPr>
            <a:xfrm rot="16200000">
              <a:off x="4721413" y="1406598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effectLst>
              <a:glow rad="76200">
                <a:schemeClr val="bg1">
                  <a:alpha val="40000"/>
                </a:schemeClr>
              </a:glow>
              <a:outerShdw blurRad="63500" sx="102000" sy="102000" algn="ctr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0" h="635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0" tIns="91440" rIns="0" bIns="9144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u="none" strike="noStrike" cap="none" dirty="0">
                  <a:solidFill>
                    <a:schemeClr val="bg1"/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rPr>
                <a:t>Access</a:t>
              </a:r>
            </a:p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bg1"/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To</a:t>
              </a:r>
            </a:p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u="none" strike="noStrike" cap="none" dirty="0">
                  <a:solidFill>
                    <a:schemeClr val="bg1"/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rPr>
                <a:t>Experts</a:t>
              </a:r>
              <a:endParaRPr lang="en-US" b="1" i="0" u="none" strike="noStrike" cap="none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8DE5862-C4B8-169C-86E3-DED3A2ED615B}"/>
                </a:ext>
              </a:extLst>
            </p:cNvPr>
            <p:cNvSpPr/>
            <p:nvPr/>
          </p:nvSpPr>
          <p:spPr>
            <a:xfrm rot="16200000">
              <a:off x="2623760" y="4959407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effectLst>
              <a:glow rad="76200">
                <a:schemeClr val="bg1">
                  <a:alpha val="40000"/>
                </a:schemeClr>
              </a:glow>
              <a:outerShdw blurRad="63500" sx="102000" sy="102000" algn="ctr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0" h="635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0" tIns="0" rIns="0" bIns="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rPr>
                <a:t>Market</a:t>
              </a:r>
            </a:p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Research</a:t>
              </a:r>
              <a:endPara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A89B9CA-01D1-0D48-B9BA-3A5D330F0790}"/>
                </a:ext>
              </a:extLst>
            </p:cNvPr>
            <p:cNvSpPr/>
            <p:nvPr/>
          </p:nvSpPr>
          <p:spPr>
            <a:xfrm rot="16200000">
              <a:off x="9478004" y="5009212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  <a:tileRect/>
            </a:gradFill>
            <a:effectLst>
              <a:glow rad="76200">
                <a:schemeClr val="bg1">
                  <a:alpha val="40000"/>
                </a:schemeClr>
              </a:glow>
              <a:outerShdw blurRad="63500" sx="102000" sy="102000" algn="ctr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0" h="635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Administrative </a:t>
              </a:r>
            </a:p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Tools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02F8D62-185E-5682-4FD4-1F9B2F896C83}"/>
                </a:ext>
              </a:extLst>
            </p:cNvPr>
            <p:cNvSpPr/>
            <p:nvPr/>
          </p:nvSpPr>
          <p:spPr>
            <a:xfrm rot="16200000">
              <a:off x="2642307" y="2676564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  <a:tileRect/>
            </a:gradFill>
            <a:effectLst>
              <a:glow rad="76200">
                <a:schemeClr val="bg1">
                  <a:alpha val="40000"/>
                </a:schemeClr>
              </a:glow>
              <a:outerShdw blurRad="63500" sx="102000" sy="102000" algn="ctr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0" h="635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Customer</a:t>
              </a:r>
            </a:p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rPr>
                <a:t>Research</a:t>
              </a:r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BCA3698-A4D5-E073-B9D0-46F4BC5E151B}"/>
                </a:ext>
              </a:extLst>
            </p:cNvPr>
            <p:cNvSpPr/>
            <p:nvPr/>
          </p:nvSpPr>
          <p:spPr>
            <a:xfrm rot="16200000">
              <a:off x="7382036" y="6272878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effectLst>
              <a:glow rad="76200">
                <a:schemeClr val="bg1">
                  <a:alpha val="40000"/>
                </a:schemeClr>
              </a:glow>
              <a:outerShdw blurRad="63500" sx="102000" sy="102000" algn="ctr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0" h="635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0" tIns="91440" rIns="0" bIns="9144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rPr>
                <a:t>Opportunity</a:t>
              </a:r>
            </a:p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Data</a:t>
              </a:r>
              <a:endParaRPr lang="en-US" b="1" i="0" u="none" strike="noStrike" cap="none" dirty="0">
                <a:solidFill>
                  <a:srgbClr val="000000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D956465-7145-9B61-1C8C-02867F283654}"/>
                </a:ext>
              </a:extLst>
            </p:cNvPr>
            <p:cNvSpPr/>
            <p:nvPr/>
          </p:nvSpPr>
          <p:spPr>
            <a:xfrm rot="16200000">
              <a:off x="9444771" y="2622830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effectLst>
              <a:glow rad="76200">
                <a:schemeClr val="bg1">
                  <a:alpha val="40000"/>
                </a:schemeClr>
              </a:glow>
              <a:outerShdw blurRad="63500" sx="102000" sy="102000" algn="ctr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0" h="635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0" tIns="0" rIns="0" bIns="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Product</a:t>
              </a:r>
            </a:p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rPr>
                <a:t>Training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6AAE752-FAD4-FDC8-8D24-7D1953D9A7B4}"/>
                </a:ext>
              </a:extLst>
            </p:cNvPr>
            <p:cNvSpPr/>
            <p:nvPr/>
          </p:nvSpPr>
          <p:spPr>
            <a:xfrm rot="16200000">
              <a:off x="4717780" y="6272879"/>
              <a:ext cx="1809442" cy="2079818"/>
            </a:xfrm>
            <a:custGeom>
              <a:avLst/>
              <a:gdLst>
                <a:gd name="connsiteX0" fmla="*/ 0 w 2034351"/>
                <a:gd name="connsiteY0" fmla="*/ 884943 h 1769886"/>
                <a:gd name="connsiteX1" fmla="*/ 442472 w 2034351"/>
                <a:gd name="connsiteY1" fmla="*/ 0 h 1769886"/>
                <a:gd name="connsiteX2" fmla="*/ 1591880 w 2034351"/>
                <a:gd name="connsiteY2" fmla="*/ 0 h 1769886"/>
                <a:gd name="connsiteX3" fmla="*/ 2034351 w 2034351"/>
                <a:gd name="connsiteY3" fmla="*/ 884943 h 1769886"/>
                <a:gd name="connsiteX4" fmla="*/ 1591880 w 2034351"/>
                <a:gd name="connsiteY4" fmla="*/ 1769886 h 1769886"/>
                <a:gd name="connsiteX5" fmla="*/ 442472 w 2034351"/>
                <a:gd name="connsiteY5" fmla="*/ 1769886 h 1769886"/>
                <a:gd name="connsiteX6" fmla="*/ 0 w 2034351"/>
                <a:gd name="connsiteY6" fmla="*/ 884943 h 17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351" h="1769886">
                  <a:moveTo>
                    <a:pt x="1017175" y="0"/>
                  </a:moveTo>
                  <a:lnTo>
                    <a:pt x="2034350" y="384951"/>
                  </a:lnTo>
                  <a:lnTo>
                    <a:pt x="2034350" y="1384936"/>
                  </a:lnTo>
                  <a:lnTo>
                    <a:pt x="1017176" y="1769886"/>
                  </a:lnTo>
                  <a:lnTo>
                    <a:pt x="1" y="1384936"/>
                  </a:lnTo>
                  <a:lnTo>
                    <a:pt x="1" y="384951"/>
                  </a:lnTo>
                  <a:lnTo>
                    <a:pt x="10171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effectLst>
              <a:glow rad="76200">
                <a:schemeClr val="bg1">
                  <a:alpha val="40000"/>
                </a:schemeClr>
              </a:glow>
              <a:outerShdw blurRad="63500" sx="102000" sy="102000" algn="ctr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0" h="635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0" tIns="0" rIns="0" bIns="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rPr>
                <a:t>Engagement</a:t>
              </a:r>
            </a:p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Content</a:t>
              </a:r>
              <a:endParaRPr lang="en-US" sz="2000" b="1" i="0" u="none" strike="noStrike" cap="none" dirty="0">
                <a:solidFill>
                  <a:schemeClr val="lt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endParaRPr>
            </a:p>
          </p:txBody>
        </p:sp>
        <p:sp>
          <p:nvSpPr>
            <p:cNvPr id="17" name="Hexagon 16" descr="Nerves in the brain">
              <a:extLst>
                <a:ext uri="{FF2B5EF4-FFF2-40B4-BE49-F238E27FC236}">
                  <a16:creationId xmlns:a16="http://schemas.microsoft.com/office/drawing/2014/main" id="{10206C2F-35D1-2578-4B2E-C09D33FC92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7234" y="3739602"/>
              <a:ext cx="3703624" cy="2282441"/>
            </a:xfrm>
            <a:prstGeom prst="hexagon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30525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u="sng" dirty="0">
                  <a:solidFill>
                    <a:schemeClr val="tx1"/>
                  </a:solidFill>
                </a:rPr>
                <a:t>Contextual and AI Supported Access</a:t>
              </a:r>
            </a:p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Learning</a:t>
              </a:r>
            </a:p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Coaching</a:t>
              </a:r>
            </a:p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Support</a:t>
              </a:r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188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93C2B10-5177-0121-BF65-8D6E5ECE3926}"/>
              </a:ext>
            </a:extLst>
          </p:cNvPr>
          <p:cNvSpPr/>
          <p:nvPr/>
        </p:nvSpPr>
        <p:spPr>
          <a:xfrm>
            <a:off x="4679639" y="6180989"/>
            <a:ext cx="5065492" cy="10216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Localized and 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repeatable practices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4EAB2C-4E78-1601-7F0D-F9C6091BDFAF}"/>
              </a:ext>
            </a:extLst>
          </p:cNvPr>
          <p:cNvSpPr/>
          <p:nvPr/>
        </p:nvSpPr>
        <p:spPr>
          <a:xfrm>
            <a:off x="3922223" y="7619718"/>
            <a:ext cx="4760590" cy="10216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Growing </a:t>
            </a:r>
          </a:p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Awareness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E28B12D-48AE-6DFF-65B0-36379BF93624}"/>
              </a:ext>
            </a:extLst>
          </p:cNvPr>
          <p:cNvGrpSpPr/>
          <p:nvPr/>
        </p:nvGrpSpPr>
        <p:grpSpPr>
          <a:xfrm>
            <a:off x="4640475" y="1430012"/>
            <a:ext cx="3463636" cy="2056767"/>
            <a:chOff x="1773382" y="4500562"/>
            <a:chExt cx="3463636" cy="2056767"/>
          </a:xfrm>
        </p:grpSpPr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BBA0A440-1618-7D7B-95BC-2A4432C19EA5}"/>
                </a:ext>
              </a:extLst>
            </p:cNvPr>
            <p:cNvSpPr/>
            <p:nvPr/>
          </p:nvSpPr>
          <p:spPr>
            <a:xfrm>
              <a:off x="1773382" y="6196756"/>
              <a:ext cx="3463636" cy="360573"/>
            </a:xfrm>
            <a:prstGeom prst="triangle">
              <a:avLst/>
            </a:prstGeom>
            <a:gradFill flip="none" rotWithShape="1">
              <a:gsLst>
                <a:gs pos="0">
                  <a:schemeClr val="tx1">
                    <a:alpha val="45000"/>
                  </a:schemeClr>
                </a:gs>
                <a:gs pos="48000">
                  <a:schemeClr val="tx2">
                    <a:alpha val="93000"/>
                  </a:schemeClr>
                </a:gs>
                <a:gs pos="100000">
                  <a:schemeClr val="bg1">
                    <a:alpha val="46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Graphic 11">
              <a:extLst>
                <a:ext uri="{FF2B5EF4-FFF2-40B4-BE49-F238E27FC236}">
                  <a16:creationId xmlns:a16="http://schemas.microsoft.com/office/drawing/2014/main" id="{6FEDA44A-E4E2-D0A7-24E7-FB7ED4E5B4B8}"/>
                </a:ext>
              </a:extLst>
            </p:cNvPr>
            <p:cNvSpPr/>
            <p:nvPr/>
          </p:nvSpPr>
          <p:spPr>
            <a:xfrm>
              <a:off x="3138350" y="4509438"/>
              <a:ext cx="1779986" cy="604548"/>
            </a:xfrm>
            <a:custGeom>
              <a:avLst/>
              <a:gdLst>
                <a:gd name="connsiteX0" fmla="*/ 425902 w 1779986"/>
                <a:gd name="connsiteY0" fmla="*/ 604548 h 604548"/>
                <a:gd name="connsiteX1" fmla="*/ 1779987 w 1779986"/>
                <a:gd name="connsiteY1" fmla="*/ 604548 h 604548"/>
                <a:gd name="connsiteX2" fmla="*/ 1354084 w 1779986"/>
                <a:gd name="connsiteY2" fmla="*/ 0 h 604548"/>
                <a:gd name="connsiteX3" fmla="*/ 0 w 1779986"/>
                <a:gd name="connsiteY3" fmla="*/ 0 h 604548"/>
                <a:gd name="connsiteX4" fmla="*/ 425902 w 1779986"/>
                <a:gd name="connsiteY4" fmla="*/ 604548 h 60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986" h="604548">
                  <a:moveTo>
                    <a:pt x="425902" y="604548"/>
                  </a:moveTo>
                  <a:lnTo>
                    <a:pt x="1779987" y="604548"/>
                  </a:lnTo>
                  <a:cubicBezTo>
                    <a:pt x="1779987" y="604548"/>
                    <a:pt x="1779987" y="0"/>
                    <a:pt x="1354084" y="0"/>
                  </a:cubicBezTo>
                  <a:lnTo>
                    <a:pt x="0" y="0"/>
                  </a:lnTo>
                  <a:cubicBezTo>
                    <a:pt x="425902" y="0"/>
                    <a:pt x="425902" y="604548"/>
                    <a:pt x="425902" y="60454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12">
              <a:extLst>
                <a:ext uri="{FF2B5EF4-FFF2-40B4-BE49-F238E27FC236}">
                  <a16:creationId xmlns:a16="http://schemas.microsoft.com/office/drawing/2014/main" id="{8DF2A967-C4AE-3DE0-FBBC-EA54209EDC10}"/>
                </a:ext>
              </a:extLst>
            </p:cNvPr>
            <p:cNvSpPr/>
            <p:nvPr/>
          </p:nvSpPr>
          <p:spPr>
            <a:xfrm>
              <a:off x="2796600" y="4500562"/>
              <a:ext cx="1779986" cy="1958632"/>
            </a:xfrm>
            <a:custGeom>
              <a:avLst/>
              <a:gdLst>
                <a:gd name="connsiteX0" fmla="*/ 425902 w 1779986"/>
                <a:gd name="connsiteY0" fmla="*/ 0 h 1958632"/>
                <a:gd name="connsiteX1" fmla="*/ 0 w 1779986"/>
                <a:gd name="connsiteY1" fmla="*/ 604548 h 1958632"/>
                <a:gd name="connsiteX2" fmla="*/ 0 w 1779986"/>
                <a:gd name="connsiteY2" fmla="*/ 1958633 h 1958632"/>
                <a:gd name="connsiteX3" fmla="*/ 1354084 w 1779986"/>
                <a:gd name="connsiteY3" fmla="*/ 1958633 h 1958632"/>
                <a:gd name="connsiteX4" fmla="*/ 1354084 w 1779986"/>
                <a:gd name="connsiteY4" fmla="*/ 604548 h 1958632"/>
                <a:gd name="connsiteX5" fmla="*/ 1779987 w 1779986"/>
                <a:gd name="connsiteY5" fmla="*/ 0 h 1958632"/>
                <a:gd name="connsiteX6" fmla="*/ 425902 w 1779986"/>
                <a:gd name="connsiteY6" fmla="*/ 0 h 195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986" h="1958632">
                  <a:moveTo>
                    <a:pt x="425902" y="0"/>
                  </a:moveTo>
                  <a:cubicBezTo>
                    <a:pt x="0" y="0"/>
                    <a:pt x="0" y="604548"/>
                    <a:pt x="0" y="604548"/>
                  </a:cubicBezTo>
                  <a:lnTo>
                    <a:pt x="0" y="1958633"/>
                  </a:lnTo>
                  <a:lnTo>
                    <a:pt x="1354084" y="1958633"/>
                  </a:lnTo>
                  <a:lnTo>
                    <a:pt x="1354084" y="604548"/>
                  </a:lnTo>
                  <a:cubicBezTo>
                    <a:pt x="1354084" y="604548"/>
                    <a:pt x="1354084" y="0"/>
                    <a:pt x="1779987" y="0"/>
                  </a:cubicBezTo>
                  <a:lnTo>
                    <a:pt x="42590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4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FEE44D8-278E-D1AD-39F6-7A92B1D44E13}"/>
                </a:ext>
              </a:extLst>
            </p:cNvPr>
            <p:cNvSpPr txBox="1"/>
            <p:nvPr/>
          </p:nvSpPr>
          <p:spPr>
            <a:xfrm>
              <a:off x="2796600" y="4716217"/>
              <a:ext cx="134642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LEVEL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V</a:t>
              </a:r>
            </a:p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Innovate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37C9CD-9328-BC15-1767-271267C32E22}"/>
              </a:ext>
            </a:extLst>
          </p:cNvPr>
          <p:cNvGrpSpPr/>
          <p:nvPr/>
        </p:nvGrpSpPr>
        <p:grpSpPr>
          <a:xfrm>
            <a:off x="3865168" y="2798893"/>
            <a:ext cx="3463636" cy="2056767"/>
            <a:chOff x="1773382" y="4500562"/>
            <a:chExt cx="3463636" cy="2056767"/>
          </a:xfrm>
        </p:grpSpPr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FBFFFD7-2A2A-B4D4-A437-2EA05D006B6F}"/>
                </a:ext>
              </a:extLst>
            </p:cNvPr>
            <p:cNvSpPr/>
            <p:nvPr/>
          </p:nvSpPr>
          <p:spPr>
            <a:xfrm>
              <a:off x="1773382" y="6196756"/>
              <a:ext cx="3463636" cy="360573"/>
            </a:xfrm>
            <a:prstGeom prst="triangle">
              <a:avLst/>
            </a:prstGeom>
            <a:gradFill flip="none" rotWithShape="1">
              <a:gsLst>
                <a:gs pos="0">
                  <a:schemeClr val="tx1">
                    <a:alpha val="45000"/>
                  </a:schemeClr>
                </a:gs>
                <a:gs pos="48000">
                  <a:schemeClr val="tx2">
                    <a:alpha val="93000"/>
                  </a:schemeClr>
                </a:gs>
                <a:gs pos="100000">
                  <a:schemeClr val="bg1">
                    <a:alpha val="46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Graphic 11">
              <a:extLst>
                <a:ext uri="{FF2B5EF4-FFF2-40B4-BE49-F238E27FC236}">
                  <a16:creationId xmlns:a16="http://schemas.microsoft.com/office/drawing/2014/main" id="{44C78DF4-2D8E-FC72-1CEE-E35A38040E49}"/>
                </a:ext>
              </a:extLst>
            </p:cNvPr>
            <p:cNvSpPr/>
            <p:nvPr/>
          </p:nvSpPr>
          <p:spPr>
            <a:xfrm>
              <a:off x="3138350" y="4509438"/>
              <a:ext cx="1779986" cy="604548"/>
            </a:xfrm>
            <a:custGeom>
              <a:avLst/>
              <a:gdLst>
                <a:gd name="connsiteX0" fmla="*/ 425902 w 1779986"/>
                <a:gd name="connsiteY0" fmla="*/ 604548 h 604548"/>
                <a:gd name="connsiteX1" fmla="*/ 1779987 w 1779986"/>
                <a:gd name="connsiteY1" fmla="*/ 604548 h 604548"/>
                <a:gd name="connsiteX2" fmla="*/ 1354084 w 1779986"/>
                <a:gd name="connsiteY2" fmla="*/ 0 h 604548"/>
                <a:gd name="connsiteX3" fmla="*/ 0 w 1779986"/>
                <a:gd name="connsiteY3" fmla="*/ 0 h 604548"/>
                <a:gd name="connsiteX4" fmla="*/ 425902 w 1779986"/>
                <a:gd name="connsiteY4" fmla="*/ 604548 h 60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986" h="604548">
                  <a:moveTo>
                    <a:pt x="425902" y="604548"/>
                  </a:moveTo>
                  <a:lnTo>
                    <a:pt x="1779987" y="604548"/>
                  </a:lnTo>
                  <a:cubicBezTo>
                    <a:pt x="1779987" y="604548"/>
                    <a:pt x="1779987" y="0"/>
                    <a:pt x="1354084" y="0"/>
                  </a:cubicBezTo>
                  <a:lnTo>
                    <a:pt x="0" y="0"/>
                  </a:lnTo>
                  <a:cubicBezTo>
                    <a:pt x="425902" y="0"/>
                    <a:pt x="425902" y="604548"/>
                    <a:pt x="425902" y="60454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2">
              <a:extLst>
                <a:ext uri="{FF2B5EF4-FFF2-40B4-BE49-F238E27FC236}">
                  <a16:creationId xmlns:a16="http://schemas.microsoft.com/office/drawing/2014/main" id="{4ED0E035-1523-18AE-ED75-8B48A1B91C76}"/>
                </a:ext>
              </a:extLst>
            </p:cNvPr>
            <p:cNvSpPr/>
            <p:nvPr/>
          </p:nvSpPr>
          <p:spPr>
            <a:xfrm>
              <a:off x="2796600" y="4500562"/>
              <a:ext cx="1779986" cy="1958632"/>
            </a:xfrm>
            <a:custGeom>
              <a:avLst/>
              <a:gdLst>
                <a:gd name="connsiteX0" fmla="*/ 425902 w 1779986"/>
                <a:gd name="connsiteY0" fmla="*/ 0 h 1958632"/>
                <a:gd name="connsiteX1" fmla="*/ 0 w 1779986"/>
                <a:gd name="connsiteY1" fmla="*/ 604548 h 1958632"/>
                <a:gd name="connsiteX2" fmla="*/ 0 w 1779986"/>
                <a:gd name="connsiteY2" fmla="*/ 1958633 h 1958632"/>
                <a:gd name="connsiteX3" fmla="*/ 1354084 w 1779986"/>
                <a:gd name="connsiteY3" fmla="*/ 1958633 h 1958632"/>
                <a:gd name="connsiteX4" fmla="*/ 1354084 w 1779986"/>
                <a:gd name="connsiteY4" fmla="*/ 604548 h 1958632"/>
                <a:gd name="connsiteX5" fmla="*/ 1779987 w 1779986"/>
                <a:gd name="connsiteY5" fmla="*/ 0 h 1958632"/>
                <a:gd name="connsiteX6" fmla="*/ 425902 w 1779986"/>
                <a:gd name="connsiteY6" fmla="*/ 0 h 195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986" h="1958632">
                  <a:moveTo>
                    <a:pt x="425902" y="0"/>
                  </a:moveTo>
                  <a:cubicBezTo>
                    <a:pt x="0" y="0"/>
                    <a:pt x="0" y="604548"/>
                    <a:pt x="0" y="604548"/>
                  </a:cubicBezTo>
                  <a:lnTo>
                    <a:pt x="0" y="1958633"/>
                  </a:lnTo>
                  <a:lnTo>
                    <a:pt x="1354084" y="1958633"/>
                  </a:lnTo>
                  <a:lnTo>
                    <a:pt x="1354084" y="604548"/>
                  </a:lnTo>
                  <a:cubicBezTo>
                    <a:pt x="1354084" y="604548"/>
                    <a:pt x="1354084" y="0"/>
                    <a:pt x="1779987" y="0"/>
                  </a:cubicBezTo>
                  <a:lnTo>
                    <a:pt x="42590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48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4898C3-53FC-67B9-602A-34F4C357CDD7}"/>
                </a:ext>
              </a:extLst>
            </p:cNvPr>
            <p:cNvSpPr txBox="1"/>
            <p:nvPr/>
          </p:nvSpPr>
          <p:spPr>
            <a:xfrm>
              <a:off x="2796600" y="4716217"/>
              <a:ext cx="1354011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LEVEL</a:t>
              </a:r>
            </a:p>
            <a:p>
              <a:pPr algn="ctr"/>
              <a:r>
                <a:rPr lang="en-US" sz="3200" dirty="0" err="1">
                  <a:solidFill>
                    <a:schemeClr val="bg1"/>
                  </a:solidFill>
                </a:rPr>
                <a:t>lV</a:t>
              </a:r>
              <a:endParaRPr lang="en-US" sz="32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Optimize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8E5A44-017C-2BF5-23D9-693AC4A18F8C}"/>
              </a:ext>
            </a:extLst>
          </p:cNvPr>
          <p:cNvGrpSpPr/>
          <p:nvPr/>
        </p:nvGrpSpPr>
        <p:grpSpPr>
          <a:xfrm>
            <a:off x="3097444" y="4160004"/>
            <a:ext cx="3463636" cy="2056767"/>
            <a:chOff x="1773382" y="4500562"/>
            <a:chExt cx="3463636" cy="2056767"/>
          </a:xfrm>
        </p:grpSpPr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0E9676E-5F5F-C89A-CDB0-4F4FEE798DBF}"/>
                </a:ext>
              </a:extLst>
            </p:cNvPr>
            <p:cNvSpPr/>
            <p:nvPr/>
          </p:nvSpPr>
          <p:spPr>
            <a:xfrm>
              <a:off x="1773382" y="6196756"/>
              <a:ext cx="3463636" cy="360573"/>
            </a:xfrm>
            <a:prstGeom prst="triangle">
              <a:avLst/>
            </a:prstGeom>
            <a:gradFill flip="none" rotWithShape="1">
              <a:gsLst>
                <a:gs pos="0">
                  <a:schemeClr val="tx1">
                    <a:alpha val="45000"/>
                  </a:schemeClr>
                </a:gs>
                <a:gs pos="48000">
                  <a:schemeClr val="tx2">
                    <a:alpha val="93000"/>
                  </a:schemeClr>
                </a:gs>
                <a:gs pos="100000">
                  <a:schemeClr val="bg1">
                    <a:alpha val="46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46CD14A2-101D-95C1-9C85-0116A43B5E1A}"/>
                </a:ext>
              </a:extLst>
            </p:cNvPr>
            <p:cNvSpPr/>
            <p:nvPr/>
          </p:nvSpPr>
          <p:spPr>
            <a:xfrm>
              <a:off x="3138350" y="4509438"/>
              <a:ext cx="1779986" cy="604548"/>
            </a:xfrm>
            <a:custGeom>
              <a:avLst/>
              <a:gdLst>
                <a:gd name="connsiteX0" fmla="*/ 425902 w 1779986"/>
                <a:gd name="connsiteY0" fmla="*/ 604548 h 604548"/>
                <a:gd name="connsiteX1" fmla="*/ 1779987 w 1779986"/>
                <a:gd name="connsiteY1" fmla="*/ 604548 h 604548"/>
                <a:gd name="connsiteX2" fmla="*/ 1354084 w 1779986"/>
                <a:gd name="connsiteY2" fmla="*/ 0 h 604548"/>
                <a:gd name="connsiteX3" fmla="*/ 0 w 1779986"/>
                <a:gd name="connsiteY3" fmla="*/ 0 h 604548"/>
                <a:gd name="connsiteX4" fmla="*/ 425902 w 1779986"/>
                <a:gd name="connsiteY4" fmla="*/ 604548 h 60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986" h="604548">
                  <a:moveTo>
                    <a:pt x="425902" y="604548"/>
                  </a:moveTo>
                  <a:lnTo>
                    <a:pt x="1779987" y="604548"/>
                  </a:lnTo>
                  <a:cubicBezTo>
                    <a:pt x="1779987" y="604548"/>
                    <a:pt x="1779987" y="0"/>
                    <a:pt x="1354084" y="0"/>
                  </a:cubicBezTo>
                  <a:lnTo>
                    <a:pt x="0" y="0"/>
                  </a:lnTo>
                  <a:cubicBezTo>
                    <a:pt x="425902" y="0"/>
                    <a:pt x="425902" y="604548"/>
                    <a:pt x="425902" y="60454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2">
              <a:extLst>
                <a:ext uri="{FF2B5EF4-FFF2-40B4-BE49-F238E27FC236}">
                  <a16:creationId xmlns:a16="http://schemas.microsoft.com/office/drawing/2014/main" id="{76F01D65-1867-C152-638B-74D6211B287E}"/>
                </a:ext>
              </a:extLst>
            </p:cNvPr>
            <p:cNvSpPr/>
            <p:nvPr/>
          </p:nvSpPr>
          <p:spPr>
            <a:xfrm>
              <a:off x="2796600" y="4500562"/>
              <a:ext cx="1779986" cy="1958632"/>
            </a:xfrm>
            <a:custGeom>
              <a:avLst/>
              <a:gdLst>
                <a:gd name="connsiteX0" fmla="*/ 425902 w 1779986"/>
                <a:gd name="connsiteY0" fmla="*/ 0 h 1958632"/>
                <a:gd name="connsiteX1" fmla="*/ 0 w 1779986"/>
                <a:gd name="connsiteY1" fmla="*/ 604548 h 1958632"/>
                <a:gd name="connsiteX2" fmla="*/ 0 w 1779986"/>
                <a:gd name="connsiteY2" fmla="*/ 1958633 h 1958632"/>
                <a:gd name="connsiteX3" fmla="*/ 1354084 w 1779986"/>
                <a:gd name="connsiteY3" fmla="*/ 1958633 h 1958632"/>
                <a:gd name="connsiteX4" fmla="*/ 1354084 w 1779986"/>
                <a:gd name="connsiteY4" fmla="*/ 604548 h 1958632"/>
                <a:gd name="connsiteX5" fmla="*/ 1779987 w 1779986"/>
                <a:gd name="connsiteY5" fmla="*/ 0 h 1958632"/>
                <a:gd name="connsiteX6" fmla="*/ 425902 w 1779986"/>
                <a:gd name="connsiteY6" fmla="*/ 0 h 195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986" h="1958632">
                  <a:moveTo>
                    <a:pt x="425902" y="0"/>
                  </a:moveTo>
                  <a:cubicBezTo>
                    <a:pt x="0" y="0"/>
                    <a:pt x="0" y="604548"/>
                    <a:pt x="0" y="604548"/>
                  </a:cubicBezTo>
                  <a:lnTo>
                    <a:pt x="0" y="1958633"/>
                  </a:lnTo>
                  <a:lnTo>
                    <a:pt x="1354084" y="1958633"/>
                  </a:lnTo>
                  <a:lnTo>
                    <a:pt x="1354084" y="604548"/>
                  </a:lnTo>
                  <a:cubicBezTo>
                    <a:pt x="1354084" y="604548"/>
                    <a:pt x="1354084" y="0"/>
                    <a:pt x="1779987" y="0"/>
                  </a:cubicBezTo>
                  <a:lnTo>
                    <a:pt x="42590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51000">
                  <a:schemeClr val="accent5">
                    <a:lumMod val="75000"/>
                  </a:schemeClr>
                </a:gs>
                <a:gs pos="97000">
                  <a:schemeClr val="accent5">
                    <a:lumMod val="50000"/>
                  </a:schemeClr>
                </a:gs>
              </a:gsLst>
              <a:lin ang="54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837740-D3CB-4248-81BB-DF13173C55C3}"/>
                </a:ext>
              </a:extLst>
            </p:cNvPr>
            <p:cNvSpPr txBox="1"/>
            <p:nvPr/>
          </p:nvSpPr>
          <p:spPr>
            <a:xfrm>
              <a:off x="2796600" y="4716217"/>
              <a:ext cx="1328237" cy="113877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LEVEL</a:t>
              </a:r>
            </a:p>
            <a:p>
              <a:pPr algn="ctr"/>
              <a:r>
                <a:rPr lang="en-US" sz="3200" dirty="0" err="1">
                  <a:solidFill>
                    <a:schemeClr val="bg1"/>
                  </a:solidFill>
                </a:rPr>
                <a:t>lll</a:t>
              </a:r>
              <a:endParaRPr lang="en-US" sz="32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Standardize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8B0574-CF91-52CD-A755-8EA892FDD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From Chaos to Convergence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505222-516B-7694-8734-0EEF33B95044}"/>
              </a:ext>
            </a:extLst>
          </p:cNvPr>
          <p:cNvGrpSpPr/>
          <p:nvPr/>
        </p:nvGrpSpPr>
        <p:grpSpPr>
          <a:xfrm>
            <a:off x="2324392" y="5503967"/>
            <a:ext cx="3463636" cy="2059688"/>
            <a:chOff x="1773382" y="4497641"/>
            <a:chExt cx="3463636" cy="2059688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9163BCCC-B10D-2BCF-C1CB-263ED061ADD9}"/>
                </a:ext>
              </a:extLst>
            </p:cNvPr>
            <p:cNvSpPr/>
            <p:nvPr/>
          </p:nvSpPr>
          <p:spPr>
            <a:xfrm>
              <a:off x="1773382" y="6196756"/>
              <a:ext cx="3463636" cy="360573"/>
            </a:xfrm>
            <a:prstGeom prst="triangle">
              <a:avLst/>
            </a:prstGeom>
            <a:gradFill flip="none" rotWithShape="1">
              <a:gsLst>
                <a:gs pos="0">
                  <a:schemeClr val="tx1">
                    <a:alpha val="45000"/>
                  </a:schemeClr>
                </a:gs>
                <a:gs pos="48000">
                  <a:schemeClr val="tx2">
                    <a:alpha val="93000"/>
                  </a:schemeClr>
                </a:gs>
                <a:gs pos="100000">
                  <a:schemeClr val="bg1">
                    <a:alpha val="46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Graphic 11">
              <a:extLst>
                <a:ext uri="{FF2B5EF4-FFF2-40B4-BE49-F238E27FC236}">
                  <a16:creationId xmlns:a16="http://schemas.microsoft.com/office/drawing/2014/main" id="{C5FF9869-33AA-2C60-1B42-BC0AD7A38C9E}"/>
                </a:ext>
              </a:extLst>
            </p:cNvPr>
            <p:cNvSpPr/>
            <p:nvPr/>
          </p:nvSpPr>
          <p:spPr>
            <a:xfrm>
              <a:off x="3138350" y="4509438"/>
              <a:ext cx="1779986" cy="604548"/>
            </a:xfrm>
            <a:custGeom>
              <a:avLst/>
              <a:gdLst>
                <a:gd name="connsiteX0" fmla="*/ 425902 w 1779986"/>
                <a:gd name="connsiteY0" fmla="*/ 604548 h 604548"/>
                <a:gd name="connsiteX1" fmla="*/ 1779987 w 1779986"/>
                <a:gd name="connsiteY1" fmla="*/ 604548 h 604548"/>
                <a:gd name="connsiteX2" fmla="*/ 1354084 w 1779986"/>
                <a:gd name="connsiteY2" fmla="*/ 0 h 604548"/>
                <a:gd name="connsiteX3" fmla="*/ 0 w 1779986"/>
                <a:gd name="connsiteY3" fmla="*/ 0 h 604548"/>
                <a:gd name="connsiteX4" fmla="*/ 425902 w 1779986"/>
                <a:gd name="connsiteY4" fmla="*/ 604548 h 60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986" h="604548">
                  <a:moveTo>
                    <a:pt x="425902" y="604548"/>
                  </a:moveTo>
                  <a:lnTo>
                    <a:pt x="1779987" y="604548"/>
                  </a:lnTo>
                  <a:cubicBezTo>
                    <a:pt x="1779987" y="604548"/>
                    <a:pt x="1779987" y="0"/>
                    <a:pt x="1354084" y="0"/>
                  </a:cubicBezTo>
                  <a:lnTo>
                    <a:pt x="0" y="0"/>
                  </a:lnTo>
                  <a:cubicBezTo>
                    <a:pt x="425902" y="0"/>
                    <a:pt x="425902" y="604548"/>
                    <a:pt x="425902" y="60454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12">
              <a:extLst>
                <a:ext uri="{FF2B5EF4-FFF2-40B4-BE49-F238E27FC236}">
                  <a16:creationId xmlns:a16="http://schemas.microsoft.com/office/drawing/2014/main" id="{4533EE81-D37B-84D4-A427-C92EF2588092}"/>
                </a:ext>
              </a:extLst>
            </p:cNvPr>
            <p:cNvSpPr/>
            <p:nvPr/>
          </p:nvSpPr>
          <p:spPr>
            <a:xfrm>
              <a:off x="2776153" y="4497641"/>
              <a:ext cx="1779986" cy="1958632"/>
            </a:xfrm>
            <a:custGeom>
              <a:avLst/>
              <a:gdLst>
                <a:gd name="connsiteX0" fmla="*/ 425902 w 1779986"/>
                <a:gd name="connsiteY0" fmla="*/ 0 h 1958632"/>
                <a:gd name="connsiteX1" fmla="*/ 0 w 1779986"/>
                <a:gd name="connsiteY1" fmla="*/ 604548 h 1958632"/>
                <a:gd name="connsiteX2" fmla="*/ 0 w 1779986"/>
                <a:gd name="connsiteY2" fmla="*/ 1958633 h 1958632"/>
                <a:gd name="connsiteX3" fmla="*/ 1354084 w 1779986"/>
                <a:gd name="connsiteY3" fmla="*/ 1958633 h 1958632"/>
                <a:gd name="connsiteX4" fmla="*/ 1354084 w 1779986"/>
                <a:gd name="connsiteY4" fmla="*/ 604548 h 1958632"/>
                <a:gd name="connsiteX5" fmla="*/ 1779987 w 1779986"/>
                <a:gd name="connsiteY5" fmla="*/ 0 h 1958632"/>
                <a:gd name="connsiteX6" fmla="*/ 425902 w 1779986"/>
                <a:gd name="connsiteY6" fmla="*/ 0 h 195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986" h="1958632">
                  <a:moveTo>
                    <a:pt x="425902" y="0"/>
                  </a:moveTo>
                  <a:cubicBezTo>
                    <a:pt x="0" y="0"/>
                    <a:pt x="0" y="604548"/>
                    <a:pt x="0" y="604548"/>
                  </a:cubicBezTo>
                  <a:lnTo>
                    <a:pt x="0" y="1958633"/>
                  </a:lnTo>
                  <a:lnTo>
                    <a:pt x="1354084" y="1958633"/>
                  </a:lnTo>
                  <a:lnTo>
                    <a:pt x="1354084" y="604548"/>
                  </a:lnTo>
                  <a:cubicBezTo>
                    <a:pt x="1354084" y="604548"/>
                    <a:pt x="1354084" y="0"/>
                    <a:pt x="1779987" y="0"/>
                  </a:cubicBezTo>
                  <a:lnTo>
                    <a:pt x="42590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724F671-B8E3-7334-3146-30459EE87C5A}"/>
                </a:ext>
              </a:extLst>
            </p:cNvPr>
            <p:cNvSpPr txBox="1"/>
            <p:nvPr/>
          </p:nvSpPr>
          <p:spPr>
            <a:xfrm>
              <a:off x="2796600" y="4716217"/>
              <a:ext cx="133202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LEVEL</a:t>
              </a:r>
            </a:p>
            <a:p>
              <a:pPr algn="ctr"/>
              <a:r>
                <a:rPr lang="en-US" sz="3200" dirty="0" err="1">
                  <a:solidFill>
                    <a:schemeClr val="bg1"/>
                  </a:solidFill>
                </a:rPr>
                <a:t>ll</a:t>
              </a:r>
              <a:endParaRPr lang="en-US" sz="32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Develop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9CAC97-444D-4D34-B597-77725ECD42E3}"/>
              </a:ext>
            </a:extLst>
          </p:cNvPr>
          <p:cNvGrpSpPr/>
          <p:nvPr/>
        </p:nvGrpSpPr>
        <p:grpSpPr>
          <a:xfrm>
            <a:off x="1534684" y="6844818"/>
            <a:ext cx="3463636" cy="2056767"/>
            <a:chOff x="1773382" y="4500562"/>
            <a:chExt cx="3463636" cy="2056767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9F2C8306-4A37-4A71-AE35-332E346337FF}"/>
                </a:ext>
              </a:extLst>
            </p:cNvPr>
            <p:cNvSpPr/>
            <p:nvPr/>
          </p:nvSpPr>
          <p:spPr>
            <a:xfrm>
              <a:off x="1773382" y="6196756"/>
              <a:ext cx="3463636" cy="360573"/>
            </a:xfrm>
            <a:prstGeom prst="triangle">
              <a:avLst/>
            </a:prstGeom>
            <a:gradFill flip="none" rotWithShape="1">
              <a:gsLst>
                <a:gs pos="0">
                  <a:schemeClr val="tx1">
                    <a:alpha val="45000"/>
                  </a:schemeClr>
                </a:gs>
                <a:gs pos="48000">
                  <a:schemeClr val="tx2">
                    <a:alpha val="93000"/>
                  </a:schemeClr>
                </a:gs>
                <a:gs pos="100000">
                  <a:schemeClr val="bg1">
                    <a:alpha val="46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Graphic 11">
              <a:extLst>
                <a:ext uri="{FF2B5EF4-FFF2-40B4-BE49-F238E27FC236}">
                  <a16:creationId xmlns:a16="http://schemas.microsoft.com/office/drawing/2014/main" id="{257987A4-655A-25B2-CF99-AD478C6EE083}"/>
                </a:ext>
              </a:extLst>
            </p:cNvPr>
            <p:cNvSpPr/>
            <p:nvPr/>
          </p:nvSpPr>
          <p:spPr>
            <a:xfrm>
              <a:off x="3138350" y="4509438"/>
              <a:ext cx="1779986" cy="604548"/>
            </a:xfrm>
            <a:custGeom>
              <a:avLst/>
              <a:gdLst>
                <a:gd name="connsiteX0" fmla="*/ 425902 w 1779986"/>
                <a:gd name="connsiteY0" fmla="*/ 604548 h 604548"/>
                <a:gd name="connsiteX1" fmla="*/ 1779987 w 1779986"/>
                <a:gd name="connsiteY1" fmla="*/ 604548 h 604548"/>
                <a:gd name="connsiteX2" fmla="*/ 1354084 w 1779986"/>
                <a:gd name="connsiteY2" fmla="*/ 0 h 604548"/>
                <a:gd name="connsiteX3" fmla="*/ 0 w 1779986"/>
                <a:gd name="connsiteY3" fmla="*/ 0 h 604548"/>
                <a:gd name="connsiteX4" fmla="*/ 425902 w 1779986"/>
                <a:gd name="connsiteY4" fmla="*/ 604548 h 60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986" h="604548">
                  <a:moveTo>
                    <a:pt x="425902" y="604548"/>
                  </a:moveTo>
                  <a:lnTo>
                    <a:pt x="1779987" y="604548"/>
                  </a:lnTo>
                  <a:cubicBezTo>
                    <a:pt x="1779987" y="604548"/>
                    <a:pt x="1779987" y="0"/>
                    <a:pt x="1354084" y="0"/>
                  </a:cubicBezTo>
                  <a:lnTo>
                    <a:pt x="0" y="0"/>
                  </a:lnTo>
                  <a:cubicBezTo>
                    <a:pt x="425902" y="0"/>
                    <a:pt x="425902" y="604548"/>
                    <a:pt x="425902" y="60454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Graphic 12">
              <a:extLst>
                <a:ext uri="{FF2B5EF4-FFF2-40B4-BE49-F238E27FC236}">
                  <a16:creationId xmlns:a16="http://schemas.microsoft.com/office/drawing/2014/main" id="{99A08581-324C-756E-3504-349DCE17E670}"/>
                </a:ext>
              </a:extLst>
            </p:cNvPr>
            <p:cNvSpPr/>
            <p:nvPr/>
          </p:nvSpPr>
          <p:spPr>
            <a:xfrm>
              <a:off x="2796600" y="4500562"/>
              <a:ext cx="1779986" cy="1958632"/>
            </a:xfrm>
            <a:custGeom>
              <a:avLst/>
              <a:gdLst>
                <a:gd name="connsiteX0" fmla="*/ 425902 w 1779986"/>
                <a:gd name="connsiteY0" fmla="*/ 0 h 1958632"/>
                <a:gd name="connsiteX1" fmla="*/ 0 w 1779986"/>
                <a:gd name="connsiteY1" fmla="*/ 604548 h 1958632"/>
                <a:gd name="connsiteX2" fmla="*/ 0 w 1779986"/>
                <a:gd name="connsiteY2" fmla="*/ 1958633 h 1958632"/>
                <a:gd name="connsiteX3" fmla="*/ 1354084 w 1779986"/>
                <a:gd name="connsiteY3" fmla="*/ 1958633 h 1958632"/>
                <a:gd name="connsiteX4" fmla="*/ 1354084 w 1779986"/>
                <a:gd name="connsiteY4" fmla="*/ 604548 h 1958632"/>
                <a:gd name="connsiteX5" fmla="*/ 1779987 w 1779986"/>
                <a:gd name="connsiteY5" fmla="*/ 0 h 1958632"/>
                <a:gd name="connsiteX6" fmla="*/ 425902 w 1779986"/>
                <a:gd name="connsiteY6" fmla="*/ 0 h 195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986" h="1958632">
                  <a:moveTo>
                    <a:pt x="425902" y="0"/>
                  </a:moveTo>
                  <a:cubicBezTo>
                    <a:pt x="0" y="0"/>
                    <a:pt x="0" y="604548"/>
                    <a:pt x="0" y="604548"/>
                  </a:cubicBezTo>
                  <a:lnTo>
                    <a:pt x="0" y="1958633"/>
                  </a:lnTo>
                  <a:lnTo>
                    <a:pt x="1354084" y="1958633"/>
                  </a:lnTo>
                  <a:lnTo>
                    <a:pt x="1354084" y="604548"/>
                  </a:lnTo>
                  <a:cubicBezTo>
                    <a:pt x="1354084" y="604548"/>
                    <a:pt x="1354084" y="0"/>
                    <a:pt x="1779987" y="0"/>
                  </a:cubicBezTo>
                  <a:lnTo>
                    <a:pt x="42590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lin ang="54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63F069-DE8A-5F91-428C-A11A7C1EBD49}"/>
                </a:ext>
              </a:extLst>
            </p:cNvPr>
            <p:cNvSpPr txBox="1"/>
            <p:nvPr/>
          </p:nvSpPr>
          <p:spPr>
            <a:xfrm>
              <a:off x="2796600" y="4716217"/>
              <a:ext cx="132823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LEVEL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l</a:t>
              </a:r>
            </a:p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Initiate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07A90F2-9FA2-EE20-7255-2F40DEB3810D}"/>
              </a:ext>
            </a:extLst>
          </p:cNvPr>
          <p:cNvSpPr/>
          <p:nvPr/>
        </p:nvSpPr>
        <p:spPr>
          <a:xfrm>
            <a:off x="5469347" y="4917033"/>
            <a:ext cx="5338104" cy="10216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Common processes </a:t>
            </a:r>
          </a:p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and approaches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6AF9120-034B-23CF-AB8A-E19283FA4E5C}"/>
              </a:ext>
            </a:extLst>
          </p:cNvPr>
          <p:cNvSpPr/>
          <p:nvPr/>
        </p:nvSpPr>
        <p:spPr>
          <a:xfrm>
            <a:off x="6242397" y="3557936"/>
            <a:ext cx="5627369" cy="10216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Measured and </a:t>
            </a:r>
          </a:p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adaptive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A531268-FB8B-70C5-0133-9ADDF2D33F9F}"/>
              </a:ext>
            </a:extLst>
          </p:cNvPr>
          <p:cNvSpPr/>
          <p:nvPr/>
        </p:nvSpPr>
        <p:spPr>
          <a:xfrm>
            <a:off x="7018512" y="2146803"/>
            <a:ext cx="5935410" cy="10216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Continuously </a:t>
            </a:r>
          </a:p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improving practices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706D5BD-56AB-4957-1D12-4ACB520E6D20}"/>
              </a:ext>
            </a:extLst>
          </p:cNvPr>
          <p:cNvSpPr/>
          <p:nvPr/>
        </p:nvSpPr>
        <p:spPr>
          <a:xfrm>
            <a:off x="-4888" y="1430012"/>
            <a:ext cx="4832347" cy="8726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LEVELS OF KNOWLEDGE MANAGEMENT MATURITY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665468D-6E0A-3318-EC84-433850598A8B}"/>
              </a:ext>
            </a:extLst>
          </p:cNvPr>
          <p:cNvGrpSpPr/>
          <p:nvPr/>
        </p:nvGrpSpPr>
        <p:grpSpPr>
          <a:xfrm>
            <a:off x="8781926" y="7252567"/>
            <a:ext cx="2701188" cy="1021656"/>
            <a:chOff x="8812806" y="7252567"/>
            <a:chExt cx="2701188" cy="102165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B6CE121-2CBE-D360-D042-1266A15D0898}"/>
                </a:ext>
              </a:extLst>
            </p:cNvPr>
            <p:cNvSpPr/>
            <p:nvPr/>
          </p:nvSpPr>
          <p:spPr>
            <a:xfrm>
              <a:off x="9493685" y="7252567"/>
              <a:ext cx="2020309" cy="1021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AD HOC</a:t>
              </a:r>
            </a:p>
            <a:p>
              <a:r>
                <a:rPr lang="en-US" sz="16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KNOWLEDGE</a:t>
              </a:r>
            </a:p>
          </p:txBody>
        </p:sp>
        <p:pic>
          <p:nvPicPr>
            <p:cNvPr id="65" name="Google Shape;474;p72">
              <a:extLst>
                <a:ext uri="{FF2B5EF4-FFF2-40B4-BE49-F238E27FC236}">
                  <a16:creationId xmlns:a16="http://schemas.microsoft.com/office/drawing/2014/main" id="{1817FEDB-78D7-CAB5-E573-F71949897C9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6200000">
              <a:off x="8798519" y="7266854"/>
              <a:ext cx="876300" cy="847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9010BBF-76E9-982D-6AF8-B9DB41554023}"/>
              </a:ext>
            </a:extLst>
          </p:cNvPr>
          <p:cNvGrpSpPr/>
          <p:nvPr/>
        </p:nvGrpSpPr>
        <p:grpSpPr>
          <a:xfrm>
            <a:off x="9959724" y="5949518"/>
            <a:ext cx="2745986" cy="1021656"/>
            <a:chOff x="9990604" y="5949518"/>
            <a:chExt cx="2745986" cy="102165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E1EC53E-36E1-083F-09A6-A1F5EB9493C2}"/>
                </a:ext>
              </a:extLst>
            </p:cNvPr>
            <p:cNvSpPr/>
            <p:nvPr/>
          </p:nvSpPr>
          <p:spPr>
            <a:xfrm>
              <a:off x="10716281" y="5949518"/>
              <a:ext cx="2020309" cy="1021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APPLIED</a:t>
              </a:r>
            </a:p>
            <a:p>
              <a:r>
                <a:rPr lang="en-US" sz="16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KNOWLEDGE</a:t>
              </a:r>
            </a:p>
          </p:txBody>
        </p:sp>
        <p:pic>
          <p:nvPicPr>
            <p:cNvPr id="66" name="Google Shape;474;p72">
              <a:extLst>
                <a:ext uri="{FF2B5EF4-FFF2-40B4-BE49-F238E27FC236}">
                  <a16:creationId xmlns:a16="http://schemas.microsoft.com/office/drawing/2014/main" id="{E984F50C-51ED-F124-CC46-68BA0F2144E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6200000">
              <a:off x="9976317" y="5963805"/>
              <a:ext cx="876300" cy="847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0B79EC3-F392-34AF-19B4-B3B5008E7D27}"/>
              </a:ext>
            </a:extLst>
          </p:cNvPr>
          <p:cNvGrpSpPr/>
          <p:nvPr/>
        </p:nvGrpSpPr>
        <p:grpSpPr>
          <a:xfrm>
            <a:off x="11008077" y="4626683"/>
            <a:ext cx="2680741" cy="1021656"/>
            <a:chOff x="11038957" y="4626683"/>
            <a:chExt cx="2680741" cy="102165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C5563D7-F036-741B-B1E9-B6E3BA594425}"/>
                </a:ext>
              </a:extLst>
            </p:cNvPr>
            <p:cNvSpPr/>
            <p:nvPr/>
          </p:nvSpPr>
          <p:spPr>
            <a:xfrm>
              <a:off x="11699389" y="4626683"/>
              <a:ext cx="2020309" cy="1021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LEVERAGED</a:t>
              </a:r>
            </a:p>
            <a:p>
              <a:r>
                <a:rPr lang="en-US" sz="16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KNOWLEDGE</a:t>
              </a:r>
            </a:p>
          </p:txBody>
        </p:sp>
        <p:pic>
          <p:nvPicPr>
            <p:cNvPr id="69" name="Google Shape;474;p72">
              <a:extLst>
                <a:ext uri="{FF2B5EF4-FFF2-40B4-BE49-F238E27FC236}">
                  <a16:creationId xmlns:a16="http://schemas.microsoft.com/office/drawing/2014/main" id="{4590F4AA-98A1-218F-33DB-188D2B12CD2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6200000">
              <a:off x="11024670" y="4647163"/>
              <a:ext cx="876300" cy="847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2A799CA-F490-BEDF-58E3-BF6179237ADD}"/>
              </a:ext>
            </a:extLst>
          </p:cNvPr>
          <p:cNvGrpSpPr/>
          <p:nvPr/>
        </p:nvGrpSpPr>
        <p:grpSpPr>
          <a:xfrm>
            <a:off x="12089124" y="3224943"/>
            <a:ext cx="2680741" cy="1021656"/>
            <a:chOff x="12120004" y="3224943"/>
            <a:chExt cx="2680741" cy="102165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B02C5E0-3195-34FA-9EB4-838B6F473B01}"/>
                </a:ext>
              </a:extLst>
            </p:cNvPr>
            <p:cNvSpPr/>
            <p:nvPr/>
          </p:nvSpPr>
          <p:spPr>
            <a:xfrm>
              <a:off x="12780436" y="3224943"/>
              <a:ext cx="2020309" cy="10216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rtlCol="0" anchor="ctr"/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DYNAMIC</a:t>
              </a:r>
            </a:p>
            <a:p>
              <a:r>
                <a:rPr lang="en-US" sz="16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KNOWLEDGE</a:t>
              </a:r>
            </a:p>
          </p:txBody>
        </p:sp>
        <p:pic>
          <p:nvPicPr>
            <p:cNvPr id="70" name="Google Shape;474;p72">
              <a:extLst>
                <a:ext uri="{FF2B5EF4-FFF2-40B4-BE49-F238E27FC236}">
                  <a16:creationId xmlns:a16="http://schemas.microsoft.com/office/drawing/2014/main" id="{3D08385A-2DC4-8261-BDFB-CAD05404B48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6200000">
              <a:off x="12105717" y="3253196"/>
              <a:ext cx="876300" cy="847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" name="Google Shape;474;p72">
            <a:extLst>
              <a:ext uri="{FF2B5EF4-FFF2-40B4-BE49-F238E27FC236}">
                <a16:creationId xmlns:a16="http://schemas.microsoft.com/office/drawing/2014/main" id="{C6119855-A7DE-0E9E-FC35-354D7DF7530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51428" y="1290825"/>
            <a:ext cx="876300" cy="847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92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4">
            <a:extLst>
              <a:ext uri="{FF2B5EF4-FFF2-40B4-BE49-F238E27FC236}">
                <a16:creationId xmlns:a16="http://schemas.microsoft.com/office/drawing/2014/main" id="{03F80D73-E38C-4BB1-983C-BC2D33329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99" name="Google Shape;631;p4">
            <a:extLst>
              <a:ext uri="{FF2B5EF4-FFF2-40B4-BE49-F238E27FC236}">
                <a16:creationId xmlns:a16="http://schemas.microsoft.com/office/drawing/2014/main" id="{E135D343-BA97-45C4-8A92-1F6EC9F769CE}"/>
              </a:ext>
            </a:extLst>
          </p:cNvPr>
          <p:cNvSpPr/>
          <p:nvPr/>
        </p:nvSpPr>
        <p:spPr>
          <a:xfrm>
            <a:off x="-1" y="-4723"/>
            <a:ext cx="16256001" cy="9143999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Title 95" hidden="1">
            <a:extLst>
              <a:ext uri="{FF2B5EF4-FFF2-40B4-BE49-F238E27FC236}">
                <a16:creationId xmlns:a16="http://schemas.microsoft.com/office/drawing/2014/main" id="{A1E3DDC4-EBB7-48AD-A4EA-085D63753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-1846773"/>
            <a:ext cx="14020801" cy="1767417"/>
          </a:xfrm>
        </p:spPr>
        <p:txBody>
          <a:bodyPr/>
          <a:lstStyle/>
          <a:p>
            <a:endParaRPr lang="en-US"/>
          </a:p>
        </p:txBody>
      </p:sp>
      <p:grpSp>
        <p:nvGrpSpPr>
          <p:cNvPr id="95" name="Suspects">
            <a:extLst>
              <a:ext uri="{FF2B5EF4-FFF2-40B4-BE49-F238E27FC236}">
                <a16:creationId xmlns:a16="http://schemas.microsoft.com/office/drawing/2014/main" id="{109B4DB5-652B-4754-A992-C23D0B63F0E0}"/>
              </a:ext>
            </a:extLst>
          </p:cNvPr>
          <p:cNvGrpSpPr/>
          <p:nvPr/>
        </p:nvGrpSpPr>
        <p:grpSpPr>
          <a:xfrm>
            <a:off x="349151" y="406021"/>
            <a:ext cx="5404101" cy="8537796"/>
            <a:chOff x="227497" y="357503"/>
            <a:chExt cx="5404101" cy="85377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7CBFF2-AF97-491A-8D54-E70DC169801E}"/>
                </a:ext>
              </a:extLst>
            </p:cNvPr>
            <p:cNvSpPr txBox="1"/>
            <p:nvPr/>
          </p:nvSpPr>
          <p:spPr>
            <a:xfrm flipH="1">
              <a:off x="1023770" y="357503"/>
              <a:ext cx="361188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45C24"/>
                  </a:solidFill>
                  <a:effectLst/>
                  <a:uLnTx/>
                  <a:uFillTx/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rPr>
                <a:t>SUSPECTS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45C24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rPr>
                <a:t>Goal: Brand Awareness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573D403-A544-4970-BD83-A1119AE082B4}"/>
                </a:ext>
              </a:extLst>
            </p:cNvPr>
            <p:cNvGrpSpPr/>
            <p:nvPr/>
          </p:nvGrpSpPr>
          <p:grpSpPr>
            <a:xfrm>
              <a:off x="227497" y="4837657"/>
              <a:ext cx="5404101" cy="4057642"/>
              <a:chOff x="227497" y="4837657"/>
              <a:chExt cx="5404101" cy="4057642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AE753DAE-1771-4785-89D3-AD5A607F3322}"/>
                  </a:ext>
                </a:extLst>
              </p:cNvPr>
              <p:cNvGrpSpPr/>
              <p:nvPr/>
            </p:nvGrpSpPr>
            <p:grpSpPr>
              <a:xfrm>
                <a:off x="340842" y="4837657"/>
                <a:ext cx="5170276" cy="3934876"/>
                <a:chOff x="881512" y="4410069"/>
                <a:chExt cx="5170276" cy="3934876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687A8BFC-8C47-4EA2-A918-F5D66C05703F}"/>
                    </a:ext>
                  </a:extLst>
                </p:cNvPr>
                <p:cNvSpPr/>
                <p:nvPr/>
              </p:nvSpPr>
              <p:spPr>
                <a:xfrm>
                  <a:off x="2189226" y="4410069"/>
                  <a:ext cx="1351788" cy="131673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mo"/>
                      <a:ea typeface="+mn-ea"/>
                      <a:cs typeface="+mn-cs"/>
                      <a:sym typeface="Arial"/>
                    </a:rPr>
                    <a:t>Social</a:t>
                  </a: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9518A8BF-7BE6-43F2-BA6A-75AEBBBEF558}"/>
                    </a:ext>
                  </a:extLst>
                </p:cNvPr>
                <p:cNvSpPr/>
                <p:nvPr/>
              </p:nvSpPr>
              <p:spPr>
                <a:xfrm>
                  <a:off x="881512" y="6172848"/>
                  <a:ext cx="800100" cy="79552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27538BFE-C612-4569-9DDF-42E5B2B23150}"/>
                    </a:ext>
                  </a:extLst>
                </p:cNvPr>
                <p:cNvSpPr/>
                <p:nvPr/>
              </p:nvSpPr>
              <p:spPr>
                <a:xfrm>
                  <a:off x="5251688" y="6873387"/>
                  <a:ext cx="800100" cy="79552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3659712E-0DBB-4A7D-A49F-AE0EE41BE76C}"/>
                    </a:ext>
                  </a:extLst>
                </p:cNvPr>
                <p:cNvSpPr/>
                <p:nvPr/>
              </p:nvSpPr>
              <p:spPr>
                <a:xfrm>
                  <a:off x="2397618" y="7549417"/>
                  <a:ext cx="800100" cy="79552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B11E040E-53A7-46BC-AC5E-C4093FD70BC9}"/>
                    </a:ext>
                  </a:extLst>
                </p:cNvPr>
                <p:cNvSpPr/>
                <p:nvPr/>
              </p:nvSpPr>
              <p:spPr>
                <a:xfrm>
                  <a:off x="4457855" y="4570602"/>
                  <a:ext cx="800100" cy="79552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5CED5DB9-695E-4D16-AD3F-3C054410518B}"/>
                    </a:ext>
                  </a:extLst>
                </p:cNvPr>
                <p:cNvCxnSpPr>
                  <a:stCxn id="42" idx="3"/>
                  <a:endCxn id="43" idx="7"/>
                </p:cNvCxnSpPr>
                <p:nvPr/>
              </p:nvCxnSpPr>
              <p:spPr>
                <a:xfrm flipH="1">
                  <a:off x="1564440" y="5533973"/>
                  <a:ext cx="822751" cy="755377"/>
                </a:xfrm>
                <a:prstGeom prst="line">
                  <a:avLst/>
                </a:prstGeom>
                <a:solidFill>
                  <a:schemeClr val="accent3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AD5093A-50E9-4F32-A915-0088650F5D67}"/>
                    </a:ext>
                  </a:extLst>
                </p:cNvPr>
                <p:cNvCxnSpPr>
                  <a:cxnSpLocks/>
                  <a:stCxn id="42" idx="4"/>
                  <a:endCxn id="45" idx="0"/>
                </p:cNvCxnSpPr>
                <p:nvPr/>
              </p:nvCxnSpPr>
              <p:spPr>
                <a:xfrm flipH="1">
                  <a:off x="2797668" y="5726805"/>
                  <a:ext cx="67452" cy="1822612"/>
                </a:xfrm>
                <a:prstGeom prst="line">
                  <a:avLst/>
                </a:prstGeom>
                <a:solidFill>
                  <a:schemeClr val="accent3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2B8FE9EE-00E0-4F16-9DF0-CFF59781E91A}"/>
                    </a:ext>
                  </a:extLst>
                </p:cNvPr>
                <p:cNvCxnSpPr>
                  <a:cxnSpLocks/>
                  <a:stCxn id="42" idx="5"/>
                  <a:endCxn id="44" idx="1"/>
                </p:cNvCxnSpPr>
                <p:nvPr/>
              </p:nvCxnSpPr>
              <p:spPr>
                <a:xfrm>
                  <a:off x="3343049" y="5533973"/>
                  <a:ext cx="2025811" cy="1455916"/>
                </a:xfrm>
                <a:prstGeom prst="line">
                  <a:avLst/>
                </a:prstGeom>
                <a:solidFill>
                  <a:schemeClr val="accent3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1E92A1BA-3742-4A13-951E-3E7A7F6E547F}"/>
                    </a:ext>
                  </a:extLst>
                </p:cNvPr>
                <p:cNvCxnSpPr>
                  <a:cxnSpLocks/>
                  <a:stCxn id="42" idx="6"/>
                  <a:endCxn id="46" idx="2"/>
                </p:cNvCxnSpPr>
                <p:nvPr/>
              </p:nvCxnSpPr>
              <p:spPr>
                <a:xfrm flipV="1">
                  <a:off x="3541014" y="4968366"/>
                  <a:ext cx="916841" cy="100071"/>
                </a:xfrm>
                <a:prstGeom prst="line">
                  <a:avLst/>
                </a:prstGeom>
                <a:solidFill>
                  <a:schemeClr val="accent3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12ADA82-C09B-4A25-A740-B3A8ACBD69B9}"/>
                  </a:ext>
                </a:extLst>
              </p:cNvPr>
              <p:cNvSpPr/>
              <p:nvPr/>
            </p:nvSpPr>
            <p:spPr>
              <a:xfrm>
                <a:off x="411234" y="7861583"/>
                <a:ext cx="800100" cy="79552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mo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C5BF7F9-CBBF-40A6-A004-89D30D88DE7A}"/>
                  </a:ext>
                </a:extLst>
              </p:cNvPr>
              <p:cNvCxnSpPr>
                <a:cxnSpLocks/>
                <a:endCxn id="51" idx="7"/>
              </p:cNvCxnSpPr>
              <p:nvPr/>
            </p:nvCxnSpPr>
            <p:spPr>
              <a:xfrm flipH="1">
                <a:off x="1094162" y="6083679"/>
                <a:ext cx="967606" cy="1894406"/>
              </a:xfrm>
              <a:prstGeom prst="line">
                <a:avLst/>
              </a:prstGeom>
              <a:ln w="25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D616F82-7AC4-4E61-97B6-5DF9FD195D62}"/>
                  </a:ext>
                </a:extLst>
              </p:cNvPr>
              <p:cNvSpPr txBox="1"/>
              <p:nvPr/>
            </p:nvSpPr>
            <p:spPr>
              <a:xfrm rot="15364850">
                <a:off x="227497" y="6503663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5696753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Videos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1C11D45-2ED4-4760-869D-9DBA7DAF20A4}"/>
                  </a:ext>
                </a:extLst>
              </p:cNvPr>
              <p:cNvSpPr txBox="1"/>
              <p:nvPr/>
            </p:nvSpPr>
            <p:spPr>
              <a:xfrm rot="15364850">
                <a:off x="290755" y="7732692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5696753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Blogs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7B4F261-89F3-400A-A92D-C130D7B17447}"/>
                  </a:ext>
                </a:extLst>
              </p:cNvPr>
              <p:cNvSpPr txBox="1"/>
              <p:nvPr/>
            </p:nvSpPr>
            <p:spPr>
              <a:xfrm rot="15364850">
                <a:off x="1725026" y="7854238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5315446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Infographics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73D6361-4DF9-4010-BE01-96D787F1B3B3}"/>
                  </a:ext>
                </a:extLst>
              </p:cNvPr>
              <p:cNvSpPr txBox="1"/>
              <p:nvPr/>
            </p:nvSpPr>
            <p:spPr>
              <a:xfrm rot="15364850">
                <a:off x="3811192" y="4866340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4878491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Articles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94312D7-EF57-4A92-ADD1-4D00A64ACA18}"/>
                  </a:ext>
                </a:extLst>
              </p:cNvPr>
              <p:cNvSpPr txBox="1"/>
              <p:nvPr/>
            </p:nvSpPr>
            <p:spPr>
              <a:xfrm rot="15364850">
                <a:off x="4590537" y="7189622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prstTxWarp prst="textCircle">
                  <a:avLst>
                    <a:gd name="adj" fmla="val 13325397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Newsletters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endParaRPr>
              </a:p>
            </p:txBody>
          </p:sp>
          <p:pic>
            <p:nvPicPr>
              <p:cNvPr id="85" name="Graphic 84">
                <a:extLst>
                  <a:ext uri="{FF2B5EF4-FFF2-40B4-BE49-F238E27FC236}">
                    <a16:creationId xmlns:a16="http://schemas.microsoft.com/office/drawing/2014/main" id="{82321A35-5851-4B22-9977-FAE13CB795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28130" y="6800161"/>
                <a:ext cx="601747" cy="363123"/>
              </a:xfrm>
              <a:prstGeom prst="rect">
                <a:avLst/>
              </a:prstGeom>
            </p:spPr>
          </p:pic>
          <p:pic>
            <p:nvPicPr>
              <p:cNvPr id="88" name="Graphic 87">
                <a:extLst>
                  <a:ext uri="{FF2B5EF4-FFF2-40B4-BE49-F238E27FC236}">
                    <a16:creationId xmlns:a16="http://schemas.microsoft.com/office/drawing/2014/main" id="{0FD79970-8B62-4C42-B6A6-0AE31CF7D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19840" y="7431702"/>
                <a:ext cx="382454" cy="554281"/>
              </a:xfrm>
              <a:prstGeom prst="rect">
                <a:avLst/>
              </a:prstGeom>
            </p:spPr>
          </p:pic>
          <p:pic>
            <p:nvPicPr>
              <p:cNvPr id="90" name="Graphic 89">
                <a:extLst>
                  <a:ext uri="{FF2B5EF4-FFF2-40B4-BE49-F238E27FC236}">
                    <a16:creationId xmlns:a16="http://schemas.microsoft.com/office/drawing/2014/main" id="{80F7AB2F-3010-4A39-A00E-944492509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994104" y="5155461"/>
                <a:ext cx="655929" cy="395819"/>
              </a:xfrm>
              <a:prstGeom prst="rect">
                <a:avLst/>
              </a:prstGeom>
            </p:spPr>
          </p:pic>
          <p:pic>
            <p:nvPicPr>
              <p:cNvPr id="91" name="Graphic 90">
                <a:extLst>
                  <a:ext uri="{FF2B5EF4-FFF2-40B4-BE49-F238E27FC236}">
                    <a16:creationId xmlns:a16="http://schemas.microsoft.com/office/drawing/2014/main" id="{0786684D-DD03-4A86-B0EF-E3ADED792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14476" y="8019961"/>
                <a:ext cx="452589" cy="452589"/>
              </a:xfrm>
              <a:prstGeom prst="rect">
                <a:avLst/>
              </a:prstGeom>
            </p:spPr>
          </p:pic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90071649-68EE-423A-A9E1-A43A3C49F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041849" y="8072679"/>
                <a:ext cx="401156" cy="587058"/>
              </a:xfrm>
              <a:prstGeom prst="rect">
                <a:avLst/>
              </a:prstGeom>
            </p:spPr>
          </p:pic>
        </p:grpSp>
      </p:grpSp>
      <p:grpSp>
        <p:nvGrpSpPr>
          <p:cNvPr id="100" name="Leads">
            <a:extLst>
              <a:ext uri="{FF2B5EF4-FFF2-40B4-BE49-F238E27FC236}">
                <a16:creationId xmlns:a16="http://schemas.microsoft.com/office/drawing/2014/main" id="{38E83E0B-E1CC-46EA-81F7-FBCF0DCD405F}"/>
              </a:ext>
            </a:extLst>
          </p:cNvPr>
          <p:cNvGrpSpPr/>
          <p:nvPr/>
        </p:nvGrpSpPr>
        <p:grpSpPr>
          <a:xfrm>
            <a:off x="4534715" y="357503"/>
            <a:ext cx="6256938" cy="8225191"/>
            <a:chOff x="4534715" y="357503"/>
            <a:chExt cx="6256938" cy="82251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13FF67-08ED-4E9F-9BCB-AA84DD54996A}"/>
                </a:ext>
              </a:extLst>
            </p:cNvPr>
            <p:cNvSpPr txBox="1"/>
            <p:nvPr/>
          </p:nvSpPr>
          <p:spPr>
            <a:xfrm flipH="1">
              <a:off x="6056629" y="357503"/>
              <a:ext cx="394464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88286"/>
                  </a:solidFill>
                  <a:effectLst/>
                  <a:uLnTx/>
                  <a:uFillTx/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rPr>
                <a:t>LEADS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88286"/>
                </a:solidFill>
                <a:effectLst/>
                <a:uLnTx/>
                <a:uFillTx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rPr>
                <a:t>Goal: Product Knowledge</a:t>
              </a: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0CDB8E32-634A-46B4-B1B5-58DA5C00FDA7}"/>
                </a:ext>
              </a:extLst>
            </p:cNvPr>
            <p:cNvGrpSpPr/>
            <p:nvPr/>
          </p:nvGrpSpPr>
          <p:grpSpPr>
            <a:xfrm>
              <a:off x="4534715" y="2341285"/>
              <a:ext cx="6256938" cy="6241409"/>
              <a:chOff x="4534715" y="2341285"/>
              <a:chExt cx="6256938" cy="624140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34BCC2E-1C5B-4C27-ACC2-03D2C9409E93}"/>
                  </a:ext>
                </a:extLst>
              </p:cNvPr>
              <p:cNvGrpSpPr/>
              <p:nvPr/>
            </p:nvGrpSpPr>
            <p:grpSpPr>
              <a:xfrm>
                <a:off x="4665270" y="2483618"/>
                <a:ext cx="6018927" cy="5712043"/>
                <a:chOff x="4690960" y="2799497"/>
                <a:chExt cx="6018927" cy="5712043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C0402437-C997-4AB5-83CC-5D1DD591154A}"/>
                    </a:ext>
                  </a:extLst>
                </p:cNvPr>
                <p:cNvSpPr/>
                <p:nvPr/>
              </p:nvSpPr>
              <p:spPr>
                <a:xfrm>
                  <a:off x="7125206" y="4578845"/>
                  <a:ext cx="1351788" cy="1316736"/>
                </a:xfrm>
                <a:prstGeom prst="ellipse">
                  <a:avLst/>
                </a:prstGeom>
                <a:solidFill>
                  <a:srgbClr val="488286"/>
                </a:solidFill>
                <a:ln>
                  <a:solidFill>
                    <a:srgbClr val="B7D5D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1ADE4295-C607-4940-A38F-3885926D8962}"/>
                    </a:ext>
                  </a:extLst>
                </p:cNvPr>
                <p:cNvSpPr/>
                <p:nvPr/>
              </p:nvSpPr>
              <p:spPr>
                <a:xfrm>
                  <a:off x="5594321" y="4207070"/>
                  <a:ext cx="800100" cy="795528"/>
                </a:xfrm>
                <a:prstGeom prst="ellipse">
                  <a:avLst/>
                </a:prstGeom>
                <a:solidFill>
                  <a:srgbClr val="488286"/>
                </a:solidFill>
                <a:ln>
                  <a:solidFill>
                    <a:srgbClr val="B7D5D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FEC79808-DD37-4548-BF61-0BF82D67A904}"/>
                    </a:ext>
                  </a:extLst>
                </p:cNvPr>
                <p:cNvSpPr/>
                <p:nvPr/>
              </p:nvSpPr>
              <p:spPr>
                <a:xfrm>
                  <a:off x="7278955" y="2987789"/>
                  <a:ext cx="800100" cy="795528"/>
                </a:xfrm>
                <a:prstGeom prst="ellipse">
                  <a:avLst/>
                </a:prstGeom>
                <a:solidFill>
                  <a:srgbClr val="488286"/>
                </a:solidFill>
                <a:ln>
                  <a:solidFill>
                    <a:srgbClr val="B7D5D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163BCE35-70CA-4713-8503-5761764FC9C5}"/>
                    </a:ext>
                  </a:extLst>
                </p:cNvPr>
                <p:cNvSpPr/>
                <p:nvPr/>
              </p:nvSpPr>
              <p:spPr>
                <a:xfrm>
                  <a:off x="9909787" y="2799497"/>
                  <a:ext cx="800100" cy="795528"/>
                </a:xfrm>
                <a:prstGeom prst="ellipse">
                  <a:avLst/>
                </a:prstGeom>
                <a:solidFill>
                  <a:srgbClr val="488286"/>
                </a:solidFill>
                <a:ln>
                  <a:solidFill>
                    <a:srgbClr val="B7D5D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9B1C3CCB-4D57-4168-A102-0967D2022EED}"/>
                    </a:ext>
                  </a:extLst>
                </p:cNvPr>
                <p:cNvSpPr/>
                <p:nvPr/>
              </p:nvSpPr>
              <p:spPr>
                <a:xfrm>
                  <a:off x="7603236" y="7716012"/>
                  <a:ext cx="800100" cy="795528"/>
                </a:xfrm>
                <a:prstGeom prst="ellipse">
                  <a:avLst/>
                </a:prstGeom>
                <a:solidFill>
                  <a:srgbClr val="488286"/>
                </a:solidFill>
                <a:ln>
                  <a:solidFill>
                    <a:srgbClr val="30525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4FD12824-CB6B-4A36-9BF0-4F92CBBCE19F}"/>
                    </a:ext>
                  </a:extLst>
                </p:cNvPr>
                <p:cNvSpPr/>
                <p:nvPr/>
              </p:nvSpPr>
              <p:spPr>
                <a:xfrm>
                  <a:off x="8941689" y="6515100"/>
                  <a:ext cx="800100" cy="795528"/>
                </a:xfrm>
                <a:prstGeom prst="ellipse">
                  <a:avLst/>
                </a:prstGeom>
                <a:solidFill>
                  <a:srgbClr val="488286"/>
                </a:solidFill>
                <a:ln>
                  <a:solidFill>
                    <a:srgbClr val="B7D5D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C029259A-E8F1-45B9-AC63-05DCF8036205}"/>
                    </a:ext>
                  </a:extLst>
                </p:cNvPr>
                <p:cNvCxnSpPr>
                  <a:cxnSpLocks/>
                  <a:stCxn id="28" idx="6"/>
                  <a:endCxn id="27" idx="1"/>
                </p:cNvCxnSpPr>
                <p:nvPr/>
              </p:nvCxnSpPr>
              <p:spPr>
                <a:xfrm>
                  <a:off x="6394421" y="4604834"/>
                  <a:ext cx="928750" cy="166843"/>
                </a:xfrm>
                <a:prstGeom prst="line">
                  <a:avLst/>
                </a:prstGeom>
                <a:ln w="25400">
                  <a:solidFill>
                    <a:srgbClr val="B7D5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0635C488-614C-4E22-848D-B3DF81DC8955}"/>
                    </a:ext>
                  </a:extLst>
                </p:cNvPr>
                <p:cNvCxnSpPr>
                  <a:cxnSpLocks/>
                  <a:stCxn id="29" idx="4"/>
                  <a:endCxn id="27" idx="0"/>
                </p:cNvCxnSpPr>
                <p:nvPr/>
              </p:nvCxnSpPr>
              <p:spPr>
                <a:xfrm>
                  <a:off x="7679005" y="3783317"/>
                  <a:ext cx="122095" cy="795528"/>
                </a:xfrm>
                <a:prstGeom prst="line">
                  <a:avLst/>
                </a:prstGeom>
                <a:ln w="25400">
                  <a:solidFill>
                    <a:srgbClr val="B7D5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A144E76-79A2-4102-9295-E426627BFD45}"/>
                    </a:ext>
                  </a:extLst>
                </p:cNvPr>
                <p:cNvCxnSpPr>
                  <a:cxnSpLocks/>
                  <a:stCxn id="30" idx="3"/>
                  <a:endCxn id="27" idx="7"/>
                </p:cNvCxnSpPr>
                <p:nvPr/>
              </p:nvCxnSpPr>
              <p:spPr>
                <a:xfrm flipH="1">
                  <a:off x="8279029" y="3478523"/>
                  <a:ext cx="1747930" cy="1293154"/>
                </a:xfrm>
                <a:prstGeom prst="line">
                  <a:avLst/>
                </a:prstGeom>
                <a:ln w="25400">
                  <a:solidFill>
                    <a:srgbClr val="B7D5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1F673D1F-B1F2-4682-8BB9-94EB8D352535}"/>
                    </a:ext>
                  </a:extLst>
                </p:cNvPr>
                <p:cNvCxnSpPr>
                  <a:cxnSpLocks/>
                  <a:stCxn id="27" idx="3"/>
                  <a:endCxn id="40" idx="7"/>
                </p:cNvCxnSpPr>
                <p:nvPr/>
              </p:nvCxnSpPr>
              <p:spPr>
                <a:xfrm flipH="1">
                  <a:off x="5373888" y="5702749"/>
                  <a:ext cx="1949283" cy="881475"/>
                </a:xfrm>
                <a:prstGeom prst="line">
                  <a:avLst/>
                </a:prstGeom>
                <a:ln w="25400">
                  <a:solidFill>
                    <a:srgbClr val="B7D5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15EF2268-267C-4306-A896-85FBBE7C3CF6}"/>
                    </a:ext>
                  </a:extLst>
                </p:cNvPr>
                <p:cNvCxnSpPr>
                  <a:cxnSpLocks/>
                  <a:stCxn id="27" idx="4"/>
                  <a:endCxn id="31" idx="0"/>
                </p:cNvCxnSpPr>
                <p:nvPr/>
              </p:nvCxnSpPr>
              <p:spPr>
                <a:xfrm>
                  <a:off x="7801100" y="5895581"/>
                  <a:ext cx="202186" cy="1820431"/>
                </a:xfrm>
                <a:prstGeom prst="line">
                  <a:avLst/>
                </a:prstGeom>
                <a:ln w="25400">
                  <a:solidFill>
                    <a:srgbClr val="B7D5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4B439F03-7648-4E02-83FD-5335E8458ABA}"/>
                    </a:ext>
                  </a:extLst>
                </p:cNvPr>
                <p:cNvCxnSpPr>
                  <a:cxnSpLocks/>
                  <a:stCxn id="27" idx="5"/>
                  <a:endCxn id="32" idx="1"/>
                </p:cNvCxnSpPr>
                <p:nvPr/>
              </p:nvCxnSpPr>
              <p:spPr>
                <a:xfrm>
                  <a:off x="8279029" y="5702749"/>
                  <a:ext cx="779832" cy="928853"/>
                </a:xfrm>
                <a:prstGeom prst="line">
                  <a:avLst/>
                </a:prstGeom>
                <a:ln w="25400">
                  <a:solidFill>
                    <a:srgbClr val="B7D5D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0D55776-FE4B-407D-8989-FDA7558B052D}"/>
                    </a:ext>
                  </a:extLst>
                </p:cNvPr>
                <p:cNvSpPr txBox="1"/>
                <p:nvPr/>
              </p:nvSpPr>
              <p:spPr>
                <a:xfrm>
                  <a:off x="7073978" y="4870301"/>
                  <a:ext cx="1454244" cy="6835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4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mo" panose="020B0604020202020204" pitchFamily="34" charset="0"/>
                      <a:ea typeface="Arimo" panose="020B0604020202020204" pitchFamily="34" charset="0"/>
                      <a:cs typeface="Arimo" panose="020B0604020202020204" pitchFamily="34" charset="0"/>
                      <a:sym typeface="Arial"/>
                    </a:rPr>
                    <a:t>Website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ts val="24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mo" panose="020B0604020202020204" pitchFamily="34" charset="0"/>
                      <a:ea typeface="Arimo" panose="020B0604020202020204" pitchFamily="34" charset="0"/>
                      <a:cs typeface="Arimo" panose="020B0604020202020204" pitchFamily="34" charset="0"/>
                      <a:sym typeface="Arial"/>
                    </a:rPr>
                    <a:t>Community</a:t>
                  </a: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E321D77B-8312-42CC-9D43-3A31F67AAC13}"/>
                    </a:ext>
                  </a:extLst>
                </p:cNvPr>
                <p:cNvSpPr/>
                <p:nvPr/>
              </p:nvSpPr>
              <p:spPr>
                <a:xfrm>
                  <a:off x="4690960" y="6467722"/>
                  <a:ext cx="800100" cy="795528"/>
                </a:xfrm>
                <a:prstGeom prst="ellipse">
                  <a:avLst/>
                </a:prstGeom>
                <a:solidFill>
                  <a:srgbClr val="488286"/>
                </a:solidFill>
                <a:ln>
                  <a:solidFill>
                    <a:srgbClr val="B7D5D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</p:grp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EDBB857-CAAC-4BF5-892E-822533B570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78684" y="4903860"/>
                <a:ext cx="1171963" cy="1592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578DD91-FD3E-4798-A498-A67AF3431AD3}"/>
                  </a:ext>
                </a:extLst>
              </p:cNvPr>
              <p:cNvSpPr txBox="1"/>
              <p:nvPr/>
            </p:nvSpPr>
            <p:spPr>
              <a:xfrm rot="15364850">
                <a:off x="4534715" y="6042629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4242597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Press Releases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7736822-5A67-4A78-A866-9014856A7342}"/>
                  </a:ext>
                </a:extLst>
              </p:cNvPr>
              <p:cNvSpPr txBox="1"/>
              <p:nvPr/>
            </p:nvSpPr>
            <p:spPr>
              <a:xfrm rot="15364850">
                <a:off x="5454727" y="3791398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5696753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Case Studies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47F433B-627D-4AC9-B527-B037626D4787}"/>
                  </a:ext>
                </a:extLst>
              </p:cNvPr>
              <p:cNvSpPr txBox="1"/>
              <p:nvPr/>
            </p:nvSpPr>
            <p:spPr>
              <a:xfrm rot="15364850">
                <a:off x="7131205" y="2541649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5696753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Webinars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2E5DEE0-3EDD-4762-BB87-FB159A57AC0A}"/>
                  </a:ext>
                </a:extLst>
              </p:cNvPr>
              <p:cNvSpPr txBox="1"/>
              <p:nvPr/>
            </p:nvSpPr>
            <p:spPr>
              <a:xfrm rot="15364850">
                <a:off x="9750592" y="2341285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4799421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eMail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61759CB-5FAF-41E8-B3AE-1280734C449E}"/>
                  </a:ext>
                </a:extLst>
              </p:cNvPr>
              <p:cNvSpPr txBox="1"/>
              <p:nvPr/>
            </p:nvSpPr>
            <p:spPr>
              <a:xfrm rot="15364850">
                <a:off x="8783541" y="6076454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5696753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eBooks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2705200-497B-4E95-9FF8-5EF5782B979C}"/>
                  </a:ext>
                </a:extLst>
              </p:cNvPr>
              <p:cNvSpPr txBox="1"/>
              <p:nvPr/>
            </p:nvSpPr>
            <p:spPr>
              <a:xfrm rot="15364850">
                <a:off x="7507043" y="7541633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1504390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White Papers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endParaRPr>
              </a:p>
            </p:txBody>
          </p:sp>
          <p:pic>
            <p:nvPicPr>
              <p:cNvPr id="76" name="Graphic 75">
                <a:extLst>
                  <a:ext uri="{FF2B5EF4-FFF2-40B4-BE49-F238E27FC236}">
                    <a16:creationId xmlns:a16="http://schemas.microsoft.com/office/drawing/2014/main" id="{BB1E78C2-2BAD-4BE5-A6EA-A6C7081D21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062957" y="6365334"/>
                <a:ext cx="513777" cy="477079"/>
              </a:xfrm>
              <a:prstGeom prst="rect">
                <a:avLst/>
              </a:prstGeom>
            </p:spPr>
          </p:pic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614CC213-246E-4A5A-B586-C7E7559E0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403065" y="2759131"/>
                <a:ext cx="562459" cy="545415"/>
              </a:xfrm>
              <a:prstGeom prst="rect">
                <a:avLst/>
              </a:prstGeom>
            </p:spPr>
          </p:pic>
          <p:pic>
            <p:nvPicPr>
              <p:cNvPr id="79" name="Graphic 78">
                <a:extLst>
                  <a:ext uri="{FF2B5EF4-FFF2-40B4-BE49-F238E27FC236}">
                    <a16:creationId xmlns:a16="http://schemas.microsoft.com/office/drawing/2014/main" id="{9CE7D054-73DB-4A07-9724-E3167162C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0064676" y="2615219"/>
                <a:ext cx="459286" cy="493128"/>
              </a:xfrm>
              <a:prstGeom prst="rect">
                <a:avLst/>
              </a:prstGeom>
            </p:spPr>
          </p:pic>
          <p:pic>
            <p:nvPicPr>
              <p:cNvPr id="80" name="Graphic 79">
                <a:extLst>
                  <a:ext uri="{FF2B5EF4-FFF2-40B4-BE49-F238E27FC236}">
                    <a16:creationId xmlns:a16="http://schemas.microsoft.com/office/drawing/2014/main" id="{07476CE1-9159-489E-8527-A1967E408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7753876" y="7543170"/>
                <a:ext cx="528321" cy="517648"/>
              </a:xfrm>
              <a:prstGeom prst="rect">
                <a:avLst/>
              </a:prstGeom>
            </p:spPr>
          </p:pic>
          <p:pic>
            <p:nvPicPr>
              <p:cNvPr id="89" name="Graphic 88">
                <a:extLst>
                  <a:ext uri="{FF2B5EF4-FFF2-40B4-BE49-F238E27FC236}">
                    <a16:creationId xmlns:a16="http://schemas.microsoft.com/office/drawing/2014/main" id="{7212C11B-0D07-45BD-89B9-B718B62CC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5784799" y="4016903"/>
                <a:ext cx="367764" cy="532991"/>
              </a:xfrm>
              <a:prstGeom prst="rect">
                <a:avLst/>
              </a:prstGeom>
            </p:spPr>
          </p:pic>
          <p:pic>
            <p:nvPicPr>
              <p:cNvPr id="93" name="Graphic 92">
                <a:extLst>
                  <a:ext uri="{FF2B5EF4-FFF2-40B4-BE49-F238E27FC236}">
                    <a16:creationId xmlns:a16="http://schemas.microsoft.com/office/drawing/2014/main" id="{89161177-8BBA-4B34-A156-C6E0622D1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 rot="20518808">
                <a:off x="4830720" y="6338343"/>
                <a:ext cx="475796" cy="441103"/>
              </a:xfrm>
              <a:prstGeom prst="rect">
                <a:avLst/>
              </a:prstGeom>
            </p:spPr>
          </p:pic>
        </p:grpSp>
      </p:grpSp>
      <p:grpSp>
        <p:nvGrpSpPr>
          <p:cNvPr id="102" name="Opportunities">
            <a:extLst>
              <a:ext uri="{FF2B5EF4-FFF2-40B4-BE49-F238E27FC236}">
                <a16:creationId xmlns:a16="http://schemas.microsoft.com/office/drawing/2014/main" id="{C5338D9C-9D22-4FA7-A9B4-EC2AFADB5030}"/>
              </a:ext>
            </a:extLst>
          </p:cNvPr>
          <p:cNvGrpSpPr/>
          <p:nvPr/>
        </p:nvGrpSpPr>
        <p:grpSpPr>
          <a:xfrm>
            <a:off x="9367294" y="357503"/>
            <a:ext cx="6726214" cy="7024354"/>
            <a:chOff x="9367294" y="357503"/>
            <a:chExt cx="6726214" cy="702435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D315B1-3B62-4BA9-B6D9-D3341DF3BB58}"/>
                </a:ext>
              </a:extLst>
            </p:cNvPr>
            <p:cNvSpPr txBox="1"/>
            <p:nvPr/>
          </p:nvSpPr>
          <p:spPr>
            <a:xfrm flipH="1">
              <a:off x="12066144" y="357503"/>
              <a:ext cx="361188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B7B7B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rPr>
                <a:t>OPPORTUNITIES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rPr>
                <a:t>Goal: Closed Contract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761D48B9-826E-4478-AB80-C80D15D86F39}"/>
                </a:ext>
              </a:extLst>
            </p:cNvPr>
            <p:cNvGrpSpPr/>
            <p:nvPr/>
          </p:nvGrpSpPr>
          <p:grpSpPr>
            <a:xfrm>
              <a:off x="9367294" y="1729454"/>
              <a:ext cx="6726214" cy="5652403"/>
              <a:chOff x="9367294" y="1729454"/>
              <a:chExt cx="6726214" cy="565240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F8D22A0-26C1-42EA-8105-D1DD408C58AB}"/>
                  </a:ext>
                </a:extLst>
              </p:cNvPr>
              <p:cNvGrpSpPr/>
              <p:nvPr/>
            </p:nvGrpSpPr>
            <p:grpSpPr>
              <a:xfrm>
                <a:off x="9932506" y="1729454"/>
                <a:ext cx="6018175" cy="5247162"/>
                <a:chOff x="8990693" y="2720714"/>
                <a:chExt cx="6018175" cy="5247162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97C08F4A-6857-489C-9805-35E7617684C5}"/>
                    </a:ext>
                  </a:extLst>
                </p:cNvPr>
                <p:cNvSpPr/>
                <p:nvPr/>
              </p:nvSpPr>
              <p:spPr>
                <a:xfrm>
                  <a:off x="11936482" y="3909810"/>
                  <a:ext cx="1315468" cy="131673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503CD7B5-5F5E-4944-95B5-D455B1C508EB}"/>
                    </a:ext>
                  </a:extLst>
                </p:cNvPr>
                <p:cNvSpPr/>
                <p:nvPr/>
              </p:nvSpPr>
              <p:spPr>
                <a:xfrm>
                  <a:off x="8990693" y="4870650"/>
                  <a:ext cx="800101" cy="795529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59917CA5-A186-4CE3-B0B1-B25DED1A6F31}"/>
                    </a:ext>
                  </a:extLst>
                </p:cNvPr>
                <p:cNvSpPr/>
                <p:nvPr/>
              </p:nvSpPr>
              <p:spPr>
                <a:xfrm>
                  <a:off x="11528895" y="2819380"/>
                  <a:ext cx="800101" cy="795529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16F202F-FF42-450D-B091-1BA7DB55F6FD}"/>
                    </a:ext>
                  </a:extLst>
                </p:cNvPr>
                <p:cNvSpPr/>
                <p:nvPr/>
              </p:nvSpPr>
              <p:spPr>
                <a:xfrm>
                  <a:off x="13329158" y="2720714"/>
                  <a:ext cx="800101" cy="795529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C9749834-D944-45A7-ABB1-4DB3A1299762}"/>
                    </a:ext>
                  </a:extLst>
                </p:cNvPr>
                <p:cNvSpPr/>
                <p:nvPr/>
              </p:nvSpPr>
              <p:spPr>
                <a:xfrm>
                  <a:off x="14208767" y="4106031"/>
                  <a:ext cx="800101" cy="795529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8A3C648B-70C4-44F7-B862-B0261D33C0C8}"/>
                    </a:ext>
                  </a:extLst>
                </p:cNvPr>
                <p:cNvSpPr/>
                <p:nvPr/>
              </p:nvSpPr>
              <p:spPr>
                <a:xfrm>
                  <a:off x="13506448" y="5458967"/>
                  <a:ext cx="800101" cy="795529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2910A24B-01DA-4CD7-93AF-071FCB9C8D3F}"/>
                    </a:ext>
                  </a:extLst>
                </p:cNvPr>
                <p:cNvSpPr/>
                <p:nvPr/>
              </p:nvSpPr>
              <p:spPr>
                <a:xfrm>
                  <a:off x="9986894" y="7162797"/>
                  <a:ext cx="800101" cy="795529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A1A1A0D3-ADE2-4C5B-86E8-250F40CBDB5C}"/>
                    </a:ext>
                  </a:extLst>
                </p:cNvPr>
                <p:cNvSpPr/>
                <p:nvPr/>
              </p:nvSpPr>
              <p:spPr>
                <a:xfrm>
                  <a:off x="11458165" y="7172347"/>
                  <a:ext cx="800101" cy="795529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32F2AF45-25D5-4B71-A5F8-0151CD9382D8}"/>
                    </a:ext>
                  </a:extLst>
                </p:cNvPr>
                <p:cNvCxnSpPr>
                  <a:cxnSpLocks/>
                  <a:stCxn id="9" idx="3"/>
                  <a:endCxn id="16" idx="0"/>
                </p:cNvCxnSpPr>
                <p:nvPr/>
              </p:nvCxnSpPr>
              <p:spPr>
                <a:xfrm flipH="1">
                  <a:off x="11858216" y="5033714"/>
                  <a:ext cx="270912" cy="2138633"/>
                </a:xfrm>
                <a:prstGeom prst="lin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FCC9E456-4B2C-4FEE-ADB0-F0796699CF74}"/>
                    </a:ext>
                  </a:extLst>
                </p:cNvPr>
                <p:cNvCxnSpPr>
                  <a:cxnSpLocks/>
                  <a:stCxn id="15" idx="6"/>
                  <a:endCxn id="16" idx="2"/>
                </p:cNvCxnSpPr>
                <p:nvPr/>
              </p:nvCxnSpPr>
              <p:spPr>
                <a:xfrm>
                  <a:off x="10786995" y="7560562"/>
                  <a:ext cx="671170" cy="9550"/>
                </a:xfrm>
                <a:prstGeom prst="lin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A706E743-37BB-44F3-86A2-F406A92004F0}"/>
                    </a:ext>
                  </a:extLst>
                </p:cNvPr>
                <p:cNvCxnSpPr>
                  <a:cxnSpLocks/>
                  <a:stCxn id="10" idx="6"/>
                  <a:endCxn id="9" idx="2"/>
                </p:cNvCxnSpPr>
                <p:nvPr/>
              </p:nvCxnSpPr>
              <p:spPr>
                <a:xfrm flipV="1">
                  <a:off x="9790794" y="4568178"/>
                  <a:ext cx="2145688" cy="700237"/>
                </a:xfrm>
                <a:prstGeom prst="lin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4BDB2E9E-D9E4-4460-B6B7-76CCAA1A6FEA}"/>
                    </a:ext>
                  </a:extLst>
                </p:cNvPr>
                <p:cNvCxnSpPr>
                  <a:cxnSpLocks/>
                  <a:stCxn id="11" idx="4"/>
                  <a:endCxn id="9" idx="1"/>
                </p:cNvCxnSpPr>
                <p:nvPr/>
              </p:nvCxnSpPr>
              <p:spPr>
                <a:xfrm>
                  <a:off x="11928946" y="3614909"/>
                  <a:ext cx="200182" cy="487733"/>
                </a:xfrm>
                <a:prstGeom prst="lin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F34C61A6-71EA-4B01-9D68-46E5C1B4D3C8}"/>
                    </a:ext>
                  </a:extLst>
                </p:cNvPr>
                <p:cNvCxnSpPr>
                  <a:cxnSpLocks/>
                  <a:stCxn id="12" idx="3"/>
                  <a:endCxn id="9" idx="7"/>
                </p:cNvCxnSpPr>
                <p:nvPr/>
              </p:nvCxnSpPr>
              <p:spPr>
                <a:xfrm flipH="1">
                  <a:off x="13059304" y="3399740"/>
                  <a:ext cx="387026" cy="702902"/>
                </a:xfrm>
                <a:prstGeom prst="lin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EAFFED7-C412-4215-9198-9452EB3CEB32}"/>
                    </a:ext>
                  </a:extLst>
                </p:cNvPr>
                <p:cNvCxnSpPr>
                  <a:cxnSpLocks/>
                  <a:stCxn id="13" idx="2"/>
                  <a:endCxn id="9" idx="6"/>
                </p:cNvCxnSpPr>
                <p:nvPr/>
              </p:nvCxnSpPr>
              <p:spPr>
                <a:xfrm flipH="1">
                  <a:off x="13251950" y="4503796"/>
                  <a:ext cx="956817" cy="64382"/>
                </a:xfrm>
                <a:prstGeom prst="lin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3D0CB2EF-4595-4C1C-AD7A-CB08B97B14F9}"/>
                    </a:ext>
                  </a:extLst>
                </p:cNvPr>
                <p:cNvCxnSpPr>
                  <a:cxnSpLocks/>
                  <a:stCxn id="14" idx="1"/>
                  <a:endCxn id="9" idx="5"/>
                </p:cNvCxnSpPr>
                <p:nvPr/>
              </p:nvCxnSpPr>
              <p:spPr>
                <a:xfrm flipH="1" flipV="1">
                  <a:off x="13059304" y="5033714"/>
                  <a:ext cx="564316" cy="541756"/>
                </a:xfrm>
                <a:prstGeom prst="lin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2C1BBE0-06CC-41A4-B207-1D523266DAA3}"/>
                    </a:ext>
                  </a:extLst>
                </p:cNvPr>
                <p:cNvSpPr txBox="1"/>
                <p:nvPr/>
              </p:nvSpPr>
              <p:spPr>
                <a:xfrm>
                  <a:off x="11904629" y="4029700"/>
                  <a:ext cx="1344796" cy="101968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algn="ctr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mo"/>
                      <a:ea typeface="+mn-ea"/>
                      <a:cs typeface="+mn-cs"/>
                      <a:sym typeface="Arial"/>
                    </a:rPr>
                    <a:t>Direct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mo"/>
                      <a:ea typeface="+mn-ea"/>
                      <a:cs typeface="+mn-cs"/>
                      <a:sym typeface="Arial"/>
                    </a:rPr>
                    <a:t>Contact</a:t>
                  </a:r>
                </a:p>
              </p:txBody>
            </p:sp>
          </p:grp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6A71273-6514-4996-A303-E7128CE969A9}"/>
                  </a:ext>
                </a:extLst>
              </p:cNvPr>
              <p:cNvSpPr/>
              <p:nvPr/>
            </p:nvSpPr>
            <p:spPr>
              <a:xfrm>
                <a:off x="9487282" y="5279603"/>
                <a:ext cx="800101" cy="79552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mo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DCA277C-6A7A-421F-AA2E-ED25E392AD42}"/>
                  </a:ext>
                </a:extLst>
              </p:cNvPr>
              <p:cNvCxnSpPr>
                <a:cxnSpLocks/>
                <a:stCxn id="9" idx="3"/>
                <a:endCxn id="53" idx="6"/>
              </p:cNvCxnSpPr>
              <p:nvPr/>
            </p:nvCxnSpPr>
            <p:spPr>
              <a:xfrm flipH="1">
                <a:off x="10287383" y="4042454"/>
                <a:ext cx="2783558" cy="1634914"/>
              </a:xfrm>
              <a:prstGeom prst="line">
                <a:avLst/>
              </a:prstGeom>
              <a:ln w="254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9FF8E24-AEE0-45D7-88CC-B66B9C92A8C5}"/>
                  </a:ext>
                </a:extLst>
              </p:cNvPr>
              <p:cNvSpPr txBox="1"/>
              <p:nvPr/>
            </p:nvSpPr>
            <p:spPr>
              <a:xfrm>
                <a:off x="10928707" y="7012525"/>
                <a:ext cx="22749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Sales and Services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582AD36-0FDD-4BC3-AE87-EA297EB7E971}"/>
                  </a:ext>
                </a:extLst>
              </p:cNvPr>
              <p:cNvSpPr txBox="1"/>
              <p:nvPr/>
            </p:nvSpPr>
            <p:spPr>
              <a:xfrm rot="15364850">
                <a:off x="9835616" y="3752868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5696753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Events (Virtual)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2016BEE-A536-4312-A698-FFB77FEAB749}"/>
                  </a:ext>
                </a:extLst>
              </p:cNvPr>
              <p:cNvSpPr txBox="1"/>
              <p:nvPr/>
            </p:nvSpPr>
            <p:spPr>
              <a:xfrm rot="15364850">
                <a:off x="9367294" y="5147931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5696753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Testimonials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899AA1A-9013-4A24-B543-1E35BBF7264D}"/>
                  </a:ext>
                </a:extLst>
              </p:cNvPr>
              <p:cNvSpPr txBox="1"/>
              <p:nvPr/>
            </p:nvSpPr>
            <p:spPr>
              <a:xfrm rot="15364850">
                <a:off x="12431152" y="1952051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5696753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Demos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1747882-4381-4458-939D-8766C44ECA5B}"/>
                  </a:ext>
                </a:extLst>
              </p:cNvPr>
              <p:cNvSpPr txBox="1"/>
              <p:nvPr/>
            </p:nvSpPr>
            <p:spPr>
              <a:xfrm rot="15364850">
                <a:off x="14222426" y="1848212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5696753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ROI Tools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C408465-7646-4368-B069-2A4DFB1D680F}"/>
                  </a:ext>
                </a:extLst>
              </p:cNvPr>
              <p:cNvSpPr txBox="1"/>
              <p:nvPr/>
            </p:nvSpPr>
            <p:spPr>
              <a:xfrm rot="15364850">
                <a:off x="15052447" y="2976803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5696753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Pricing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1F4E92A-E575-43F0-B032-70F702B8483C}"/>
                  </a:ext>
                </a:extLst>
              </p:cNvPr>
              <p:cNvSpPr txBox="1"/>
              <p:nvPr/>
            </p:nvSpPr>
            <p:spPr>
              <a:xfrm rot="15364850">
                <a:off x="12279496" y="6069821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5696753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Readiness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392DD69-DCE7-45F4-B5ED-1559A4E36E30}"/>
                  </a:ext>
                </a:extLst>
              </p:cNvPr>
              <p:cNvSpPr txBox="1"/>
              <p:nvPr/>
            </p:nvSpPr>
            <p:spPr>
              <a:xfrm rot="15364850">
                <a:off x="10825976" y="6044504"/>
                <a:ext cx="1041061" cy="104106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5696753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Training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7387E39-490E-47D2-BD44-41B06FAFF31C}"/>
                  </a:ext>
                </a:extLst>
              </p:cNvPr>
              <p:cNvSpPr txBox="1"/>
              <p:nvPr/>
            </p:nvSpPr>
            <p:spPr>
              <a:xfrm rot="15364850">
                <a:off x="14425159" y="4553579"/>
                <a:ext cx="813228" cy="813228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ircle">
                  <a:avLst>
                    <a:gd name="adj" fmla="val 12343847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  <a:sym typeface="Arial"/>
                  </a:rPr>
                  <a:t>Conversation Support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Arial"/>
                </a:endParaRPr>
              </a:p>
            </p:txBody>
          </p:sp>
          <p:pic>
            <p:nvPicPr>
              <p:cNvPr id="78" name="Graphic 77">
                <a:extLst>
                  <a:ext uri="{FF2B5EF4-FFF2-40B4-BE49-F238E27FC236}">
                    <a16:creationId xmlns:a16="http://schemas.microsoft.com/office/drawing/2014/main" id="{BC1120BC-F689-414C-8E62-0185E5CA0D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14620431" y="4551487"/>
                <a:ext cx="418621" cy="651188"/>
              </a:xfrm>
              <a:prstGeom prst="rect">
                <a:avLst/>
              </a:prstGeom>
            </p:spPr>
          </p:pic>
          <p:pic>
            <p:nvPicPr>
              <p:cNvPr id="81" name="Graphic 80">
                <a:extLst>
                  <a:ext uri="{FF2B5EF4-FFF2-40B4-BE49-F238E27FC236}">
                    <a16:creationId xmlns:a16="http://schemas.microsoft.com/office/drawing/2014/main" id="{8EE6A461-F50B-4E6F-9376-89D90BC33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11031863" y="6356764"/>
                <a:ext cx="584304" cy="392894"/>
              </a:xfrm>
              <a:prstGeom prst="rect">
                <a:avLst/>
              </a:prstGeom>
            </p:spPr>
          </p:pic>
          <p:pic>
            <p:nvPicPr>
              <p:cNvPr id="82" name="Graphic 81">
                <a:extLst>
                  <a:ext uri="{FF2B5EF4-FFF2-40B4-BE49-F238E27FC236}">
                    <a16:creationId xmlns:a16="http://schemas.microsoft.com/office/drawing/2014/main" id="{0F09D91F-CD82-4386-BC19-1E0F2647C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2551249" y="6327096"/>
                <a:ext cx="474586" cy="484271"/>
              </a:xfrm>
              <a:prstGeom prst="rect">
                <a:avLst/>
              </a:prstGeom>
            </p:spPr>
          </p:pic>
          <p:pic>
            <p:nvPicPr>
              <p:cNvPr id="83" name="Graphic 82">
                <a:extLst>
                  <a:ext uri="{FF2B5EF4-FFF2-40B4-BE49-F238E27FC236}">
                    <a16:creationId xmlns:a16="http://schemas.microsoft.com/office/drawing/2014/main" id="{1CCE7A8E-B23E-4105-B371-F8051708A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9610216" y="5445892"/>
                <a:ext cx="554231" cy="459060"/>
              </a:xfrm>
              <a:prstGeom prst="rect">
                <a:avLst/>
              </a:prstGeom>
            </p:spPr>
          </p:pic>
          <p:pic>
            <p:nvPicPr>
              <p:cNvPr id="84" name="Graphic 83">
                <a:extLst>
                  <a:ext uri="{FF2B5EF4-FFF2-40B4-BE49-F238E27FC236}">
                    <a16:creationId xmlns:a16="http://schemas.microsoft.com/office/drawing/2014/main" id="{C7F2478A-ADE9-42A2-8994-E45B86053D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10048014" y="4039942"/>
                <a:ext cx="583720" cy="427764"/>
              </a:xfrm>
              <a:prstGeom prst="rect">
                <a:avLst/>
              </a:prstGeom>
            </p:spPr>
          </p:pic>
          <p:pic>
            <p:nvPicPr>
              <p:cNvPr id="86" name="Graphic 85">
                <a:extLst>
                  <a:ext uri="{FF2B5EF4-FFF2-40B4-BE49-F238E27FC236}">
                    <a16:creationId xmlns:a16="http://schemas.microsoft.com/office/drawing/2014/main" id="{755EECFE-A328-4730-8D7B-5CBA312C79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14377594" y="1869873"/>
                <a:ext cx="572828" cy="531912"/>
              </a:xfrm>
              <a:prstGeom prst="rect">
                <a:avLst/>
              </a:prstGeom>
            </p:spPr>
          </p:pic>
          <p:pic>
            <p:nvPicPr>
              <p:cNvPr id="87" name="Graphic 86">
                <a:extLst>
                  <a:ext uri="{FF2B5EF4-FFF2-40B4-BE49-F238E27FC236}">
                    <a16:creationId xmlns:a16="http://schemas.microsoft.com/office/drawing/2014/main" id="{57AA289A-CBDF-48C9-B5F9-F437443BC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12616528" y="2003705"/>
                <a:ext cx="523533" cy="434532"/>
              </a:xfrm>
              <a:prstGeom prst="rect">
                <a:avLst/>
              </a:prstGeom>
            </p:spPr>
          </p:pic>
          <p:pic>
            <p:nvPicPr>
              <p:cNvPr id="94" name="Graphic 93">
                <a:extLst>
                  <a:ext uri="{FF2B5EF4-FFF2-40B4-BE49-F238E27FC236}">
                    <a16:creationId xmlns:a16="http://schemas.microsoft.com/office/drawing/2014/main" id="{AA58B229-FD93-4AAC-B9EF-84E7F44EC3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p:blipFill>
            <p:spPr>
              <a:xfrm>
                <a:off x="15350480" y="3234746"/>
                <a:ext cx="400301" cy="530128"/>
              </a:xfrm>
              <a:prstGeom prst="rect">
                <a:avLst/>
              </a:prstGeom>
            </p:spPr>
          </p:pic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89C5ACB-DE8B-40DB-9093-283096D5126D}"/>
              </a:ext>
            </a:extLst>
          </p:cNvPr>
          <p:cNvGrpSpPr/>
          <p:nvPr/>
        </p:nvGrpSpPr>
        <p:grpSpPr>
          <a:xfrm>
            <a:off x="376465" y="121941"/>
            <a:ext cx="9402159" cy="8619888"/>
            <a:chOff x="376465" y="121941"/>
            <a:chExt cx="9402159" cy="8619888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9E918DE3-E804-47CE-A6A3-AC15D9B5CDF9}"/>
                </a:ext>
              </a:extLst>
            </p:cNvPr>
            <p:cNvGrpSpPr/>
            <p:nvPr/>
          </p:nvGrpSpPr>
          <p:grpSpPr>
            <a:xfrm>
              <a:off x="376465" y="121941"/>
              <a:ext cx="9402159" cy="8619888"/>
              <a:chOff x="376465" y="121941"/>
              <a:chExt cx="9402159" cy="8619888"/>
            </a:xfrm>
          </p:grpSpPr>
          <p:pic>
            <p:nvPicPr>
              <p:cNvPr id="106" name="Picture 10" descr="It&amp;#39;s Not What You Sell, It&amp;#39;s What You Believe – Bill Taylor – Harvard  Business Review – Metro Tribal">
                <a:extLst>
                  <a:ext uri="{FF2B5EF4-FFF2-40B4-BE49-F238E27FC236}">
                    <a16:creationId xmlns:a16="http://schemas.microsoft.com/office/drawing/2014/main" id="{4578A5AF-075D-48B2-9B7B-7E5500DA29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465" y="121941"/>
                <a:ext cx="6229350" cy="2876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926B8000-F108-4259-BC87-0021EF8296CE}"/>
                  </a:ext>
                </a:extLst>
              </p:cNvPr>
              <p:cNvSpPr txBox="1"/>
              <p:nvPr/>
            </p:nvSpPr>
            <p:spPr>
              <a:xfrm>
                <a:off x="966795" y="2740186"/>
                <a:ext cx="7686999" cy="6001643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Over 70% of B2B decision makers prefer remote interactions or digital self-service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Leads come from meeting customers on-line –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LinkIn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and Twitter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They must use client specific and industry focused solution selling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A7AD1275-CB67-40A1-9ED2-3739FAB8CF62}"/>
                  </a:ext>
                </a:extLst>
              </p:cNvPr>
              <p:cNvSpPr txBox="1"/>
              <p:nvPr/>
            </p:nvSpPr>
            <p:spPr>
              <a:xfrm>
                <a:off x="5556538" y="2621917"/>
                <a:ext cx="4222086" cy="58477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New Rules of Selling</a:t>
                </a:r>
              </a:p>
            </p:txBody>
          </p: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D60E434-C173-4E12-A972-98AF18AD354B}"/>
                </a:ext>
              </a:extLst>
            </p:cNvPr>
            <p:cNvSpPr txBox="1"/>
            <p:nvPr/>
          </p:nvSpPr>
          <p:spPr>
            <a:xfrm>
              <a:off x="3515055" y="8403624"/>
              <a:ext cx="498747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https://hbr.org/2021/06/the-new-rules-of-b2b-lead-generation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355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75E-6 -4.72222E-6 L 0.26591 -0.002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1" y="-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BC1530B7-3652-E4F8-BEC2-D386E281FC63}"/>
              </a:ext>
            </a:extLst>
          </p:cNvPr>
          <p:cNvGrpSpPr/>
          <p:nvPr/>
        </p:nvGrpSpPr>
        <p:grpSpPr>
          <a:xfrm>
            <a:off x="9403" y="1796179"/>
            <a:ext cx="16241150" cy="6573081"/>
            <a:chOff x="9403" y="1796179"/>
            <a:chExt cx="16241150" cy="657308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E475A44-5243-0A10-56FF-142E5CB7C792}"/>
                </a:ext>
              </a:extLst>
            </p:cNvPr>
            <p:cNvSpPr/>
            <p:nvPr/>
          </p:nvSpPr>
          <p:spPr>
            <a:xfrm>
              <a:off x="2715602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4812935-747F-3F1E-4D66-BB809B34DD88}"/>
                </a:ext>
              </a:extLst>
            </p:cNvPr>
            <p:cNvSpPr/>
            <p:nvPr/>
          </p:nvSpPr>
          <p:spPr>
            <a:xfrm>
              <a:off x="5421801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7B08072-FD3A-C414-72FB-1D27FB8115EA}"/>
                </a:ext>
              </a:extLst>
            </p:cNvPr>
            <p:cNvSpPr/>
            <p:nvPr/>
          </p:nvSpPr>
          <p:spPr>
            <a:xfrm>
              <a:off x="8128000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31C0946-2B0C-45CB-1BA0-98120DC9D289}"/>
                </a:ext>
              </a:extLst>
            </p:cNvPr>
            <p:cNvSpPr/>
            <p:nvPr/>
          </p:nvSpPr>
          <p:spPr>
            <a:xfrm>
              <a:off x="10834198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523E7F-DE62-F84E-6D74-0F2CD89670A2}"/>
                </a:ext>
              </a:extLst>
            </p:cNvPr>
            <p:cNvSpPr/>
            <p:nvPr/>
          </p:nvSpPr>
          <p:spPr>
            <a:xfrm>
              <a:off x="13540397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AF971D4-5E8D-A8A9-1BD0-F54FBDCFA497}"/>
                </a:ext>
              </a:extLst>
            </p:cNvPr>
            <p:cNvSpPr/>
            <p:nvPr/>
          </p:nvSpPr>
          <p:spPr>
            <a:xfrm>
              <a:off x="16246635" y="1796179"/>
              <a:ext cx="3918" cy="6573081"/>
            </a:xfrm>
            <a:custGeom>
              <a:avLst/>
              <a:gdLst>
                <a:gd name="connsiteX0" fmla="*/ -1 w 3918"/>
                <a:gd name="connsiteY0" fmla="*/ 0 h 6573081"/>
                <a:gd name="connsiteX1" fmla="*/ -1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-1" y="0"/>
                  </a:moveTo>
                  <a:lnTo>
                    <a:pt x="-1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544E718-3BBC-49BF-3CC6-069603575CF7}"/>
                </a:ext>
              </a:extLst>
            </p:cNvPr>
            <p:cNvSpPr/>
            <p:nvPr/>
          </p:nvSpPr>
          <p:spPr>
            <a:xfrm>
              <a:off x="9403" y="1796179"/>
              <a:ext cx="3918" cy="6573081"/>
            </a:xfrm>
            <a:custGeom>
              <a:avLst/>
              <a:gdLst>
                <a:gd name="connsiteX0" fmla="*/ 0 w 3918"/>
                <a:gd name="connsiteY0" fmla="*/ 0 h 6573081"/>
                <a:gd name="connsiteX1" fmla="*/ 0 w 3918"/>
                <a:gd name="connsiteY1" fmla="*/ 6573082 h 657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18" h="6573081">
                  <a:moveTo>
                    <a:pt x="0" y="0"/>
                  </a:moveTo>
                  <a:lnTo>
                    <a:pt x="0" y="6573082"/>
                  </a:lnTo>
                </a:path>
              </a:pathLst>
            </a:custGeom>
            <a:ln w="18799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87A733-AB41-879E-528C-E2F0A65A18C0}"/>
              </a:ext>
            </a:extLst>
          </p:cNvPr>
          <p:cNvGrpSpPr/>
          <p:nvPr/>
        </p:nvGrpSpPr>
        <p:grpSpPr>
          <a:xfrm>
            <a:off x="-15483" y="3803960"/>
            <a:ext cx="16269092" cy="3938201"/>
            <a:chOff x="-15483" y="3803960"/>
            <a:chExt cx="16269092" cy="393820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F378F9-6B36-BCD7-133D-98A50F2C3EAF}"/>
                </a:ext>
              </a:extLst>
            </p:cNvPr>
            <p:cNvSpPr/>
            <p:nvPr/>
          </p:nvSpPr>
          <p:spPr>
            <a:xfrm>
              <a:off x="-15483" y="6637261"/>
              <a:ext cx="2738098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9CE1E6-2886-AC60-64C3-DF18DC669351}"/>
                </a:ext>
              </a:extLst>
            </p:cNvPr>
            <p:cNvSpPr/>
            <p:nvPr/>
          </p:nvSpPr>
          <p:spPr>
            <a:xfrm>
              <a:off x="2715602" y="6070632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09BC067-9144-7D88-1BC4-BDD4405B0E05}"/>
                </a:ext>
              </a:extLst>
            </p:cNvPr>
            <p:cNvSpPr/>
            <p:nvPr/>
          </p:nvSpPr>
          <p:spPr>
            <a:xfrm>
              <a:off x="5421801" y="5503964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9E7E94-F1FD-9C55-9AD6-8090A667780D}"/>
                </a:ext>
              </a:extLst>
            </p:cNvPr>
            <p:cNvSpPr/>
            <p:nvPr/>
          </p:nvSpPr>
          <p:spPr>
            <a:xfrm>
              <a:off x="8128000" y="4937296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479A2E6-18ED-AA72-89DC-2E4CD918E89B}"/>
                </a:ext>
              </a:extLst>
            </p:cNvPr>
            <p:cNvSpPr/>
            <p:nvPr/>
          </p:nvSpPr>
          <p:spPr>
            <a:xfrm>
              <a:off x="10834198" y="4370628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2 w 2713212"/>
                <a:gd name="connsiteY1" fmla="*/ 0 h 619953"/>
                <a:gd name="connsiteX2" fmla="*/ 2713212 w 2713212"/>
                <a:gd name="connsiteY2" fmla="*/ 619953 h 619953"/>
                <a:gd name="connsiteX3" fmla="*/ 0 w 2713212"/>
                <a:gd name="connsiteY3" fmla="*/ 619953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2" y="0"/>
                  </a:lnTo>
                  <a:lnTo>
                    <a:pt x="2713212" y="619953"/>
                  </a:lnTo>
                  <a:lnTo>
                    <a:pt x="0" y="619953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2823889-4D81-E30A-C6CF-B072C9FAA381}"/>
                </a:ext>
              </a:extLst>
            </p:cNvPr>
            <p:cNvSpPr/>
            <p:nvPr/>
          </p:nvSpPr>
          <p:spPr>
            <a:xfrm>
              <a:off x="13540397" y="3803960"/>
              <a:ext cx="2713212" cy="1104900"/>
            </a:xfrm>
            <a:custGeom>
              <a:avLst/>
              <a:gdLst>
                <a:gd name="connsiteX0" fmla="*/ 0 w 2713212"/>
                <a:gd name="connsiteY0" fmla="*/ 0 h 619953"/>
                <a:gd name="connsiteX1" fmla="*/ 2713213 w 2713212"/>
                <a:gd name="connsiteY1" fmla="*/ 0 h 619953"/>
                <a:gd name="connsiteX2" fmla="*/ 2713213 w 2713212"/>
                <a:gd name="connsiteY2" fmla="*/ 619954 h 619953"/>
                <a:gd name="connsiteX3" fmla="*/ 1 w 2713212"/>
                <a:gd name="connsiteY3" fmla="*/ 619954 h 61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12" h="619953">
                  <a:moveTo>
                    <a:pt x="0" y="0"/>
                  </a:moveTo>
                  <a:lnTo>
                    <a:pt x="2713213" y="0"/>
                  </a:lnTo>
                  <a:lnTo>
                    <a:pt x="2713213" y="619954"/>
                  </a:lnTo>
                  <a:lnTo>
                    <a:pt x="1" y="619954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8045-429D-4107-510E-D458749EC6BE}"/>
                </a:ext>
              </a:extLst>
            </p:cNvPr>
            <p:cNvSpPr/>
            <p:nvPr/>
          </p:nvSpPr>
          <p:spPr>
            <a:xfrm>
              <a:off x="2448232" y="6070631"/>
              <a:ext cx="530019" cy="1671529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96000">
                  <a:schemeClr val="accent4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2258A7-BAF8-7BB1-CC6C-D138B56381F7}"/>
                </a:ext>
              </a:extLst>
            </p:cNvPr>
            <p:cNvSpPr/>
            <p:nvPr/>
          </p:nvSpPr>
          <p:spPr>
            <a:xfrm>
              <a:off x="5187309" y="5505973"/>
              <a:ext cx="530019" cy="1669560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95000">
                  <a:schemeClr val="accent6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D87E98-4EF2-C27D-1688-AC02473B8D69}"/>
                </a:ext>
              </a:extLst>
            </p:cNvPr>
            <p:cNvSpPr/>
            <p:nvPr/>
          </p:nvSpPr>
          <p:spPr>
            <a:xfrm>
              <a:off x="7650897" y="4937296"/>
              <a:ext cx="483070" cy="1671529"/>
            </a:xfrm>
            <a:prstGeom prst="rect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95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156546-36A4-F7A7-B710-5EF58DE2F047}"/>
                </a:ext>
              </a:extLst>
            </p:cNvPr>
            <p:cNvSpPr/>
            <p:nvPr/>
          </p:nvSpPr>
          <p:spPr>
            <a:xfrm>
              <a:off x="10343646" y="4370628"/>
              <a:ext cx="490046" cy="1671568"/>
            </a:xfrm>
            <a:prstGeom prst="rect">
              <a:avLst/>
            </a:prstGeom>
            <a:gradFill>
              <a:gsLst>
                <a:gs pos="95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1036E0-9AA7-C166-8A80-C7FED2E8F29B}"/>
                </a:ext>
              </a:extLst>
            </p:cNvPr>
            <p:cNvSpPr/>
            <p:nvPr/>
          </p:nvSpPr>
          <p:spPr>
            <a:xfrm>
              <a:off x="13055797" y="3804255"/>
              <a:ext cx="490046" cy="1671568"/>
            </a:xfrm>
            <a:prstGeom prst="rect">
              <a:avLst/>
            </a:prstGeom>
            <a:gradFill>
              <a:gsLst>
                <a:gs pos="95000">
                  <a:schemeClr val="accent2"/>
                </a:gs>
                <a:gs pos="0">
                  <a:schemeClr val="accent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53E8BD-8E93-911C-EEDF-82A99F8D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Pathway to Competency</a:t>
            </a: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39396F85-B1CE-EDD3-2ABC-A77CBF1D315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63600"/>
            <a:ext cx="4876800" cy="3735388"/>
          </a:xfrm>
        </p:spPr>
        <p:txBody>
          <a:bodyPr/>
          <a:lstStyle/>
          <a:p>
            <a:r>
              <a:rPr lang="en-US" dirty="0"/>
              <a:t>Engage Sellers</a:t>
            </a:r>
          </a:p>
          <a:p>
            <a:r>
              <a:rPr lang="en-US" dirty="0"/>
              <a:t>Create Awareness</a:t>
            </a:r>
          </a:p>
          <a:p>
            <a:r>
              <a:rPr lang="en-US" dirty="0"/>
              <a:t>Promote learning</a:t>
            </a:r>
          </a:p>
          <a:p>
            <a:r>
              <a:rPr lang="en-US" dirty="0"/>
              <a:t>Ensure Understanding</a:t>
            </a:r>
          </a:p>
          <a:p>
            <a:r>
              <a:rPr lang="en-US" dirty="0"/>
              <a:t>Facilitate Practice</a:t>
            </a:r>
          </a:p>
          <a:p>
            <a:r>
              <a:rPr lang="en-US" dirty="0"/>
              <a:t>Support Performance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044A70-B77C-4EFE-B550-2D5DB7265666}"/>
              </a:ext>
            </a:extLst>
          </p:cNvPr>
          <p:cNvGrpSpPr/>
          <p:nvPr/>
        </p:nvGrpSpPr>
        <p:grpSpPr>
          <a:xfrm>
            <a:off x="11317896" y="2806598"/>
            <a:ext cx="1353405" cy="1267091"/>
            <a:chOff x="11538153" y="2458244"/>
            <a:chExt cx="1353405" cy="126709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B1D98D8-B178-D3D6-FA28-1638D71F9450}"/>
                </a:ext>
              </a:extLst>
            </p:cNvPr>
            <p:cNvSpPr/>
            <p:nvPr/>
          </p:nvSpPr>
          <p:spPr>
            <a:xfrm>
              <a:off x="11538153" y="2458244"/>
              <a:ext cx="1134950" cy="922836"/>
            </a:xfrm>
            <a:custGeom>
              <a:avLst/>
              <a:gdLst>
                <a:gd name="connsiteX0" fmla="*/ 1019810 w 1134950"/>
                <a:gd name="connsiteY0" fmla="*/ 0 h 922836"/>
                <a:gd name="connsiteX1" fmla="*/ 114665 w 1134950"/>
                <a:gd name="connsiteY1" fmla="*/ 0 h 922836"/>
                <a:gd name="connsiteX2" fmla="*/ 0 w 1134950"/>
                <a:gd name="connsiteY2" fmla="*/ 114665 h 922836"/>
                <a:gd name="connsiteX3" fmla="*/ 0 w 1134950"/>
                <a:gd name="connsiteY3" fmla="*/ 808172 h 922836"/>
                <a:gd name="connsiteX4" fmla="*/ 114665 w 1134950"/>
                <a:gd name="connsiteY4" fmla="*/ 922837 h 922836"/>
                <a:gd name="connsiteX5" fmla="*/ 835233 w 1134950"/>
                <a:gd name="connsiteY5" fmla="*/ 922837 h 922836"/>
                <a:gd name="connsiteX6" fmla="*/ 813260 w 1134950"/>
                <a:gd name="connsiteY6" fmla="*/ 851736 h 922836"/>
                <a:gd name="connsiteX7" fmla="*/ 114665 w 1134950"/>
                <a:gd name="connsiteY7" fmla="*/ 851736 h 922836"/>
                <a:gd name="connsiteX8" fmla="*/ 71481 w 1134950"/>
                <a:gd name="connsiteY8" fmla="*/ 808172 h 922836"/>
                <a:gd name="connsiteX9" fmla="*/ 71481 w 1134950"/>
                <a:gd name="connsiteY9" fmla="*/ 267425 h 922836"/>
                <a:gd name="connsiteX10" fmla="*/ 1063421 w 1134950"/>
                <a:gd name="connsiteY10" fmla="*/ 267425 h 922836"/>
                <a:gd name="connsiteX11" fmla="*/ 1063421 w 1134950"/>
                <a:gd name="connsiteY11" fmla="*/ 779874 h 922836"/>
                <a:gd name="connsiteX12" fmla="*/ 1099566 w 1134950"/>
                <a:gd name="connsiteY12" fmla="*/ 790480 h 922836"/>
                <a:gd name="connsiteX13" fmla="*/ 1117258 w 1134950"/>
                <a:gd name="connsiteY13" fmla="*/ 783441 h 922836"/>
                <a:gd name="connsiteX14" fmla="*/ 1134950 w 1134950"/>
                <a:gd name="connsiteY14" fmla="*/ 779494 h 922836"/>
                <a:gd name="connsiteX15" fmla="*/ 1134950 w 1134950"/>
                <a:gd name="connsiteY15" fmla="*/ 114665 h 922836"/>
                <a:gd name="connsiteX16" fmla="*/ 1019905 w 1134950"/>
                <a:gd name="connsiteY16" fmla="*/ 0 h 922836"/>
                <a:gd name="connsiteX17" fmla="*/ 169643 w 1134950"/>
                <a:gd name="connsiteY17" fmla="*/ 173971 h 922836"/>
                <a:gd name="connsiteX18" fmla="*/ 129170 w 1134950"/>
                <a:gd name="connsiteY18" fmla="*/ 133546 h 922836"/>
                <a:gd name="connsiteX19" fmla="*/ 169643 w 1134950"/>
                <a:gd name="connsiteY19" fmla="*/ 93121 h 922836"/>
                <a:gd name="connsiteX20" fmla="*/ 210497 w 1134950"/>
                <a:gd name="connsiteY20" fmla="*/ 133546 h 922836"/>
                <a:gd name="connsiteX21" fmla="*/ 169643 w 1134950"/>
                <a:gd name="connsiteY21" fmla="*/ 173971 h 922836"/>
                <a:gd name="connsiteX22" fmla="*/ 289778 w 1134950"/>
                <a:gd name="connsiteY22" fmla="*/ 173971 h 922836"/>
                <a:gd name="connsiteX23" fmla="*/ 248924 w 1134950"/>
                <a:gd name="connsiteY23" fmla="*/ 133546 h 922836"/>
                <a:gd name="connsiteX24" fmla="*/ 289778 w 1134950"/>
                <a:gd name="connsiteY24" fmla="*/ 93121 h 922836"/>
                <a:gd name="connsiteX25" fmla="*/ 330203 w 1134950"/>
                <a:gd name="connsiteY25" fmla="*/ 133546 h 922836"/>
                <a:gd name="connsiteX26" fmla="*/ 289778 w 1134950"/>
                <a:gd name="connsiteY26" fmla="*/ 173971 h 922836"/>
                <a:gd name="connsiteX27" fmla="*/ 409531 w 1134950"/>
                <a:gd name="connsiteY27" fmla="*/ 173971 h 922836"/>
                <a:gd name="connsiteX28" fmla="*/ 368678 w 1134950"/>
                <a:gd name="connsiteY28" fmla="*/ 133546 h 922836"/>
                <a:gd name="connsiteX29" fmla="*/ 409531 w 1134950"/>
                <a:gd name="connsiteY29" fmla="*/ 93121 h 922836"/>
                <a:gd name="connsiteX30" fmla="*/ 449957 w 1134950"/>
                <a:gd name="connsiteY30" fmla="*/ 133546 h 922836"/>
                <a:gd name="connsiteX31" fmla="*/ 409531 w 1134950"/>
                <a:gd name="connsiteY31" fmla="*/ 173971 h 922836"/>
                <a:gd name="connsiteX32" fmla="*/ 956556 w 1134950"/>
                <a:gd name="connsiteY32" fmla="*/ 166504 h 922836"/>
                <a:gd name="connsiteX33" fmla="*/ 759043 w 1134950"/>
                <a:gd name="connsiteY33" fmla="*/ 166504 h 922836"/>
                <a:gd name="connsiteX34" fmla="*/ 726465 w 1134950"/>
                <a:gd name="connsiteY34" fmla="*/ 133546 h 922836"/>
                <a:gd name="connsiteX35" fmla="*/ 759043 w 1134950"/>
                <a:gd name="connsiteY35" fmla="*/ 100587 h 922836"/>
                <a:gd name="connsiteX36" fmla="*/ 956556 w 1134950"/>
                <a:gd name="connsiteY36" fmla="*/ 100587 h 922836"/>
                <a:gd name="connsiteX37" fmla="*/ 989562 w 1134950"/>
                <a:gd name="connsiteY37" fmla="*/ 133546 h 922836"/>
                <a:gd name="connsiteX38" fmla="*/ 956556 w 1134950"/>
                <a:gd name="connsiteY38" fmla="*/ 166504 h 92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34950" h="922836">
                  <a:moveTo>
                    <a:pt x="1019810" y="0"/>
                  </a:moveTo>
                  <a:lnTo>
                    <a:pt x="114665" y="0"/>
                  </a:lnTo>
                  <a:cubicBezTo>
                    <a:pt x="51411" y="0"/>
                    <a:pt x="0" y="51459"/>
                    <a:pt x="0" y="114665"/>
                  </a:cubicBezTo>
                  <a:lnTo>
                    <a:pt x="0" y="808172"/>
                  </a:lnTo>
                  <a:cubicBezTo>
                    <a:pt x="0" y="871378"/>
                    <a:pt x="51411" y="922837"/>
                    <a:pt x="114665" y="922837"/>
                  </a:cubicBezTo>
                  <a:lnTo>
                    <a:pt x="835233" y="922837"/>
                  </a:lnTo>
                  <a:lnTo>
                    <a:pt x="813260" y="851736"/>
                  </a:lnTo>
                  <a:lnTo>
                    <a:pt x="114665" y="851736"/>
                  </a:lnTo>
                  <a:cubicBezTo>
                    <a:pt x="90695" y="851736"/>
                    <a:pt x="71481" y="832094"/>
                    <a:pt x="71481" y="808172"/>
                  </a:cubicBezTo>
                  <a:lnTo>
                    <a:pt x="71481" y="267425"/>
                  </a:lnTo>
                  <a:lnTo>
                    <a:pt x="1063421" y="267425"/>
                  </a:lnTo>
                  <a:lnTo>
                    <a:pt x="1063421" y="779874"/>
                  </a:lnTo>
                  <a:cubicBezTo>
                    <a:pt x="1075977" y="781444"/>
                    <a:pt x="1088152" y="784963"/>
                    <a:pt x="1099566" y="790480"/>
                  </a:cubicBezTo>
                  <a:cubicBezTo>
                    <a:pt x="1105083" y="787721"/>
                    <a:pt x="1110933" y="785391"/>
                    <a:pt x="1117258" y="783441"/>
                  </a:cubicBezTo>
                  <a:cubicBezTo>
                    <a:pt x="1123155" y="781872"/>
                    <a:pt x="1129053" y="780302"/>
                    <a:pt x="1134950" y="779494"/>
                  </a:cubicBezTo>
                  <a:lnTo>
                    <a:pt x="1134950" y="114665"/>
                  </a:lnTo>
                  <a:cubicBezTo>
                    <a:pt x="1134950" y="51459"/>
                    <a:pt x="1083491" y="0"/>
                    <a:pt x="1019905" y="0"/>
                  </a:cubicBezTo>
                  <a:close/>
                  <a:moveTo>
                    <a:pt x="169643" y="173971"/>
                  </a:moveTo>
                  <a:cubicBezTo>
                    <a:pt x="147243" y="173971"/>
                    <a:pt x="129170" y="155899"/>
                    <a:pt x="129170" y="133546"/>
                  </a:cubicBezTo>
                  <a:cubicBezTo>
                    <a:pt x="129170" y="111193"/>
                    <a:pt x="147243" y="93121"/>
                    <a:pt x="169643" y="93121"/>
                  </a:cubicBezTo>
                  <a:cubicBezTo>
                    <a:pt x="192044" y="93121"/>
                    <a:pt x="210497" y="111193"/>
                    <a:pt x="210497" y="133546"/>
                  </a:cubicBezTo>
                  <a:cubicBezTo>
                    <a:pt x="210497" y="155899"/>
                    <a:pt x="192044" y="173971"/>
                    <a:pt x="169643" y="173971"/>
                  </a:cubicBezTo>
                  <a:close/>
                  <a:moveTo>
                    <a:pt x="289778" y="173971"/>
                  </a:moveTo>
                  <a:cubicBezTo>
                    <a:pt x="266997" y="173971"/>
                    <a:pt x="248924" y="155899"/>
                    <a:pt x="248924" y="133546"/>
                  </a:cubicBezTo>
                  <a:cubicBezTo>
                    <a:pt x="248924" y="111193"/>
                    <a:pt x="266997" y="93121"/>
                    <a:pt x="289778" y="93121"/>
                  </a:cubicBezTo>
                  <a:cubicBezTo>
                    <a:pt x="312558" y="93121"/>
                    <a:pt x="330203" y="111193"/>
                    <a:pt x="330203" y="133546"/>
                  </a:cubicBezTo>
                  <a:cubicBezTo>
                    <a:pt x="330203" y="155899"/>
                    <a:pt x="312130" y="173971"/>
                    <a:pt x="289778" y="173971"/>
                  </a:cubicBezTo>
                  <a:close/>
                  <a:moveTo>
                    <a:pt x="409531" y="173971"/>
                  </a:moveTo>
                  <a:cubicBezTo>
                    <a:pt x="387131" y="173971"/>
                    <a:pt x="368678" y="155899"/>
                    <a:pt x="368678" y="133546"/>
                  </a:cubicBezTo>
                  <a:cubicBezTo>
                    <a:pt x="368678" y="111193"/>
                    <a:pt x="387131" y="93121"/>
                    <a:pt x="409531" y="93121"/>
                  </a:cubicBezTo>
                  <a:cubicBezTo>
                    <a:pt x="431932" y="93121"/>
                    <a:pt x="449957" y="111193"/>
                    <a:pt x="449957" y="133546"/>
                  </a:cubicBezTo>
                  <a:cubicBezTo>
                    <a:pt x="449957" y="155899"/>
                    <a:pt x="431884" y="173971"/>
                    <a:pt x="409531" y="173971"/>
                  </a:cubicBezTo>
                  <a:close/>
                  <a:moveTo>
                    <a:pt x="956556" y="166504"/>
                  </a:moveTo>
                  <a:lnTo>
                    <a:pt x="759043" y="166504"/>
                  </a:lnTo>
                  <a:cubicBezTo>
                    <a:pt x="740971" y="166504"/>
                    <a:pt x="726465" y="151571"/>
                    <a:pt x="726465" y="133546"/>
                  </a:cubicBezTo>
                  <a:cubicBezTo>
                    <a:pt x="726465" y="115521"/>
                    <a:pt x="740971" y="100587"/>
                    <a:pt x="759043" y="100587"/>
                  </a:cubicBezTo>
                  <a:lnTo>
                    <a:pt x="956556" y="100587"/>
                  </a:lnTo>
                  <a:cubicBezTo>
                    <a:pt x="975009" y="100587"/>
                    <a:pt x="989562" y="115521"/>
                    <a:pt x="989562" y="133546"/>
                  </a:cubicBezTo>
                  <a:cubicBezTo>
                    <a:pt x="989562" y="151571"/>
                    <a:pt x="975009" y="166504"/>
                    <a:pt x="956556" y="166504"/>
                  </a:cubicBezTo>
                  <a:close/>
                </a:path>
              </a:pathLst>
            </a:cu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2A2B5D0-B349-E2E1-5EAD-FCF979056714}"/>
                </a:ext>
              </a:extLst>
            </p:cNvPr>
            <p:cNvSpPr/>
            <p:nvPr/>
          </p:nvSpPr>
          <p:spPr>
            <a:xfrm>
              <a:off x="12323759" y="3122566"/>
              <a:ext cx="567799" cy="602769"/>
            </a:xfrm>
            <a:custGeom>
              <a:avLst/>
              <a:gdLst>
                <a:gd name="connsiteX0" fmla="*/ 517370 w 567799"/>
                <a:gd name="connsiteY0" fmla="*/ 213476 h 602769"/>
                <a:gd name="connsiteX1" fmla="*/ 451596 w 567799"/>
                <a:gd name="connsiteY1" fmla="*/ 178662 h 602769"/>
                <a:gd name="connsiteX2" fmla="*/ 416165 w 567799"/>
                <a:gd name="connsiteY2" fmla="*/ 215521 h 602769"/>
                <a:gd name="connsiteX3" fmla="*/ 415737 w 567799"/>
                <a:gd name="connsiteY3" fmla="*/ 214189 h 602769"/>
                <a:gd name="connsiteX4" fmla="*/ 349820 w 567799"/>
                <a:gd name="connsiteY4" fmla="*/ 179233 h 602769"/>
                <a:gd name="connsiteX5" fmla="*/ 314388 w 567799"/>
                <a:gd name="connsiteY5" fmla="*/ 215949 h 602769"/>
                <a:gd name="connsiteX6" fmla="*/ 314008 w 567799"/>
                <a:gd name="connsiteY6" fmla="*/ 214712 h 602769"/>
                <a:gd name="connsiteX7" fmla="*/ 248091 w 567799"/>
                <a:gd name="connsiteY7" fmla="*/ 179756 h 602769"/>
                <a:gd name="connsiteX8" fmla="*/ 212659 w 567799"/>
                <a:gd name="connsiteY8" fmla="*/ 216472 h 602769"/>
                <a:gd name="connsiteX9" fmla="*/ 157681 w 567799"/>
                <a:gd name="connsiteY9" fmla="*/ 37269 h 602769"/>
                <a:gd name="connsiteX10" fmla="*/ 131904 w 567799"/>
                <a:gd name="connsiteY10" fmla="*/ 6118 h 602769"/>
                <a:gd name="connsiteX11" fmla="*/ 91764 w 567799"/>
                <a:gd name="connsiteY11" fmla="*/ 2361 h 602769"/>
                <a:gd name="connsiteX12" fmla="*/ 91621 w 567799"/>
                <a:gd name="connsiteY12" fmla="*/ 2361 h 602769"/>
                <a:gd name="connsiteX13" fmla="*/ 56808 w 567799"/>
                <a:gd name="connsiteY13" fmla="*/ 68230 h 602769"/>
                <a:gd name="connsiteX14" fmla="*/ 155541 w 567799"/>
                <a:gd name="connsiteY14" fmla="*/ 389920 h 602769"/>
                <a:gd name="connsiteX15" fmla="*/ 153210 w 567799"/>
                <a:gd name="connsiteY15" fmla="*/ 397672 h 602769"/>
                <a:gd name="connsiteX16" fmla="*/ 145173 w 567799"/>
                <a:gd name="connsiteY16" fmla="*/ 398528 h 602769"/>
                <a:gd name="connsiteX17" fmla="*/ 78400 w 567799"/>
                <a:gd name="connsiteY17" fmla="*/ 363382 h 602769"/>
                <a:gd name="connsiteX18" fmla="*/ 11865 w 567799"/>
                <a:gd name="connsiteY18" fmla="*/ 377126 h 602769"/>
                <a:gd name="connsiteX19" fmla="*/ 641 w 567799"/>
                <a:gd name="connsiteY19" fmla="*/ 418978 h 602769"/>
                <a:gd name="connsiteX20" fmla="*/ 24135 w 567799"/>
                <a:gd name="connsiteY20" fmla="*/ 455409 h 602769"/>
                <a:gd name="connsiteX21" fmla="*/ 198629 w 567799"/>
                <a:gd name="connsiteY21" fmla="*/ 570026 h 602769"/>
                <a:gd name="connsiteX22" fmla="*/ 365562 w 567799"/>
                <a:gd name="connsiteY22" fmla="*/ 593996 h 602769"/>
                <a:gd name="connsiteX23" fmla="*/ 444938 w 567799"/>
                <a:gd name="connsiteY23" fmla="*/ 569646 h 602769"/>
                <a:gd name="connsiteX24" fmla="*/ 547475 w 567799"/>
                <a:gd name="connsiteY24" fmla="*/ 484943 h 602769"/>
                <a:gd name="connsiteX25" fmla="*/ 560078 w 567799"/>
                <a:gd name="connsiteY25" fmla="*/ 352538 h 602769"/>
                <a:gd name="connsiteX26" fmla="*/ 517370 w 567799"/>
                <a:gd name="connsiteY26" fmla="*/ 213571 h 60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7799" h="602769">
                  <a:moveTo>
                    <a:pt x="517370" y="213476"/>
                  </a:moveTo>
                  <a:cubicBezTo>
                    <a:pt x="508857" y="185749"/>
                    <a:pt x="479323" y="170149"/>
                    <a:pt x="451596" y="178662"/>
                  </a:cubicBezTo>
                  <a:cubicBezTo>
                    <a:pt x="433619" y="184179"/>
                    <a:pt x="420730" y="198542"/>
                    <a:pt x="416165" y="215521"/>
                  </a:cubicBezTo>
                  <a:lnTo>
                    <a:pt x="415737" y="214189"/>
                  </a:lnTo>
                  <a:cubicBezTo>
                    <a:pt x="407223" y="186367"/>
                    <a:pt x="377642" y="170720"/>
                    <a:pt x="349820" y="179233"/>
                  </a:cubicBezTo>
                  <a:cubicBezTo>
                    <a:pt x="331842" y="184750"/>
                    <a:pt x="318954" y="199018"/>
                    <a:pt x="314388" y="215949"/>
                  </a:cubicBezTo>
                  <a:lnTo>
                    <a:pt x="314008" y="214712"/>
                  </a:lnTo>
                  <a:cubicBezTo>
                    <a:pt x="305495" y="186890"/>
                    <a:pt x="275913" y="171243"/>
                    <a:pt x="248091" y="179756"/>
                  </a:cubicBezTo>
                  <a:cubicBezTo>
                    <a:pt x="230113" y="185273"/>
                    <a:pt x="217225" y="199541"/>
                    <a:pt x="212659" y="216472"/>
                  </a:cubicBezTo>
                  <a:lnTo>
                    <a:pt x="157681" y="37269"/>
                  </a:lnTo>
                  <a:cubicBezTo>
                    <a:pt x="153543" y="23762"/>
                    <a:pt x="144364" y="12681"/>
                    <a:pt x="131904" y="6118"/>
                  </a:cubicBezTo>
                  <a:cubicBezTo>
                    <a:pt x="119491" y="-445"/>
                    <a:pt x="105223" y="-1777"/>
                    <a:pt x="91764" y="2361"/>
                  </a:cubicBezTo>
                  <a:cubicBezTo>
                    <a:pt x="91716" y="2361"/>
                    <a:pt x="91669" y="2361"/>
                    <a:pt x="91621" y="2361"/>
                  </a:cubicBezTo>
                  <a:cubicBezTo>
                    <a:pt x="63942" y="10921"/>
                    <a:pt x="48295" y="40503"/>
                    <a:pt x="56808" y="68230"/>
                  </a:cubicBezTo>
                  <a:lnTo>
                    <a:pt x="155541" y="389920"/>
                  </a:lnTo>
                  <a:cubicBezTo>
                    <a:pt x="156444" y="392821"/>
                    <a:pt x="155541" y="395722"/>
                    <a:pt x="153210" y="397672"/>
                  </a:cubicBezTo>
                  <a:cubicBezTo>
                    <a:pt x="150880" y="399622"/>
                    <a:pt x="147836" y="399955"/>
                    <a:pt x="145173" y="398528"/>
                  </a:cubicBezTo>
                  <a:lnTo>
                    <a:pt x="78400" y="363382"/>
                  </a:lnTo>
                  <a:cubicBezTo>
                    <a:pt x="55857" y="351540"/>
                    <a:pt x="27892" y="357294"/>
                    <a:pt x="11865" y="377126"/>
                  </a:cubicBezTo>
                  <a:cubicBezTo>
                    <a:pt x="2400" y="388873"/>
                    <a:pt x="-1690" y="404092"/>
                    <a:pt x="641" y="418978"/>
                  </a:cubicBezTo>
                  <a:cubicBezTo>
                    <a:pt x="2971" y="433864"/>
                    <a:pt x="11532" y="447133"/>
                    <a:pt x="24135" y="455409"/>
                  </a:cubicBezTo>
                  <a:lnTo>
                    <a:pt x="198629" y="570026"/>
                  </a:lnTo>
                  <a:cubicBezTo>
                    <a:pt x="248091" y="602652"/>
                    <a:pt x="308919" y="611403"/>
                    <a:pt x="365562" y="593996"/>
                  </a:cubicBezTo>
                  <a:lnTo>
                    <a:pt x="444938" y="569646"/>
                  </a:lnTo>
                  <a:cubicBezTo>
                    <a:pt x="489310" y="556044"/>
                    <a:pt x="525741" y="525939"/>
                    <a:pt x="547475" y="484943"/>
                  </a:cubicBezTo>
                  <a:cubicBezTo>
                    <a:pt x="569210" y="443947"/>
                    <a:pt x="573680" y="396911"/>
                    <a:pt x="560078" y="352538"/>
                  </a:cubicBezTo>
                  <a:lnTo>
                    <a:pt x="517370" y="213571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BE7C894-53C7-2B4C-3F18-843D7F4FBECA}"/>
                </a:ext>
              </a:extLst>
            </p:cNvPr>
            <p:cNvSpPr/>
            <p:nvPr/>
          </p:nvSpPr>
          <p:spPr>
            <a:xfrm>
              <a:off x="11707938" y="2964367"/>
              <a:ext cx="138920" cy="105771"/>
            </a:xfrm>
            <a:custGeom>
              <a:avLst/>
              <a:gdLst>
                <a:gd name="connsiteX0" fmla="*/ 52695 w 138920"/>
                <a:gd name="connsiteY0" fmla="*/ 105771 h 105771"/>
                <a:gd name="connsiteX1" fmla="*/ 38903 w 138920"/>
                <a:gd name="connsiteY1" fmla="*/ 100064 h 105771"/>
                <a:gd name="connsiteX2" fmla="*/ 5707 w 138920"/>
                <a:gd name="connsiteY2" fmla="*/ 66868 h 105771"/>
                <a:gd name="connsiteX3" fmla="*/ 5707 w 138920"/>
                <a:gd name="connsiteY3" fmla="*/ 39331 h 105771"/>
                <a:gd name="connsiteX4" fmla="*/ 33244 w 138920"/>
                <a:gd name="connsiteY4" fmla="*/ 39331 h 105771"/>
                <a:gd name="connsiteX5" fmla="*/ 52648 w 138920"/>
                <a:gd name="connsiteY5" fmla="*/ 58735 h 105771"/>
                <a:gd name="connsiteX6" fmla="*/ 105676 w 138920"/>
                <a:gd name="connsiteY6" fmla="*/ 5707 h 105771"/>
                <a:gd name="connsiteX7" fmla="*/ 133213 w 138920"/>
                <a:gd name="connsiteY7" fmla="*/ 5707 h 105771"/>
                <a:gd name="connsiteX8" fmla="*/ 133213 w 138920"/>
                <a:gd name="connsiteY8" fmla="*/ 33244 h 105771"/>
                <a:gd name="connsiteX9" fmla="*/ 66440 w 138920"/>
                <a:gd name="connsiteY9" fmla="*/ 100064 h 105771"/>
                <a:gd name="connsiteX10" fmla="*/ 52648 w 138920"/>
                <a:gd name="connsiteY10" fmla="*/ 105771 h 1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20" h="105771">
                  <a:moveTo>
                    <a:pt x="52695" y="105771"/>
                  </a:moveTo>
                  <a:cubicBezTo>
                    <a:pt x="47702" y="105771"/>
                    <a:pt x="42708" y="103869"/>
                    <a:pt x="38903" y="100064"/>
                  </a:cubicBezTo>
                  <a:lnTo>
                    <a:pt x="5707" y="66868"/>
                  </a:lnTo>
                  <a:cubicBezTo>
                    <a:pt x="-1902" y="59259"/>
                    <a:pt x="-1902" y="46941"/>
                    <a:pt x="5707" y="39331"/>
                  </a:cubicBezTo>
                  <a:cubicBezTo>
                    <a:pt x="13317" y="31722"/>
                    <a:pt x="25634" y="31722"/>
                    <a:pt x="33244" y="39331"/>
                  </a:cubicBezTo>
                  <a:lnTo>
                    <a:pt x="52648" y="58735"/>
                  </a:lnTo>
                  <a:lnTo>
                    <a:pt x="105676" y="5707"/>
                  </a:lnTo>
                  <a:cubicBezTo>
                    <a:pt x="113286" y="-1902"/>
                    <a:pt x="125604" y="-1902"/>
                    <a:pt x="133213" y="5707"/>
                  </a:cubicBezTo>
                  <a:cubicBezTo>
                    <a:pt x="140822" y="13317"/>
                    <a:pt x="140822" y="25634"/>
                    <a:pt x="133213" y="33244"/>
                  </a:cubicBezTo>
                  <a:lnTo>
                    <a:pt x="66440" y="100064"/>
                  </a:lnTo>
                  <a:cubicBezTo>
                    <a:pt x="62635" y="103869"/>
                    <a:pt x="57642" y="105771"/>
                    <a:pt x="52648" y="1057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ACC4BD-6B46-6277-00A4-39FEE52DC9E0}"/>
                </a:ext>
              </a:extLst>
            </p:cNvPr>
            <p:cNvSpPr/>
            <p:nvPr/>
          </p:nvSpPr>
          <p:spPr>
            <a:xfrm>
              <a:off x="11707938" y="3110992"/>
              <a:ext cx="138920" cy="105771"/>
            </a:xfrm>
            <a:custGeom>
              <a:avLst/>
              <a:gdLst>
                <a:gd name="connsiteX0" fmla="*/ 52695 w 138920"/>
                <a:gd name="connsiteY0" fmla="*/ 105771 h 105771"/>
                <a:gd name="connsiteX1" fmla="*/ 38903 w 138920"/>
                <a:gd name="connsiteY1" fmla="*/ 100064 h 105771"/>
                <a:gd name="connsiteX2" fmla="*/ 5707 w 138920"/>
                <a:gd name="connsiteY2" fmla="*/ 66868 h 105771"/>
                <a:gd name="connsiteX3" fmla="*/ 5707 w 138920"/>
                <a:gd name="connsiteY3" fmla="*/ 39331 h 105771"/>
                <a:gd name="connsiteX4" fmla="*/ 33244 w 138920"/>
                <a:gd name="connsiteY4" fmla="*/ 39331 h 105771"/>
                <a:gd name="connsiteX5" fmla="*/ 52648 w 138920"/>
                <a:gd name="connsiteY5" fmla="*/ 58735 h 105771"/>
                <a:gd name="connsiteX6" fmla="*/ 105676 w 138920"/>
                <a:gd name="connsiteY6" fmla="*/ 5707 h 105771"/>
                <a:gd name="connsiteX7" fmla="*/ 133213 w 138920"/>
                <a:gd name="connsiteY7" fmla="*/ 5707 h 105771"/>
                <a:gd name="connsiteX8" fmla="*/ 133213 w 138920"/>
                <a:gd name="connsiteY8" fmla="*/ 33244 h 105771"/>
                <a:gd name="connsiteX9" fmla="*/ 66440 w 138920"/>
                <a:gd name="connsiteY9" fmla="*/ 100064 h 105771"/>
                <a:gd name="connsiteX10" fmla="*/ 52648 w 138920"/>
                <a:gd name="connsiteY10" fmla="*/ 105771 h 1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920" h="105771">
                  <a:moveTo>
                    <a:pt x="52695" y="105771"/>
                  </a:moveTo>
                  <a:cubicBezTo>
                    <a:pt x="47702" y="105771"/>
                    <a:pt x="42708" y="103869"/>
                    <a:pt x="38903" y="100064"/>
                  </a:cubicBezTo>
                  <a:lnTo>
                    <a:pt x="5707" y="66868"/>
                  </a:lnTo>
                  <a:cubicBezTo>
                    <a:pt x="-1902" y="59259"/>
                    <a:pt x="-1902" y="46941"/>
                    <a:pt x="5707" y="39331"/>
                  </a:cubicBezTo>
                  <a:cubicBezTo>
                    <a:pt x="13317" y="31722"/>
                    <a:pt x="25634" y="31722"/>
                    <a:pt x="33244" y="39331"/>
                  </a:cubicBezTo>
                  <a:lnTo>
                    <a:pt x="52648" y="58735"/>
                  </a:lnTo>
                  <a:lnTo>
                    <a:pt x="105676" y="5707"/>
                  </a:lnTo>
                  <a:cubicBezTo>
                    <a:pt x="113286" y="-1902"/>
                    <a:pt x="125604" y="-1902"/>
                    <a:pt x="133213" y="5707"/>
                  </a:cubicBezTo>
                  <a:cubicBezTo>
                    <a:pt x="140822" y="13317"/>
                    <a:pt x="140822" y="25634"/>
                    <a:pt x="133213" y="33244"/>
                  </a:cubicBezTo>
                  <a:lnTo>
                    <a:pt x="66440" y="100064"/>
                  </a:lnTo>
                  <a:cubicBezTo>
                    <a:pt x="62635" y="103869"/>
                    <a:pt x="57642" y="105771"/>
                    <a:pt x="52648" y="1057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CA35487-DDF3-6645-C610-8502310EAABE}"/>
                </a:ext>
              </a:extLst>
            </p:cNvPr>
            <p:cNvSpPr/>
            <p:nvPr/>
          </p:nvSpPr>
          <p:spPr>
            <a:xfrm>
              <a:off x="11720268" y="2813332"/>
              <a:ext cx="114403" cy="114415"/>
            </a:xfrm>
            <a:custGeom>
              <a:avLst/>
              <a:gdLst>
                <a:gd name="connsiteX0" fmla="*/ 108661 w 114403"/>
                <a:gd name="connsiteY0" fmla="*/ 80886 h 114415"/>
                <a:gd name="connsiteX1" fmla="*/ 108661 w 114403"/>
                <a:gd name="connsiteY1" fmla="*/ 108661 h 114415"/>
                <a:gd name="connsiteX2" fmla="*/ 94773 w 114403"/>
                <a:gd name="connsiteY2" fmla="*/ 114415 h 114415"/>
                <a:gd name="connsiteX3" fmla="*/ 80886 w 114403"/>
                <a:gd name="connsiteY3" fmla="*/ 108661 h 114415"/>
                <a:gd name="connsiteX4" fmla="*/ 57202 w 114403"/>
                <a:gd name="connsiteY4" fmla="*/ 84976 h 114415"/>
                <a:gd name="connsiteX5" fmla="*/ 33517 w 114403"/>
                <a:gd name="connsiteY5" fmla="*/ 108661 h 114415"/>
                <a:gd name="connsiteX6" fmla="*/ 19630 w 114403"/>
                <a:gd name="connsiteY6" fmla="*/ 114415 h 114415"/>
                <a:gd name="connsiteX7" fmla="*/ 5743 w 114403"/>
                <a:gd name="connsiteY7" fmla="*/ 108661 h 114415"/>
                <a:gd name="connsiteX8" fmla="*/ 5743 w 114403"/>
                <a:gd name="connsiteY8" fmla="*/ 80886 h 114415"/>
                <a:gd name="connsiteX9" fmla="*/ 29427 w 114403"/>
                <a:gd name="connsiteY9" fmla="*/ 57202 h 114415"/>
                <a:gd name="connsiteX10" fmla="*/ 5743 w 114403"/>
                <a:gd name="connsiteY10" fmla="*/ 33517 h 114415"/>
                <a:gd name="connsiteX11" fmla="*/ 5743 w 114403"/>
                <a:gd name="connsiteY11" fmla="*/ 5743 h 114415"/>
                <a:gd name="connsiteX12" fmla="*/ 33517 w 114403"/>
                <a:gd name="connsiteY12" fmla="*/ 5743 h 114415"/>
                <a:gd name="connsiteX13" fmla="*/ 57202 w 114403"/>
                <a:gd name="connsiteY13" fmla="*/ 29427 h 114415"/>
                <a:gd name="connsiteX14" fmla="*/ 80886 w 114403"/>
                <a:gd name="connsiteY14" fmla="*/ 5743 h 114415"/>
                <a:gd name="connsiteX15" fmla="*/ 108661 w 114403"/>
                <a:gd name="connsiteY15" fmla="*/ 5743 h 114415"/>
                <a:gd name="connsiteX16" fmla="*/ 108661 w 114403"/>
                <a:gd name="connsiteY16" fmla="*/ 33517 h 114415"/>
                <a:gd name="connsiteX17" fmla="*/ 84976 w 114403"/>
                <a:gd name="connsiteY17" fmla="*/ 57202 h 114415"/>
                <a:gd name="connsiteX18" fmla="*/ 108661 w 114403"/>
                <a:gd name="connsiteY18" fmla="*/ 80886 h 11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403" h="114415">
                  <a:moveTo>
                    <a:pt x="108661" y="80886"/>
                  </a:moveTo>
                  <a:cubicBezTo>
                    <a:pt x="116318" y="88543"/>
                    <a:pt x="116318" y="101004"/>
                    <a:pt x="108661" y="108661"/>
                  </a:cubicBezTo>
                  <a:cubicBezTo>
                    <a:pt x="104808" y="112513"/>
                    <a:pt x="99767" y="114415"/>
                    <a:pt x="94773" y="114415"/>
                  </a:cubicBezTo>
                  <a:cubicBezTo>
                    <a:pt x="89780" y="114415"/>
                    <a:pt x="84738" y="112513"/>
                    <a:pt x="80886" y="108661"/>
                  </a:cubicBezTo>
                  <a:lnTo>
                    <a:pt x="57202" y="84976"/>
                  </a:lnTo>
                  <a:lnTo>
                    <a:pt x="33517" y="108661"/>
                  </a:lnTo>
                  <a:cubicBezTo>
                    <a:pt x="29665" y="112513"/>
                    <a:pt x="24624" y="114415"/>
                    <a:pt x="19630" y="114415"/>
                  </a:cubicBezTo>
                  <a:cubicBezTo>
                    <a:pt x="14636" y="114415"/>
                    <a:pt x="9595" y="112513"/>
                    <a:pt x="5743" y="108661"/>
                  </a:cubicBezTo>
                  <a:cubicBezTo>
                    <a:pt x="-1914" y="101004"/>
                    <a:pt x="-1914" y="88543"/>
                    <a:pt x="5743" y="80886"/>
                  </a:cubicBezTo>
                  <a:lnTo>
                    <a:pt x="29427" y="57202"/>
                  </a:lnTo>
                  <a:lnTo>
                    <a:pt x="5743" y="33517"/>
                  </a:lnTo>
                  <a:cubicBezTo>
                    <a:pt x="-1914" y="25860"/>
                    <a:pt x="-1914" y="13400"/>
                    <a:pt x="5743" y="5743"/>
                  </a:cubicBezTo>
                  <a:cubicBezTo>
                    <a:pt x="13400" y="-1914"/>
                    <a:pt x="25860" y="-1914"/>
                    <a:pt x="33517" y="5743"/>
                  </a:cubicBezTo>
                  <a:lnTo>
                    <a:pt x="57202" y="29427"/>
                  </a:lnTo>
                  <a:lnTo>
                    <a:pt x="80886" y="5743"/>
                  </a:lnTo>
                  <a:cubicBezTo>
                    <a:pt x="88543" y="-1914"/>
                    <a:pt x="101004" y="-1914"/>
                    <a:pt x="108661" y="5743"/>
                  </a:cubicBezTo>
                  <a:cubicBezTo>
                    <a:pt x="116318" y="13400"/>
                    <a:pt x="116318" y="25860"/>
                    <a:pt x="108661" y="33517"/>
                  </a:cubicBezTo>
                  <a:lnTo>
                    <a:pt x="84976" y="57202"/>
                  </a:lnTo>
                  <a:lnTo>
                    <a:pt x="108661" y="80886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145390F-40E3-91FB-E7ED-4DDEBE3C921C}"/>
                </a:ext>
              </a:extLst>
            </p:cNvPr>
            <p:cNvSpPr/>
            <p:nvPr/>
          </p:nvSpPr>
          <p:spPr>
            <a:xfrm>
              <a:off x="11887854" y="2843710"/>
              <a:ext cx="585595" cy="53741"/>
            </a:xfrm>
            <a:custGeom>
              <a:avLst/>
              <a:gdLst>
                <a:gd name="connsiteX0" fmla="*/ 558724 w 585595"/>
                <a:gd name="connsiteY0" fmla="*/ 53742 h 53741"/>
                <a:gd name="connsiteX1" fmla="*/ 26871 w 585595"/>
                <a:gd name="connsiteY1" fmla="*/ 53742 h 53741"/>
                <a:gd name="connsiteX2" fmla="*/ 0 w 585595"/>
                <a:gd name="connsiteY2" fmla="*/ 26871 h 53741"/>
                <a:gd name="connsiteX3" fmla="*/ 0 w 585595"/>
                <a:gd name="connsiteY3" fmla="*/ 26871 h 53741"/>
                <a:gd name="connsiteX4" fmla="*/ 26871 w 585595"/>
                <a:gd name="connsiteY4" fmla="*/ 0 h 53741"/>
                <a:gd name="connsiteX5" fmla="*/ 558724 w 585595"/>
                <a:gd name="connsiteY5" fmla="*/ 0 h 53741"/>
                <a:gd name="connsiteX6" fmla="*/ 585595 w 585595"/>
                <a:gd name="connsiteY6" fmla="*/ 26871 h 53741"/>
                <a:gd name="connsiteX7" fmla="*/ 585595 w 585595"/>
                <a:gd name="connsiteY7" fmla="*/ 26871 h 53741"/>
                <a:gd name="connsiteX8" fmla="*/ 558724 w 585595"/>
                <a:gd name="connsiteY8" fmla="*/ 53742 h 5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595" h="53741">
                  <a:moveTo>
                    <a:pt x="558724" y="53742"/>
                  </a:moveTo>
                  <a:lnTo>
                    <a:pt x="26871" y="53742"/>
                  </a:lnTo>
                  <a:cubicBezTo>
                    <a:pt x="12032" y="53742"/>
                    <a:pt x="0" y="41709"/>
                    <a:pt x="0" y="26871"/>
                  </a:cubicBezTo>
                  <a:lnTo>
                    <a:pt x="0" y="26871"/>
                  </a:lnTo>
                  <a:cubicBezTo>
                    <a:pt x="0" y="12032"/>
                    <a:pt x="12032" y="0"/>
                    <a:pt x="26871" y="0"/>
                  </a:cubicBezTo>
                  <a:lnTo>
                    <a:pt x="558724" y="0"/>
                  </a:lnTo>
                  <a:cubicBezTo>
                    <a:pt x="573563" y="0"/>
                    <a:pt x="585595" y="12032"/>
                    <a:pt x="585595" y="26871"/>
                  </a:cubicBezTo>
                  <a:lnTo>
                    <a:pt x="585595" y="26871"/>
                  </a:lnTo>
                  <a:cubicBezTo>
                    <a:pt x="585595" y="41709"/>
                    <a:pt x="573563" y="53742"/>
                    <a:pt x="558724" y="53742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3B4F4DD-0EB6-B579-22D8-9AECA06EB0B4}"/>
                </a:ext>
              </a:extLst>
            </p:cNvPr>
            <p:cNvSpPr/>
            <p:nvPr/>
          </p:nvSpPr>
          <p:spPr>
            <a:xfrm>
              <a:off x="11887854" y="2990382"/>
              <a:ext cx="585595" cy="53741"/>
            </a:xfrm>
            <a:custGeom>
              <a:avLst/>
              <a:gdLst>
                <a:gd name="connsiteX0" fmla="*/ 558724 w 585595"/>
                <a:gd name="connsiteY0" fmla="*/ 53742 h 53741"/>
                <a:gd name="connsiteX1" fmla="*/ 26871 w 585595"/>
                <a:gd name="connsiteY1" fmla="*/ 53742 h 53741"/>
                <a:gd name="connsiteX2" fmla="*/ 0 w 585595"/>
                <a:gd name="connsiteY2" fmla="*/ 26871 h 53741"/>
                <a:gd name="connsiteX3" fmla="*/ 0 w 585595"/>
                <a:gd name="connsiteY3" fmla="*/ 26871 h 53741"/>
                <a:gd name="connsiteX4" fmla="*/ 26871 w 585595"/>
                <a:gd name="connsiteY4" fmla="*/ 0 h 53741"/>
                <a:gd name="connsiteX5" fmla="*/ 558724 w 585595"/>
                <a:gd name="connsiteY5" fmla="*/ 0 h 53741"/>
                <a:gd name="connsiteX6" fmla="*/ 585595 w 585595"/>
                <a:gd name="connsiteY6" fmla="*/ 26871 h 53741"/>
                <a:gd name="connsiteX7" fmla="*/ 585595 w 585595"/>
                <a:gd name="connsiteY7" fmla="*/ 26871 h 53741"/>
                <a:gd name="connsiteX8" fmla="*/ 558724 w 585595"/>
                <a:gd name="connsiteY8" fmla="*/ 53742 h 5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595" h="53741">
                  <a:moveTo>
                    <a:pt x="558724" y="53742"/>
                  </a:moveTo>
                  <a:lnTo>
                    <a:pt x="26871" y="53742"/>
                  </a:lnTo>
                  <a:cubicBezTo>
                    <a:pt x="12032" y="53742"/>
                    <a:pt x="0" y="41709"/>
                    <a:pt x="0" y="26871"/>
                  </a:cubicBezTo>
                  <a:lnTo>
                    <a:pt x="0" y="26871"/>
                  </a:lnTo>
                  <a:cubicBezTo>
                    <a:pt x="0" y="12032"/>
                    <a:pt x="12032" y="0"/>
                    <a:pt x="26871" y="0"/>
                  </a:cubicBezTo>
                  <a:lnTo>
                    <a:pt x="558724" y="0"/>
                  </a:lnTo>
                  <a:cubicBezTo>
                    <a:pt x="573563" y="0"/>
                    <a:pt x="585595" y="12032"/>
                    <a:pt x="585595" y="26871"/>
                  </a:cubicBezTo>
                  <a:lnTo>
                    <a:pt x="585595" y="26871"/>
                  </a:lnTo>
                  <a:cubicBezTo>
                    <a:pt x="585595" y="41709"/>
                    <a:pt x="573563" y="53742"/>
                    <a:pt x="558724" y="53742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EB9297-C93F-0A64-D098-5E7F2F419331}"/>
                </a:ext>
              </a:extLst>
            </p:cNvPr>
            <p:cNvSpPr/>
            <p:nvPr/>
          </p:nvSpPr>
          <p:spPr>
            <a:xfrm>
              <a:off x="11887854" y="3137007"/>
              <a:ext cx="435926" cy="53789"/>
            </a:xfrm>
            <a:custGeom>
              <a:avLst/>
              <a:gdLst>
                <a:gd name="connsiteX0" fmla="*/ 409056 w 435926"/>
                <a:gd name="connsiteY0" fmla="*/ 0 h 53789"/>
                <a:gd name="connsiteX1" fmla="*/ 435927 w 435926"/>
                <a:gd name="connsiteY1" fmla="*/ 26871 h 53789"/>
                <a:gd name="connsiteX2" fmla="*/ 435927 w 435926"/>
                <a:gd name="connsiteY2" fmla="*/ 26918 h 53789"/>
                <a:gd name="connsiteX3" fmla="*/ 409056 w 435926"/>
                <a:gd name="connsiteY3" fmla="*/ 53789 h 53789"/>
                <a:gd name="connsiteX4" fmla="*/ 26871 w 435926"/>
                <a:gd name="connsiteY4" fmla="*/ 53789 h 53789"/>
                <a:gd name="connsiteX5" fmla="*/ 0 w 435926"/>
                <a:gd name="connsiteY5" fmla="*/ 26918 h 53789"/>
                <a:gd name="connsiteX6" fmla="*/ 0 w 435926"/>
                <a:gd name="connsiteY6" fmla="*/ 26871 h 53789"/>
                <a:gd name="connsiteX7" fmla="*/ 26871 w 435926"/>
                <a:gd name="connsiteY7" fmla="*/ 0 h 5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5926" h="53789">
                  <a:moveTo>
                    <a:pt x="409056" y="0"/>
                  </a:moveTo>
                  <a:cubicBezTo>
                    <a:pt x="423896" y="0"/>
                    <a:pt x="435927" y="12030"/>
                    <a:pt x="435927" y="26871"/>
                  </a:cubicBezTo>
                  <a:lnTo>
                    <a:pt x="435927" y="26918"/>
                  </a:lnTo>
                  <a:cubicBezTo>
                    <a:pt x="435927" y="41759"/>
                    <a:pt x="423896" y="53789"/>
                    <a:pt x="409056" y="53789"/>
                  </a:cubicBezTo>
                  <a:lnTo>
                    <a:pt x="26871" y="53789"/>
                  </a:lnTo>
                  <a:cubicBezTo>
                    <a:pt x="12030" y="53789"/>
                    <a:pt x="0" y="41759"/>
                    <a:pt x="0" y="26918"/>
                  </a:cubicBezTo>
                  <a:lnTo>
                    <a:pt x="0" y="26871"/>
                  </a:lnTo>
                  <a:cubicBezTo>
                    <a:pt x="0" y="12030"/>
                    <a:pt x="12030" y="0"/>
                    <a:pt x="26871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2AB7-BD1E-A48E-75A0-C1A8674143A0}"/>
              </a:ext>
            </a:extLst>
          </p:cNvPr>
          <p:cNvGrpSpPr/>
          <p:nvPr/>
        </p:nvGrpSpPr>
        <p:grpSpPr>
          <a:xfrm>
            <a:off x="687214" y="4687157"/>
            <a:ext cx="1370776" cy="1540387"/>
            <a:chOff x="722352" y="4295133"/>
            <a:chExt cx="1364354" cy="153317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DF9FF15-50B9-B1E4-C22F-F50A734BBED4}"/>
                </a:ext>
              </a:extLst>
            </p:cNvPr>
            <p:cNvSpPr/>
            <p:nvPr/>
          </p:nvSpPr>
          <p:spPr>
            <a:xfrm>
              <a:off x="722582" y="4688843"/>
              <a:ext cx="1364124" cy="1139460"/>
            </a:xfrm>
            <a:custGeom>
              <a:avLst/>
              <a:gdLst>
                <a:gd name="connsiteX0" fmla="*/ 1333232 w 1364124"/>
                <a:gd name="connsiteY0" fmla="*/ 0 h 1139460"/>
                <a:gd name="connsiteX1" fmla="*/ 823904 w 1364124"/>
                <a:gd name="connsiteY1" fmla="*/ 0 h 1139460"/>
                <a:gd name="connsiteX2" fmla="*/ 780735 w 1364124"/>
                <a:gd name="connsiteY2" fmla="*/ 75272 h 1139460"/>
                <a:gd name="connsiteX3" fmla="*/ 1288968 w 1364124"/>
                <a:gd name="connsiteY3" fmla="*/ 75272 h 1139460"/>
                <a:gd name="connsiteX4" fmla="*/ 1288968 w 1364124"/>
                <a:gd name="connsiteY4" fmla="*/ 716990 h 1139460"/>
                <a:gd name="connsiteX5" fmla="*/ 75330 w 1364124"/>
                <a:gd name="connsiteY5" fmla="*/ 716990 h 1139460"/>
                <a:gd name="connsiteX6" fmla="*/ 75330 w 1364124"/>
                <a:gd name="connsiteY6" fmla="*/ 162764 h 1139460"/>
                <a:gd name="connsiteX7" fmla="*/ 0 w 1364124"/>
                <a:gd name="connsiteY7" fmla="*/ 96886 h 1139460"/>
                <a:gd name="connsiteX8" fmla="*/ 0 w 1364124"/>
                <a:gd name="connsiteY8" fmla="*/ 846497 h 1139460"/>
                <a:gd name="connsiteX9" fmla="*/ 29913 w 1364124"/>
                <a:gd name="connsiteY9" fmla="*/ 876929 h 1139460"/>
                <a:gd name="connsiteX10" fmla="*/ 556993 w 1364124"/>
                <a:gd name="connsiteY10" fmla="*/ 876929 h 1139460"/>
                <a:gd name="connsiteX11" fmla="*/ 520451 w 1364124"/>
                <a:gd name="connsiteY11" fmla="*/ 1063323 h 1139460"/>
                <a:gd name="connsiteX12" fmla="*/ 431289 w 1364124"/>
                <a:gd name="connsiteY12" fmla="*/ 1063323 h 1139460"/>
                <a:gd name="connsiteX13" fmla="*/ 419646 w 1364124"/>
                <a:gd name="connsiteY13" fmla="*/ 1075542 h 1139460"/>
                <a:gd name="connsiteX14" fmla="*/ 419646 w 1364124"/>
                <a:gd name="connsiteY14" fmla="*/ 1127242 h 1139460"/>
                <a:gd name="connsiteX15" fmla="*/ 431289 w 1364124"/>
                <a:gd name="connsiteY15" fmla="*/ 1139460 h 1139460"/>
                <a:gd name="connsiteX16" fmla="*/ 932317 w 1364124"/>
                <a:gd name="connsiteY16" fmla="*/ 1139460 h 1139460"/>
                <a:gd name="connsiteX17" fmla="*/ 944478 w 1364124"/>
                <a:gd name="connsiteY17" fmla="*/ 1127242 h 1139460"/>
                <a:gd name="connsiteX18" fmla="*/ 944478 w 1364124"/>
                <a:gd name="connsiteY18" fmla="*/ 1075542 h 1139460"/>
                <a:gd name="connsiteX19" fmla="*/ 932317 w 1364124"/>
                <a:gd name="connsiteY19" fmla="*/ 1063323 h 1139460"/>
                <a:gd name="connsiteX20" fmla="*/ 843731 w 1364124"/>
                <a:gd name="connsiteY20" fmla="*/ 1063323 h 1139460"/>
                <a:gd name="connsiteX21" fmla="*/ 806613 w 1364124"/>
                <a:gd name="connsiteY21" fmla="*/ 876929 h 1139460"/>
                <a:gd name="connsiteX22" fmla="*/ 1333117 w 1364124"/>
                <a:gd name="connsiteY22" fmla="*/ 876929 h 1139460"/>
                <a:gd name="connsiteX23" fmla="*/ 1364125 w 1364124"/>
                <a:gd name="connsiteY23" fmla="*/ 845921 h 1139460"/>
                <a:gd name="connsiteX24" fmla="*/ 1364125 w 1364124"/>
                <a:gd name="connsiteY24" fmla="*/ 30432 h 1139460"/>
                <a:gd name="connsiteX25" fmla="*/ 1333117 w 1364124"/>
                <a:gd name="connsiteY25" fmla="*/ 0 h 1139460"/>
                <a:gd name="connsiteX26" fmla="*/ 690420 w 1364124"/>
                <a:gd name="connsiteY26" fmla="*/ 828803 h 1139460"/>
                <a:gd name="connsiteX27" fmla="*/ 673820 w 1364124"/>
                <a:gd name="connsiteY27" fmla="*/ 828803 h 1139460"/>
                <a:gd name="connsiteX28" fmla="*/ 642236 w 1364124"/>
                <a:gd name="connsiteY28" fmla="*/ 797795 h 1139460"/>
                <a:gd name="connsiteX29" fmla="*/ 673820 w 1364124"/>
                <a:gd name="connsiteY29" fmla="*/ 767306 h 1139460"/>
                <a:gd name="connsiteX30" fmla="*/ 690420 w 1364124"/>
                <a:gd name="connsiteY30" fmla="*/ 767306 h 1139460"/>
                <a:gd name="connsiteX31" fmla="*/ 721428 w 1364124"/>
                <a:gd name="connsiteY31" fmla="*/ 797795 h 1139460"/>
                <a:gd name="connsiteX32" fmla="*/ 690420 w 1364124"/>
                <a:gd name="connsiteY32" fmla="*/ 828803 h 113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64124" h="1139460">
                  <a:moveTo>
                    <a:pt x="1333232" y="0"/>
                  </a:moveTo>
                  <a:lnTo>
                    <a:pt x="823904" y="0"/>
                  </a:lnTo>
                  <a:cubicBezTo>
                    <a:pt x="813357" y="26570"/>
                    <a:pt x="799005" y="51526"/>
                    <a:pt x="780735" y="75272"/>
                  </a:cubicBezTo>
                  <a:lnTo>
                    <a:pt x="1288968" y="75272"/>
                  </a:lnTo>
                  <a:lnTo>
                    <a:pt x="1288968" y="716990"/>
                  </a:lnTo>
                  <a:lnTo>
                    <a:pt x="75330" y="716990"/>
                  </a:lnTo>
                  <a:lnTo>
                    <a:pt x="75330" y="162764"/>
                  </a:lnTo>
                  <a:cubicBezTo>
                    <a:pt x="46512" y="143974"/>
                    <a:pt x="21613" y="121266"/>
                    <a:pt x="0" y="96886"/>
                  </a:cubicBezTo>
                  <a:lnTo>
                    <a:pt x="0" y="846497"/>
                  </a:lnTo>
                  <a:cubicBezTo>
                    <a:pt x="0" y="863097"/>
                    <a:pt x="13314" y="876929"/>
                    <a:pt x="29913" y="876929"/>
                  </a:cubicBezTo>
                  <a:lnTo>
                    <a:pt x="556993" y="876929"/>
                  </a:lnTo>
                  <a:lnTo>
                    <a:pt x="520451" y="1063323"/>
                  </a:lnTo>
                  <a:lnTo>
                    <a:pt x="431289" y="1063323"/>
                  </a:lnTo>
                  <a:cubicBezTo>
                    <a:pt x="425179" y="1063323"/>
                    <a:pt x="419646" y="1068338"/>
                    <a:pt x="419646" y="1075542"/>
                  </a:cubicBezTo>
                  <a:lnTo>
                    <a:pt x="419646" y="1127242"/>
                  </a:lnTo>
                  <a:cubicBezTo>
                    <a:pt x="419646" y="1133870"/>
                    <a:pt x="425179" y="1139460"/>
                    <a:pt x="431289" y="1139460"/>
                  </a:cubicBezTo>
                  <a:lnTo>
                    <a:pt x="932317" y="1139460"/>
                  </a:lnTo>
                  <a:cubicBezTo>
                    <a:pt x="938945" y="1139460"/>
                    <a:pt x="944478" y="1133927"/>
                    <a:pt x="944478" y="1127242"/>
                  </a:cubicBezTo>
                  <a:lnTo>
                    <a:pt x="944478" y="1075542"/>
                  </a:lnTo>
                  <a:cubicBezTo>
                    <a:pt x="944478" y="1068338"/>
                    <a:pt x="938945" y="1063323"/>
                    <a:pt x="932317" y="1063323"/>
                  </a:cubicBezTo>
                  <a:lnTo>
                    <a:pt x="843731" y="1063323"/>
                  </a:lnTo>
                  <a:lnTo>
                    <a:pt x="806613" y="876929"/>
                  </a:lnTo>
                  <a:lnTo>
                    <a:pt x="1333117" y="876929"/>
                  </a:lnTo>
                  <a:cubicBezTo>
                    <a:pt x="1350292" y="876929"/>
                    <a:pt x="1364125" y="863097"/>
                    <a:pt x="1364125" y="845921"/>
                  </a:cubicBezTo>
                  <a:lnTo>
                    <a:pt x="1364125" y="30432"/>
                  </a:lnTo>
                  <a:cubicBezTo>
                    <a:pt x="1364125" y="13833"/>
                    <a:pt x="1350292" y="0"/>
                    <a:pt x="1333117" y="0"/>
                  </a:cubicBezTo>
                  <a:close/>
                  <a:moveTo>
                    <a:pt x="690420" y="828803"/>
                  </a:moveTo>
                  <a:lnTo>
                    <a:pt x="673820" y="828803"/>
                  </a:lnTo>
                  <a:cubicBezTo>
                    <a:pt x="656126" y="828803"/>
                    <a:pt x="642236" y="814971"/>
                    <a:pt x="642236" y="797795"/>
                  </a:cubicBezTo>
                  <a:cubicBezTo>
                    <a:pt x="642236" y="780620"/>
                    <a:pt x="656069" y="767306"/>
                    <a:pt x="673820" y="767306"/>
                  </a:cubicBezTo>
                  <a:lnTo>
                    <a:pt x="690420" y="767306"/>
                  </a:lnTo>
                  <a:cubicBezTo>
                    <a:pt x="707595" y="767306"/>
                    <a:pt x="721428" y="781138"/>
                    <a:pt x="721428" y="797795"/>
                  </a:cubicBezTo>
                  <a:cubicBezTo>
                    <a:pt x="721428" y="814452"/>
                    <a:pt x="707595" y="828803"/>
                    <a:pt x="690420" y="828803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AE42B75-D864-7AF1-0117-00989E399C75}"/>
                </a:ext>
              </a:extLst>
            </p:cNvPr>
            <p:cNvSpPr/>
            <p:nvPr/>
          </p:nvSpPr>
          <p:spPr>
            <a:xfrm>
              <a:off x="1454788" y="5096040"/>
              <a:ext cx="423738" cy="238612"/>
            </a:xfrm>
            <a:custGeom>
              <a:avLst/>
              <a:gdLst>
                <a:gd name="connsiteX0" fmla="*/ 58 w 423738"/>
                <a:gd name="connsiteY0" fmla="*/ 145991 h 238612"/>
                <a:gd name="connsiteX1" fmla="*/ 58 w 423738"/>
                <a:gd name="connsiteY1" fmla="*/ 211005 h 238612"/>
                <a:gd name="connsiteX2" fmla="*/ 27608 w 423738"/>
                <a:gd name="connsiteY2" fmla="*/ 238612 h 238612"/>
                <a:gd name="connsiteX3" fmla="*/ 396189 w 423738"/>
                <a:gd name="connsiteY3" fmla="*/ 238612 h 238612"/>
                <a:gd name="connsiteX4" fmla="*/ 423739 w 423738"/>
                <a:gd name="connsiteY4" fmla="*/ 211005 h 238612"/>
                <a:gd name="connsiteX5" fmla="*/ 423739 w 423738"/>
                <a:gd name="connsiteY5" fmla="*/ 145991 h 238612"/>
                <a:gd name="connsiteX6" fmla="*/ 322818 w 423738"/>
                <a:gd name="connsiteY6" fmla="*/ 2651 h 238612"/>
                <a:gd name="connsiteX7" fmla="*/ 315383 w 423738"/>
                <a:gd name="connsiteY7" fmla="*/ 0 h 238612"/>
                <a:gd name="connsiteX8" fmla="*/ 308928 w 423738"/>
                <a:gd name="connsiteY8" fmla="*/ 4496 h 238612"/>
                <a:gd name="connsiteX9" fmla="*/ 212042 w 423738"/>
                <a:gd name="connsiteY9" fmla="*/ 34870 h 238612"/>
                <a:gd name="connsiteX10" fmla="*/ 115156 w 423738"/>
                <a:gd name="connsiteY10" fmla="*/ 4496 h 238612"/>
                <a:gd name="connsiteX11" fmla="*/ 108759 w 423738"/>
                <a:gd name="connsiteY11" fmla="*/ 58 h 238612"/>
                <a:gd name="connsiteX12" fmla="*/ 101381 w 423738"/>
                <a:gd name="connsiteY12" fmla="*/ 2651 h 238612"/>
                <a:gd name="connsiteX13" fmla="*/ 0 w 423738"/>
                <a:gd name="connsiteY13" fmla="*/ 145991 h 23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3738" h="238612">
                  <a:moveTo>
                    <a:pt x="58" y="145991"/>
                  </a:moveTo>
                  <a:lnTo>
                    <a:pt x="58" y="211005"/>
                  </a:lnTo>
                  <a:cubicBezTo>
                    <a:pt x="58" y="226221"/>
                    <a:pt x="12449" y="238612"/>
                    <a:pt x="27608" y="238612"/>
                  </a:cubicBezTo>
                  <a:lnTo>
                    <a:pt x="396189" y="238612"/>
                  </a:lnTo>
                  <a:cubicBezTo>
                    <a:pt x="411405" y="238612"/>
                    <a:pt x="423739" y="226221"/>
                    <a:pt x="423739" y="211005"/>
                  </a:cubicBezTo>
                  <a:lnTo>
                    <a:pt x="423739" y="145991"/>
                  </a:lnTo>
                  <a:cubicBezTo>
                    <a:pt x="423739" y="82016"/>
                    <a:pt x="383163" y="24438"/>
                    <a:pt x="322818" y="2651"/>
                  </a:cubicBezTo>
                  <a:lnTo>
                    <a:pt x="315383" y="0"/>
                  </a:lnTo>
                  <a:lnTo>
                    <a:pt x="308928" y="4496"/>
                  </a:lnTo>
                  <a:cubicBezTo>
                    <a:pt x="280398" y="24322"/>
                    <a:pt x="246912" y="34870"/>
                    <a:pt x="212042" y="34870"/>
                  </a:cubicBezTo>
                  <a:cubicBezTo>
                    <a:pt x="177173" y="34870"/>
                    <a:pt x="143513" y="24380"/>
                    <a:pt x="115156" y="4496"/>
                  </a:cubicBezTo>
                  <a:lnTo>
                    <a:pt x="108759" y="58"/>
                  </a:lnTo>
                  <a:lnTo>
                    <a:pt x="101381" y="2651"/>
                  </a:lnTo>
                  <a:cubicBezTo>
                    <a:pt x="40748" y="24034"/>
                    <a:pt x="0" y="81612"/>
                    <a:pt x="0" y="14599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B8BA491-C0BA-6AB4-B5D3-48E11AA5A30A}"/>
                </a:ext>
              </a:extLst>
            </p:cNvPr>
            <p:cNvSpPr/>
            <p:nvPr/>
          </p:nvSpPr>
          <p:spPr>
            <a:xfrm>
              <a:off x="1541587" y="4835295"/>
              <a:ext cx="250254" cy="250312"/>
            </a:xfrm>
            <a:custGeom>
              <a:avLst/>
              <a:gdLst>
                <a:gd name="connsiteX0" fmla="*/ 125127 w 250254"/>
                <a:gd name="connsiteY0" fmla="*/ 250312 h 250312"/>
                <a:gd name="connsiteX1" fmla="*/ 250255 w 250254"/>
                <a:gd name="connsiteY1" fmla="*/ 125127 h 250312"/>
                <a:gd name="connsiteX2" fmla="*/ 125127 w 250254"/>
                <a:gd name="connsiteY2" fmla="*/ 0 h 250312"/>
                <a:gd name="connsiteX3" fmla="*/ 0 w 250254"/>
                <a:gd name="connsiteY3" fmla="*/ 125127 h 250312"/>
                <a:gd name="connsiteX4" fmla="*/ 125127 w 250254"/>
                <a:gd name="connsiteY4" fmla="*/ 250312 h 25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254" h="250312">
                  <a:moveTo>
                    <a:pt x="125127" y="250312"/>
                  </a:moveTo>
                  <a:cubicBezTo>
                    <a:pt x="194233" y="250312"/>
                    <a:pt x="250255" y="194290"/>
                    <a:pt x="250255" y="125127"/>
                  </a:cubicBezTo>
                  <a:cubicBezTo>
                    <a:pt x="250255" y="55964"/>
                    <a:pt x="194233" y="0"/>
                    <a:pt x="125127" y="0"/>
                  </a:cubicBezTo>
                  <a:cubicBezTo>
                    <a:pt x="56022" y="0"/>
                    <a:pt x="0" y="56022"/>
                    <a:pt x="0" y="125127"/>
                  </a:cubicBezTo>
                  <a:cubicBezTo>
                    <a:pt x="0" y="194233"/>
                    <a:pt x="56022" y="250312"/>
                    <a:pt x="125127" y="250312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43B06AE-BDD2-DE90-E321-0EAF5F4939CA}"/>
                </a:ext>
              </a:extLst>
            </p:cNvPr>
            <p:cNvSpPr/>
            <p:nvPr/>
          </p:nvSpPr>
          <p:spPr>
            <a:xfrm>
              <a:off x="722352" y="4295133"/>
              <a:ext cx="762637" cy="637125"/>
            </a:xfrm>
            <a:custGeom>
              <a:avLst/>
              <a:gdLst>
                <a:gd name="connsiteX0" fmla="*/ 381376 w 762637"/>
                <a:gd name="connsiteY0" fmla="*/ 564543 h 637125"/>
                <a:gd name="connsiteX1" fmla="*/ 515956 w 762637"/>
                <a:gd name="connsiteY1" fmla="*/ 546099 h 637125"/>
                <a:gd name="connsiteX2" fmla="*/ 689267 w 762637"/>
                <a:gd name="connsiteY2" fmla="*/ 634859 h 637125"/>
                <a:gd name="connsiteX3" fmla="*/ 716067 w 762637"/>
                <a:gd name="connsiteY3" fmla="*/ 608519 h 637125"/>
                <a:gd name="connsiteX4" fmla="*/ 652956 w 762637"/>
                <a:gd name="connsiteY4" fmla="*/ 480279 h 637125"/>
                <a:gd name="connsiteX5" fmla="*/ 762637 w 762637"/>
                <a:gd name="connsiteY5" fmla="*/ 282358 h 637125"/>
                <a:gd name="connsiteX6" fmla="*/ 381376 w 762637"/>
                <a:gd name="connsiteY6" fmla="*/ 0 h 637125"/>
                <a:gd name="connsiteX7" fmla="*/ 0 w 762637"/>
                <a:gd name="connsiteY7" fmla="*/ 282300 h 637125"/>
                <a:gd name="connsiteX8" fmla="*/ 381376 w 762637"/>
                <a:gd name="connsiteY8" fmla="*/ 564543 h 637125"/>
                <a:gd name="connsiteX9" fmla="*/ 509558 w 762637"/>
                <a:gd name="connsiteY9" fmla="*/ 446620 h 637125"/>
                <a:gd name="connsiteX10" fmla="*/ 253194 w 762637"/>
                <a:gd name="connsiteY10" fmla="*/ 446620 h 637125"/>
                <a:gd name="connsiteX11" fmla="*/ 223166 w 762637"/>
                <a:gd name="connsiteY11" fmla="*/ 416592 h 637125"/>
                <a:gd name="connsiteX12" fmla="*/ 253194 w 762637"/>
                <a:gd name="connsiteY12" fmla="*/ 386564 h 637125"/>
                <a:gd name="connsiteX13" fmla="*/ 509558 w 762637"/>
                <a:gd name="connsiteY13" fmla="*/ 386564 h 637125"/>
                <a:gd name="connsiteX14" fmla="*/ 539587 w 762637"/>
                <a:gd name="connsiteY14" fmla="*/ 416592 h 637125"/>
                <a:gd name="connsiteX15" fmla="*/ 509558 w 762637"/>
                <a:gd name="connsiteY15" fmla="*/ 446620 h 637125"/>
                <a:gd name="connsiteX16" fmla="*/ 253194 w 762637"/>
                <a:gd name="connsiteY16" fmla="*/ 117923 h 637125"/>
                <a:gd name="connsiteX17" fmla="*/ 509558 w 762637"/>
                <a:gd name="connsiteY17" fmla="*/ 117923 h 637125"/>
                <a:gd name="connsiteX18" fmla="*/ 539587 w 762637"/>
                <a:gd name="connsiteY18" fmla="*/ 147951 h 637125"/>
                <a:gd name="connsiteX19" fmla="*/ 509558 w 762637"/>
                <a:gd name="connsiteY19" fmla="*/ 177979 h 637125"/>
                <a:gd name="connsiteX20" fmla="*/ 253194 w 762637"/>
                <a:gd name="connsiteY20" fmla="*/ 177979 h 637125"/>
                <a:gd name="connsiteX21" fmla="*/ 223166 w 762637"/>
                <a:gd name="connsiteY21" fmla="*/ 147951 h 637125"/>
                <a:gd name="connsiteX22" fmla="*/ 253194 w 762637"/>
                <a:gd name="connsiteY22" fmla="*/ 117923 h 637125"/>
                <a:gd name="connsiteX23" fmla="*/ 181899 w 762637"/>
                <a:gd name="connsiteY23" fmla="*/ 252272 h 637125"/>
                <a:gd name="connsiteX24" fmla="*/ 580854 w 762637"/>
                <a:gd name="connsiteY24" fmla="*/ 252272 h 637125"/>
                <a:gd name="connsiteX25" fmla="*/ 610882 w 762637"/>
                <a:gd name="connsiteY25" fmla="*/ 282300 h 637125"/>
                <a:gd name="connsiteX26" fmla="*/ 580854 w 762637"/>
                <a:gd name="connsiteY26" fmla="*/ 312329 h 637125"/>
                <a:gd name="connsiteX27" fmla="*/ 181841 w 762637"/>
                <a:gd name="connsiteY27" fmla="*/ 312329 h 637125"/>
                <a:gd name="connsiteX28" fmla="*/ 151813 w 762637"/>
                <a:gd name="connsiteY28" fmla="*/ 282300 h 637125"/>
                <a:gd name="connsiteX29" fmla="*/ 181841 w 762637"/>
                <a:gd name="connsiteY29" fmla="*/ 252272 h 63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62637" h="637125">
                  <a:moveTo>
                    <a:pt x="381376" y="564543"/>
                  </a:moveTo>
                  <a:cubicBezTo>
                    <a:pt x="428811" y="564543"/>
                    <a:pt x="474055" y="557800"/>
                    <a:pt x="515956" y="546099"/>
                  </a:cubicBezTo>
                  <a:lnTo>
                    <a:pt x="689267" y="634859"/>
                  </a:lnTo>
                  <a:cubicBezTo>
                    <a:pt x="706212" y="643562"/>
                    <a:pt x="724482" y="625579"/>
                    <a:pt x="716067" y="608519"/>
                  </a:cubicBezTo>
                  <a:lnTo>
                    <a:pt x="652956" y="480279"/>
                  </a:lnTo>
                  <a:cubicBezTo>
                    <a:pt x="720736" y="429329"/>
                    <a:pt x="762637" y="359475"/>
                    <a:pt x="762637" y="282358"/>
                  </a:cubicBezTo>
                  <a:cubicBezTo>
                    <a:pt x="762637" y="126395"/>
                    <a:pt x="591920" y="0"/>
                    <a:pt x="381376" y="0"/>
                  </a:cubicBezTo>
                  <a:cubicBezTo>
                    <a:pt x="170833" y="0"/>
                    <a:pt x="0" y="126395"/>
                    <a:pt x="0" y="282300"/>
                  </a:cubicBezTo>
                  <a:cubicBezTo>
                    <a:pt x="0" y="438205"/>
                    <a:pt x="170775" y="564543"/>
                    <a:pt x="381376" y="564543"/>
                  </a:cubicBezTo>
                  <a:close/>
                  <a:moveTo>
                    <a:pt x="509558" y="446620"/>
                  </a:moveTo>
                  <a:lnTo>
                    <a:pt x="253194" y="446620"/>
                  </a:lnTo>
                  <a:cubicBezTo>
                    <a:pt x="236595" y="446620"/>
                    <a:pt x="223166" y="433191"/>
                    <a:pt x="223166" y="416592"/>
                  </a:cubicBezTo>
                  <a:cubicBezTo>
                    <a:pt x="223166" y="399993"/>
                    <a:pt x="236595" y="386564"/>
                    <a:pt x="253194" y="386564"/>
                  </a:cubicBezTo>
                  <a:lnTo>
                    <a:pt x="509558" y="386564"/>
                  </a:lnTo>
                  <a:cubicBezTo>
                    <a:pt x="526157" y="386564"/>
                    <a:pt x="539587" y="399993"/>
                    <a:pt x="539587" y="416592"/>
                  </a:cubicBezTo>
                  <a:cubicBezTo>
                    <a:pt x="539587" y="433191"/>
                    <a:pt x="526157" y="446620"/>
                    <a:pt x="509558" y="446620"/>
                  </a:cubicBezTo>
                  <a:close/>
                  <a:moveTo>
                    <a:pt x="253194" y="117923"/>
                  </a:moveTo>
                  <a:lnTo>
                    <a:pt x="509558" y="117923"/>
                  </a:lnTo>
                  <a:cubicBezTo>
                    <a:pt x="526157" y="117923"/>
                    <a:pt x="539587" y="131352"/>
                    <a:pt x="539587" y="147951"/>
                  </a:cubicBezTo>
                  <a:cubicBezTo>
                    <a:pt x="539587" y="164550"/>
                    <a:pt x="526157" y="177979"/>
                    <a:pt x="509558" y="177979"/>
                  </a:cubicBezTo>
                  <a:lnTo>
                    <a:pt x="253194" y="177979"/>
                  </a:lnTo>
                  <a:cubicBezTo>
                    <a:pt x="236595" y="177979"/>
                    <a:pt x="223166" y="164550"/>
                    <a:pt x="223166" y="147951"/>
                  </a:cubicBezTo>
                  <a:cubicBezTo>
                    <a:pt x="223166" y="131352"/>
                    <a:pt x="236595" y="117923"/>
                    <a:pt x="253194" y="117923"/>
                  </a:cubicBezTo>
                  <a:close/>
                  <a:moveTo>
                    <a:pt x="181899" y="252272"/>
                  </a:moveTo>
                  <a:lnTo>
                    <a:pt x="580854" y="252272"/>
                  </a:lnTo>
                  <a:cubicBezTo>
                    <a:pt x="597453" y="252272"/>
                    <a:pt x="610882" y="265701"/>
                    <a:pt x="610882" y="282300"/>
                  </a:cubicBezTo>
                  <a:cubicBezTo>
                    <a:pt x="610882" y="298899"/>
                    <a:pt x="597453" y="312329"/>
                    <a:pt x="580854" y="312329"/>
                  </a:cubicBezTo>
                  <a:lnTo>
                    <a:pt x="181841" y="312329"/>
                  </a:lnTo>
                  <a:cubicBezTo>
                    <a:pt x="165242" y="312329"/>
                    <a:pt x="151813" y="298842"/>
                    <a:pt x="151813" y="282300"/>
                  </a:cubicBezTo>
                  <a:cubicBezTo>
                    <a:pt x="151813" y="265759"/>
                    <a:pt x="165242" y="252272"/>
                    <a:pt x="181841" y="252272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0E25E0B-6A26-D21B-F652-D9652AC3CAA6}"/>
                </a:ext>
              </a:extLst>
            </p:cNvPr>
            <p:cNvSpPr/>
            <p:nvPr/>
          </p:nvSpPr>
          <p:spPr>
            <a:xfrm>
              <a:off x="897910" y="4957022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ABAB270-3FCF-0B7C-4A12-3B966DE82304}"/>
                </a:ext>
              </a:extLst>
            </p:cNvPr>
            <p:cNvSpPr/>
            <p:nvPr/>
          </p:nvSpPr>
          <p:spPr>
            <a:xfrm>
              <a:off x="1028974" y="4973449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E7F924E-E1D3-347A-85C5-997C4657CD76}"/>
                </a:ext>
              </a:extLst>
            </p:cNvPr>
            <p:cNvSpPr/>
            <p:nvPr/>
          </p:nvSpPr>
          <p:spPr>
            <a:xfrm>
              <a:off x="897910" y="5096098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F4FD27C-196F-326A-2836-D6B81F978B88}"/>
                </a:ext>
              </a:extLst>
            </p:cNvPr>
            <p:cNvSpPr/>
            <p:nvPr/>
          </p:nvSpPr>
          <p:spPr>
            <a:xfrm>
              <a:off x="1028974" y="5112524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6A2D29B-A591-3387-F4FD-19212E326B48}"/>
                </a:ext>
              </a:extLst>
            </p:cNvPr>
            <p:cNvSpPr/>
            <p:nvPr/>
          </p:nvSpPr>
          <p:spPr>
            <a:xfrm>
              <a:off x="897910" y="5235173"/>
              <a:ext cx="87491" cy="87491"/>
            </a:xfrm>
            <a:custGeom>
              <a:avLst/>
              <a:gdLst>
                <a:gd name="connsiteX0" fmla="*/ 43746 w 87491"/>
                <a:gd name="connsiteY0" fmla="*/ 0 h 87491"/>
                <a:gd name="connsiteX1" fmla="*/ 0 w 87491"/>
                <a:gd name="connsiteY1" fmla="*/ 43746 h 87491"/>
                <a:gd name="connsiteX2" fmla="*/ 43746 w 87491"/>
                <a:gd name="connsiteY2" fmla="*/ 87491 h 87491"/>
                <a:gd name="connsiteX3" fmla="*/ 87491 w 87491"/>
                <a:gd name="connsiteY3" fmla="*/ 43746 h 87491"/>
                <a:gd name="connsiteX4" fmla="*/ 43746 w 87491"/>
                <a:gd name="connsiteY4" fmla="*/ 0 h 8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91" h="87491">
                  <a:moveTo>
                    <a:pt x="43746" y="0"/>
                  </a:moveTo>
                  <a:cubicBezTo>
                    <a:pt x="19596" y="0"/>
                    <a:pt x="0" y="19596"/>
                    <a:pt x="0" y="43746"/>
                  </a:cubicBezTo>
                  <a:cubicBezTo>
                    <a:pt x="0" y="67895"/>
                    <a:pt x="19596" y="87491"/>
                    <a:pt x="43746" y="87491"/>
                  </a:cubicBezTo>
                  <a:cubicBezTo>
                    <a:pt x="67895" y="87491"/>
                    <a:pt x="87491" y="67895"/>
                    <a:pt x="87491" y="43746"/>
                  </a:cubicBezTo>
                  <a:cubicBezTo>
                    <a:pt x="87491" y="19596"/>
                    <a:pt x="67895" y="0"/>
                    <a:pt x="43746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4FEEA6A-C448-F0F0-954C-76CC09DC12AB}"/>
                </a:ext>
              </a:extLst>
            </p:cNvPr>
            <p:cNvSpPr/>
            <p:nvPr/>
          </p:nvSpPr>
          <p:spPr>
            <a:xfrm>
              <a:off x="1028974" y="5251599"/>
              <a:ext cx="319763" cy="54638"/>
            </a:xfrm>
            <a:custGeom>
              <a:avLst/>
              <a:gdLst>
                <a:gd name="connsiteX0" fmla="*/ 292444 w 319763"/>
                <a:gd name="connsiteY0" fmla="*/ 0 h 54638"/>
                <a:gd name="connsiteX1" fmla="*/ 27319 w 319763"/>
                <a:gd name="connsiteY1" fmla="*/ 0 h 54638"/>
                <a:gd name="connsiteX2" fmla="*/ 0 w 319763"/>
                <a:gd name="connsiteY2" fmla="*/ 27319 h 54638"/>
                <a:gd name="connsiteX3" fmla="*/ 27319 w 319763"/>
                <a:gd name="connsiteY3" fmla="*/ 54639 h 54638"/>
                <a:gd name="connsiteX4" fmla="*/ 292444 w 319763"/>
                <a:gd name="connsiteY4" fmla="*/ 54639 h 54638"/>
                <a:gd name="connsiteX5" fmla="*/ 319764 w 319763"/>
                <a:gd name="connsiteY5" fmla="*/ 27319 h 54638"/>
                <a:gd name="connsiteX6" fmla="*/ 292444 w 319763"/>
                <a:gd name="connsiteY6" fmla="*/ 0 h 5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63" h="54638">
                  <a:moveTo>
                    <a:pt x="292444" y="0"/>
                  </a:moveTo>
                  <a:lnTo>
                    <a:pt x="27319" y="0"/>
                  </a:lnTo>
                  <a:cubicBezTo>
                    <a:pt x="12219" y="0"/>
                    <a:pt x="0" y="12219"/>
                    <a:pt x="0" y="27319"/>
                  </a:cubicBezTo>
                  <a:cubicBezTo>
                    <a:pt x="0" y="42420"/>
                    <a:pt x="12219" y="54639"/>
                    <a:pt x="27319" y="54639"/>
                  </a:cubicBezTo>
                  <a:lnTo>
                    <a:pt x="292444" y="54639"/>
                  </a:lnTo>
                  <a:cubicBezTo>
                    <a:pt x="307545" y="54639"/>
                    <a:pt x="319764" y="42420"/>
                    <a:pt x="319764" y="27319"/>
                  </a:cubicBezTo>
                  <a:cubicBezTo>
                    <a:pt x="319764" y="12219"/>
                    <a:pt x="307545" y="0"/>
                    <a:pt x="292444" y="0"/>
                  </a:cubicBezTo>
                  <a:close/>
                </a:path>
              </a:pathLst>
            </a:custGeom>
            <a:solidFill>
              <a:schemeClr val="accent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Google Shape;186;p38">
            <a:extLst>
              <a:ext uri="{FF2B5EF4-FFF2-40B4-BE49-F238E27FC236}">
                <a16:creationId xmlns:a16="http://schemas.microsoft.com/office/drawing/2014/main" id="{2303A2A5-F913-5489-5AF2-9A4856276974}"/>
              </a:ext>
            </a:extLst>
          </p:cNvPr>
          <p:cNvSpPr txBox="1"/>
          <p:nvPr/>
        </p:nvSpPr>
        <p:spPr>
          <a:xfrm>
            <a:off x="0" y="6866566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ENGAGE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SELLERS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5" name="Google Shape;186;p38">
            <a:extLst>
              <a:ext uri="{FF2B5EF4-FFF2-40B4-BE49-F238E27FC236}">
                <a16:creationId xmlns:a16="http://schemas.microsoft.com/office/drawing/2014/main" id="{D03B8139-B033-F329-E8FE-320545000915}"/>
              </a:ext>
            </a:extLst>
          </p:cNvPr>
          <p:cNvSpPr txBox="1"/>
          <p:nvPr/>
        </p:nvSpPr>
        <p:spPr>
          <a:xfrm>
            <a:off x="2709522" y="6299937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CREATE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AWARENESS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6" name="Google Shape;186;p38">
            <a:extLst>
              <a:ext uri="{FF2B5EF4-FFF2-40B4-BE49-F238E27FC236}">
                <a16:creationId xmlns:a16="http://schemas.microsoft.com/office/drawing/2014/main" id="{54287167-1311-D471-FA54-0C3F513D9C36}"/>
              </a:ext>
            </a:extLst>
          </p:cNvPr>
          <p:cNvSpPr txBox="1"/>
          <p:nvPr/>
        </p:nvSpPr>
        <p:spPr>
          <a:xfrm>
            <a:off x="5418705" y="5733269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PROMOTE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LEARNING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8" name="Google Shape;186;p38">
            <a:extLst>
              <a:ext uri="{FF2B5EF4-FFF2-40B4-BE49-F238E27FC236}">
                <a16:creationId xmlns:a16="http://schemas.microsoft.com/office/drawing/2014/main" id="{3791FE2C-5ECB-82A9-97F3-8566A0FCEA11}"/>
              </a:ext>
            </a:extLst>
          </p:cNvPr>
          <p:cNvSpPr txBox="1"/>
          <p:nvPr/>
        </p:nvSpPr>
        <p:spPr>
          <a:xfrm>
            <a:off x="10825135" y="4599933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FACILITATE PRACTICE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9" name="Google Shape;186;p38">
            <a:extLst>
              <a:ext uri="{FF2B5EF4-FFF2-40B4-BE49-F238E27FC236}">
                <a16:creationId xmlns:a16="http://schemas.microsoft.com/office/drawing/2014/main" id="{A86DE317-9A06-834E-4CDB-268CBE01535B}"/>
              </a:ext>
            </a:extLst>
          </p:cNvPr>
          <p:cNvSpPr txBox="1"/>
          <p:nvPr/>
        </p:nvSpPr>
        <p:spPr>
          <a:xfrm>
            <a:off x="13559458" y="4033265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SUPPORT PERFORMANCE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81CEC2A-8387-8E36-32BD-4FECDD09D205}"/>
              </a:ext>
            </a:extLst>
          </p:cNvPr>
          <p:cNvGrpSpPr/>
          <p:nvPr/>
        </p:nvGrpSpPr>
        <p:grpSpPr>
          <a:xfrm>
            <a:off x="3485310" y="4156560"/>
            <a:ext cx="1198884" cy="1504600"/>
            <a:chOff x="3485310" y="3689970"/>
            <a:chExt cx="1198884" cy="150460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C9BBDF3-CF56-7887-EEFD-34D6F7362A9E}"/>
                </a:ext>
              </a:extLst>
            </p:cNvPr>
            <p:cNvSpPr/>
            <p:nvPr/>
          </p:nvSpPr>
          <p:spPr>
            <a:xfrm>
              <a:off x="3892930" y="4918827"/>
              <a:ext cx="383643" cy="35966"/>
            </a:xfrm>
            <a:custGeom>
              <a:avLst/>
              <a:gdLst>
                <a:gd name="connsiteX0" fmla="*/ 0 w 383643"/>
                <a:gd name="connsiteY0" fmla="*/ 0 h 35966"/>
                <a:gd name="connsiteX1" fmla="*/ 383643 w 383643"/>
                <a:gd name="connsiteY1" fmla="*/ 0 h 35966"/>
                <a:gd name="connsiteX2" fmla="*/ 383643 w 383643"/>
                <a:gd name="connsiteY2" fmla="*/ 35967 h 35966"/>
                <a:gd name="connsiteX3" fmla="*/ 0 w 383643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43" h="35966">
                  <a:moveTo>
                    <a:pt x="0" y="0"/>
                  </a:moveTo>
                  <a:lnTo>
                    <a:pt x="383643" y="0"/>
                  </a:lnTo>
                  <a:lnTo>
                    <a:pt x="383643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2E44B4A-69A5-AED8-A433-205948FBEDFD}"/>
                </a:ext>
              </a:extLst>
            </p:cNvPr>
            <p:cNvSpPr/>
            <p:nvPr/>
          </p:nvSpPr>
          <p:spPr>
            <a:xfrm>
              <a:off x="3892930" y="4990761"/>
              <a:ext cx="383643" cy="35966"/>
            </a:xfrm>
            <a:custGeom>
              <a:avLst/>
              <a:gdLst>
                <a:gd name="connsiteX0" fmla="*/ 0 w 383643"/>
                <a:gd name="connsiteY0" fmla="*/ 0 h 35966"/>
                <a:gd name="connsiteX1" fmla="*/ 383643 w 383643"/>
                <a:gd name="connsiteY1" fmla="*/ 0 h 35966"/>
                <a:gd name="connsiteX2" fmla="*/ 383643 w 383643"/>
                <a:gd name="connsiteY2" fmla="*/ 35967 h 35966"/>
                <a:gd name="connsiteX3" fmla="*/ 0 w 383643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643" h="35966">
                  <a:moveTo>
                    <a:pt x="0" y="0"/>
                  </a:moveTo>
                  <a:lnTo>
                    <a:pt x="383643" y="0"/>
                  </a:lnTo>
                  <a:lnTo>
                    <a:pt x="383643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ED09FD8-3FF3-928B-6C4F-E67EB9671446}"/>
                </a:ext>
              </a:extLst>
            </p:cNvPr>
            <p:cNvSpPr/>
            <p:nvPr/>
          </p:nvSpPr>
          <p:spPr>
            <a:xfrm>
              <a:off x="3899011" y="5062933"/>
              <a:ext cx="371450" cy="131637"/>
            </a:xfrm>
            <a:custGeom>
              <a:avLst/>
              <a:gdLst>
                <a:gd name="connsiteX0" fmla="*/ 185741 w 371450"/>
                <a:gd name="connsiteY0" fmla="*/ 131638 h 131637"/>
                <a:gd name="connsiteX1" fmla="*/ 118604 w 371450"/>
                <a:gd name="connsiteY1" fmla="*/ 110537 h 131637"/>
                <a:gd name="connsiteX2" fmla="*/ 7587 w 371450"/>
                <a:gd name="connsiteY2" fmla="*/ 32610 h 131637"/>
                <a:gd name="connsiteX3" fmla="*/ 873 w 371450"/>
                <a:gd name="connsiteY3" fmla="*/ 12468 h 131637"/>
                <a:gd name="connsiteX4" fmla="*/ 17897 w 371450"/>
                <a:gd name="connsiteY4" fmla="*/ 0 h 131637"/>
                <a:gd name="connsiteX5" fmla="*/ 353585 w 371450"/>
                <a:gd name="connsiteY5" fmla="*/ 0 h 131637"/>
                <a:gd name="connsiteX6" fmla="*/ 370609 w 371450"/>
                <a:gd name="connsiteY6" fmla="*/ 12468 h 131637"/>
                <a:gd name="connsiteX7" fmla="*/ 363896 w 371450"/>
                <a:gd name="connsiteY7" fmla="*/ 32610 h 131637"/>
                <a:gd name="connsiteX8" fmla="*/ 252879 w 371450"/>
                <a:gd name="connsiteY8" fmla="*/ 110537 h 131637"/>
                <a:gd name="connsiteX9" fmla="*/ 185741 w 371450"/>
                <a:gd name="connsiteY9" fmla="*/ 131638 h 131637"/>
                <a:gd name="connsiteX10" fmla="*/ 74725 w 371450"/>
                <a:gd name="connsiteY10" fmla="*/ 35727 h 131637"/>
                <a:gd name="connsiteX11" fmla="*/ 139225 w 371450"/>
                <a:gd name="connsiteY11" fmla="*/ 81045 h 131637"/>
                <a:gd name="connsiteX12" fmla="*/ 232018 w 371450"/>
                <a:gd name="connsiteY12" fmla="*/ 81045 h 131637"/>
                <a:gd name="connsiteX13" fmla="*/ 296518 w 371450"/>
                <a:gd name="connsiteY13" fmla="*/ 35727 h 131637"/>
                <a:gd name="connsiteX14" fmla="*/ 74725 w 371450"/>
                <a:gd name="connsiteY14" fmla="*/ 35727 h 13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1450" h="131637">
                  <a:moveTo>
                    <a:pt x="185741" y="131638"/>
                  </a:moveTo>
                  <a:cubicBezTo>
                    <a:pt x="161524" y="131638"/>
                    <a:pt x="138505" y="124444"/>
                    <a:pt x="118604" y="110537"/>
                  </a:cubicBezTo>
                  <a:lnTo>
                    <a:pt x="7587" y="32610"/>
                  </a:lnTo>
                  <a:cubicBezTo>
                    <a:pt x="1113" y="28054"/>
                    <a:pt x="-1525" y="19902"/>
                    <a:pt x="873" y="12468"/>
                  </a:cubicBezTo>
                  <a:cubicBezTo>
                    <a:pt x="3271" y="5035"/>
                    <a:pt x="10225" y="0"/>
                    <a:pt x="17897" y="0"/>
                  </a:cubicBezTo>
                  <a:lnTo>
                    <a:pt x="353585" y="0"/>
                  </a:lnTo>
                  <a:cubicBezTo>
                    <a:pt x="361498" y="0"/>
                    <a:pt x="368451" y="5035"/>
                    <a:pt x="370609" y="12468"/>
                  </a:cubicBezTo>
                  <a:cubicBezTo>
                    <a:pt x="373007" y="19902"/>
                    <a:pt x="370130" y="28054"/>
                    <a:pt x="363896" y="32610"/>
                  </a:cubicBezTo>
                  <a:lnTo>
                    <a:pt x="252879" y="110537"/>
                  </a:lnTo>
                  <a:cubicBezTo>
                    <a:pt x="233217" y="124444"/>
                    <a:pt x="209959" y="131638"/>
                    <a:pt x="185741" y="131638"/>
                  </a:cubicBezTo>
                  <a:close/>
                  <a:moveTo>
                    <a:pt x="74725" y="35727"/>
                  </a:moveTo>
                  <a:lnTo>
                    <a:pt x="139225" y="81045"/>
                  </a:lnTo>
                  <a:cubicBezTo>
                    <a:pt x="166319" y="99987"/>
                    <a:pt x="204684" y="100227"/>
                    <a:pt x="232018" y="81045"/>
                  </a:cubicBezTo>
                  <a:lnTo>
                    <a:pt x="296518" y="35727"/>
                  </a:lnTo>
                  <a:lnTo>
                    <a:pt x="74725" y="35727"/>
                  </a:lnTo>
                  <a:close/>
                </a:path>
              </a:pathLst>
            </a:custGeom>
            <a:solidFill>
              <a:srgbClr val="4242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003AEE1-3753-A976-95A2-DFC80A4D0A6C}"/>
                </a:ext>
              </a:extLst>
            </p:cNvPr>
            <p:cNvGrpSpPr/>
            <p:nvPr/>
          </p:nvGrpSpPr>
          <p:grpSpPr>
            <a:xfrm>
              <a:off x="3485310" y="3689970"/>
              <a:ext cx="1198884" cy="893167"/>
              <a:chOff x="3485310" y="3689970"/>
              <a:chExt cx="1198884" cy="893167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0225A9E-7F9F-A2E1-948E-EB0781753447}"/>
                  </a:ext>
                </a:extLst>
              </p:cNvPr>
              <p:cNvSpPr/>
              <p:nvPr/>
            </p:nvSpPr>
            <p:spPr>
              <a:xfrm>
                <a:off x="4066769" y="3689970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D4313F3-5588-67CB-AFD0-AF0E797E5868}"/>
                  </a:ext>
                </a:extLst>
              </p:cNvPr>
              <p:cNvSpPr/>
              <p:nvPr/>
            </p:nvSpPr>
            <p:spPr>
              <a:xfrm rot="18000001">
                <a:off x="4312526" y="3793795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1919737-F357-0ED4-B342-EB3076DB7D84}"/>
                  </a:ext>
                </a:extLst>
              </p:cNvPr>
              <p:cNvSpPr/>
              <p:nvPr/>
            </p:nvSpPr>
            <p:spPr>
              <a:xfrm rot="19800600">
                <a:off x="3791067" y="3763866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EBB38F27-7BFD-2279-4D54-FC57A1FA8B21}"/>
                  </a:ext>
                </a:extLst>
              </p:cNvPr>
              <p:cNvSpPr/>
              <p:nvPr/>
            </p:nvSpPr>
            <p:spPr>
              <a:xfrm rot="19799999">
                <a:off x="4514477" y="3995717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E8B5E953-5029-F38C-E2A9-E19A9993121C}"/>
                  </a:ext>
                </a:extLst>
              </p:cNvPr>
              <p:cNvSpPr/>
              <p:nvPr/>
            </p:nvSpPr>
            <p:spPr>
              <a:xfrm rot="18000600">
                <a:off x="3589155" y="3965787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0682EC0-EAAB-693B-88A4-0FED7D4ECA1A}"/>
                  </a:ext>
                </a:extLst>
              </p:cNvPr>
              <p:cNvSpPr/>
              <p:nvPr/>
            </p:nvSpPr>
            <p:spPr>
              <a:xfrm>
                <a:off x="4588284" y="4271429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7C66325-9477-5531-3532-753A99C03E12}"/>
                  </a:ext>
                </a:extLst>
              </p:cNvPr>
              <p:cNvSpPr/>
              <p:nvPr/>
            </p:nvSpPr>
            <p:spPr>
              <a:xfrm>
                <a:off x="3485310" y="4271429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EB079E3-C583-4C41-6CAE-A5221B3D6AFD}"/>
                  </a:ext>
                </a:extLst>
              </p:cNvPr>
              <p:cNvSpPr/>
              <p:nvPr/>
            </p:nvSpPr>
            <p:spPr>
              <a:xfrm rot="17999400">
                <a:off x="4544317" y="4517169"/>
                <a:ext cx="35966" cy="95910"/>
              </a:xfrm>
              <a:custGeom>
                <a:avLst/>
                <a:gdLst>
                  <a:gd name="connsiteX0" fmla="*/ 0 w 35966"/>
                  <a:gd name="connsiteY0" fmla="*/ 0 h 95910"/>
                  <a:gd name="connsiteX1" fmla="*/ 35967 w 35966"/>
                  <a:gd name="connsiteY1" fmla="*/ 0 h 95910"/>
                  <a:gd name="connsiteX2" fmla="*/ 35967 w 35966"/>
                  <a:gd name="connsiteY2" fmla="*/ 95911 h 95910"/>
                  <a:gd name="connsiteX3" fmla="*/ 0 w 35966"/>
                  <a:gd name="connsiteY3" fmla="*/ 95911 h 9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6" h="95910">
                    <a:moveTo>
                      <a:pt x="0" y="0"/>
                    </a:moveTo>
                    <a:lnTo>
                      <a:pt x="35967" y="0"/>
                    </a:lnTo>
                    <a:lnTo>
                      <a:pt x="35967" y="95911"/>
                    </a:lnTo>
                    <a:lnTo>
                      <a:pt x="0" y="95911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FAE8B57-0E55-80F1-0FDC-490F8B51FE76}"/>
                  </a:ext>
                </a:extLst>
              </p:cNvPr>
              <p:cNvSpPr/>
              <p:nvPr/>
            </p:nvSpPr>
            <p:spPr>
              <a:xfrm rot="19799999">
                <a:off x="3559147" y="4547171"/>
                <a:ext cx="95910" cy="35966"/>
              </a:xfrm>
              <a:custGeom>
                <a:avLst/>
                <a:gdLst>
                  <a:gd name="connsiteX0" fmla="*/ 0 w 95910"/>
                  <a:gd name="connsiteY0" fmla="*/ 0 h 35966"/>
                  <a:gd name="connsiteX1" fmla="*/ 95911 w 95910"/>
                  <a:gd name="connsiteY1" fmla="*/ 0 h 35966"/>
                  <a:gd name="connsiteX2" fmla="*/ 95911 w 95910"/>
                  <a:gd name="connsiteY2" fmla="*/ 35967 h 35966"/>
                  <a:gd name="connsiteX3" fmla="*/ 0 w 95910"/>
                  <a:gd name="connsiteY3" fmla="*/ 35967 h 3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910" h="35966">
                    <a:moveTo>
                      <a:pt x="0" y="0"/>
                    </a:moveTo>
                    <a:lnTo>
                      <a:pt x="95911" y="0"/>
                    </a:lnTo>
                    <a:lnTo>
                      <a:pt x="95911" y="35967"/>
                    </a:lnTo>
                    <a:lnTo>
                      <a:pt x="0" y="35967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A72E093-1497-70FC-6F12-337BC5207863}"/>
                </a:ext>
              </a:extLst>
            </p:cNvPr>
            <p:cNvSpPr/>
            <p:nvPr/>
          </p:nvSpPr>
          <p:spPr>
            <a:xfrm>
              <a:off x="4036797" y="4415295"/>
              <a:ext cx="95910" cy="35966"/>
            </a:xfrm>
            <a:custGeom>
              <a:avLst/>
              <a:gdLst>
                <a:gd name="connsiteX0" fmla="*/ 0 w 95910"/>
                <a:gd name="connsiteY0" fmla="*/ 0 h 35966"/>
                <a:gd name="connsiteX1" fmla="*/ 95911 w 95910"/>
                <a:gd name="connsiteY1" fmla="*/ 0 h 35966"/>
                <a:gd name="connsiteX2" fmla="*/ 95911 w 95910"/>
                <a:gd name="connsiteY2" fmla="*/ 35967 h 35966"/>
                <a:gd name="connsiteX3" fmla="*/ 0 w 95910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910" h="35966">
                  <a:moveTo>
                    <a:pt x="0" y="0"/>
                  </a:moveTo>
                  <a:lnTo>
                    <a:pt x="95911" y="0"/>
                  </a:lnTo>
                  <a:lnTo>
                    <a:pt x="95911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DE67874-C0D3-9401-F6E4-8C7CCB772DAB}"/>
                </a:ext>
              </a:extLst>
            </p:cNvPr>
            <p:cNvSpPr/>
            <p:nvPr/>
          </p:nvSpPr>
          <p:spPr>
            <a:xfrm rot="17277600">
              <a:off x="4078759" y="4581192"/>
              <a:ext cx="155615" cy="35966"/>
            </a:xfrm>
            <a:custGeom>
              <a:avLst/>
              <a:gdLst>
                <a:gd name="connsiteX0" fmla="*/ 0 w 155615"/>
                <a:gd name="connsiteY0" fmla="*/ 0 h 35966"/>
                <a:gd name="connsiteX1" fmla="*/ 155615 w 155615"/>
                <a:gd name="connsiteY1" fmla="*/ 0 h 35966"/>
                <a:gd name="connsiteX2" fmla="*/ 155615 w 155615"/>
                <a:gd name="connsiteY2" fmla="*/ 35967 h 35966"/>
                <a:gd name="connsiteX3" fmla="*/ 0 w 155615"/>
                <a:gd name="connsiteY3" fmla="*/ 35967 h 35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15" h="35966">
                  <a:moveTo>
                    <a:pt x="0" y="0"/>
                  </a:moveTo>
                  <a:lnTo>
                    <a:pt x="155615" y="0"/>
                  </a:lnTo>
                  <a:lnTo>
                    <a:pt x="155615" y="35967"/>
                  </a:lnTo>
                  <a:lnTo>
                    <a:pt x="0" y="35967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B0BA4A3-EC16-3B87-E22A-A6E05D4CBA54}"/>
                </a:ext>
              </a:extLst>
            </p:cNvPr>
            <p:cNvSpPr/>
            <p:nvPr/>
          </p:nvSpPr>
          <p:spPr>
            <a:xfrm rot="20529000">
              <a:off x="3995133" y="4521234"/>
              <a:ext cx="35966" cy="155615"/>
            </a:xfrm>
            <a:custGeom>
              <a:avLst/>
              <a:gdLst>
                <a:gd name="connsiteX0" fmla="*/ 0 w 35966"/>
                <a:gd name="connsiteY0" fmla="*/ 0 h 155615"/>
                <a:gd name="connsiteX1" fmla="*/ 35967 w 35966"/>
                <a:gd name="connsiteY1" fmla="*/ 0 h 155615"/>
                <a:gd name="connsiteX2" fmla="*/ 35967 w 35966"/>
                <a:gd name="connsiteY2" fmla="*/ 155615 h 155615"/>
                <a:gd name="connsiteX3" fmla="*/ 0 w 35966"/>
                <a:gd name="connsiteY3" fmla="*/ 155615 h 15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66" h="155615">
                  <a:moveTo>
                    <a:pt x="0" y="0"/>
                  </a:moveTo>
                  <a:lnTo>
                    <a:pt x="35967" y="0"/>
                  </a:lnTo>
                  <a:lnTo>
                    <a:pt x="35967" y="155615"/>
                  </a:lnTo>
                  <a:lnTo>
                    <a:pt x="0" y="155615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FB968B-C44B-24B0-79CA-EC7D6C077825}"/>
                </a:ext>
              </a:extLst>
            </p:cNvPr>
            <p:cNvSpPr/>
            <p:nvPr/>
          </p:nvSpPr>
          <p:spPr>
            <a:xfrm>
              <a:off x="3970858" y="4655073"/>
              <a:ext cx="227788" cy="209805"/>
            </a:xfrm>
            <a:custGeom>
              <a:avLst/>
              <a:gdLst>
                <a:gd name="connsiteX0" fmla="*/ 227788 w 227788"/>
                <a:gd name="connsiteY0" fmla="*/ 209805 h 209805"/>
                <a:gd name="connsiteX1" fmla="*/ 191822 w 227788"/>
                <a:gd name="connsiteY1" fmla="*/ 209805 h 209805"/>
                <a:gd name="connsiteX2" fmla="*/ 191822 w 227788"/>
                <a:gd name="connsiteY2" fmla="*/ 65939 h 209805"/>
                <a:gd name="connsiteX3" fmla="*/ 161849 w 227788"/>
                <a:gd name="connsiteY3" fmla="*/ 35967 h 209805"/>
                <a:gd name="connsiteX4" fmla="*/ 65939 w 227788"/>
                <a:gd name="connsiteY4" fmla="*/ 35967 h 209805"/>
                <a:gd name="connsiteX5" fmla="*/ 35967 w 227788"/>
                <a:gd name="connsiteY5" fmla="*/ 65939 h 209805"/>
                <a:gd name="connsiteX6" fmla="*/ 35967 w 227788"/>
                <a:gd name="connsiteY6" fmla="*/ 209805 h 209805"/>
                <a:gd name="connsiteX7" fmla="*/ 0 w 227788"/>
                <a:gd name="connsiteY7" fmla="*/ 209805 h 209805"/>
                <a:gd name="connsiteX8" fmla="*/ 0 w 227788"/>
                <a:gd name="connsiteY8" fmla="*/ 65939 h 209805"/>
                <a:gd name="connsiteX9" fmla="*/ 65939 w 227788"/>
                <a:gd name="connsiteY9" fmla="*/ 0 h 209805"/>
                <a:gd name="connsiteX10" fmla="*/ 161849 w 227788"/>
                <a:gd name="connsiteY10" fmla="*/ 0 h 209805"/>
                <a:gd name="connsiteX11" fmla="*/ 227788 w 227788"/>
                <a:gd name="connsiteY11" fmla="*/ 65939 h 209805"/>
                <a:gd name="connsiteX12" fmla="*/ 227788 w 227788"/>
                <a:gd name="connsiteY12" fmla="*/ 209805 h 20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7788" h="209805">
                  <a:moveTo>
                    <a:pt x="227788" y="209805"/>
                  </a:moveTo>
                  <a:lnTo>
                    <a:pt x="191822" y="209805"/>
                  </a:lnTo>
                  <a:lnTo>
                    <a:pt x="191822" y="65939"/>
                  </a:lnTo>
                  <a:cubicBezTo>
                    <a:pt x="191822" y="49394"/>
                    <a:pt x="178394" y="35967"/>
                    <a:pt x="161849" y="35967"/>
                  </a:cubicBezTo>
                  <a:lnTo>
                    <a:pt x="65939" y="35967"/>
                  </a:lnTo>
                  <a:cubicBezTo>
                    <a:pt x="49394" y="35967"/>
                    <a:pt x="35967" y="49394"/>
                    <a:pt x="35967" y="65939"/>
                  </a:cubicBezTo>
                  <a:lnTo>
                    <a:pt x="35967" y="209805"/>
                  </a:lnTo>
                  <a:lnTo>
                    <a:pt x="0" y="209805"/>
                  </a:lnTo>
                  <a:lnTo>
                    <a:pt x="0" y="65939"/>
                  </a:lnTo>
                  <a:cubicBezTo>
                    <a:pt x="0" y="29493"/>
                    <a:pt x="29493" y="0"/>
                    <a:pt x="65939" y="0"/>
                  </a:cubicBezTo>
                  <a:lnTo>
                    <a:pt x="161849" y="0"/>
                  </a:lnTo>
                  <a:cubicBezTo>
                    <a:pt x="198296" y="0"/>
                    <a:pt x="227788" y="29493"/>
                    <a:pt x="227788" y="65939"/>
                  </a:cubicBezTo>
                  <a:lnTo>
                    <a:pt x="227788" y="209805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553FDA9-6193-6B41-372E-EF29CDFAB912}"/>
                </a:ext>
              </a:extLst>
            </p:cNvPr>
            <p:cNvGrpSpPr/>
            <p:nvPr/>
          </p:nvGrpSpPr>
          <p:grpSpPr>
            <a:xfrm>
              <a:off x="3731081" y="3983697"/>
              <a:ext cx="707102" cy="563476"/>
              <a:chOff x="3731081" y="3983697"/>
              <a:chExt cx="707102" cy="563476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78339F4-2E47-370B-C94A-C7B13E193695}"/>
                  </a:ext>
                </a:extLst>
              </p:cNvPr>
              <p:cNvSpPr/>
              <p:nvPr/>
            </p:nvSpPr>
            <p:spPr>
              <a:xfrm>
                <a:off x="4114724" y="4223474"/>
                <a:ext cx="131877" cy="65938"/>
              </a:xfrm>
              <a:custGeom>
                <a:avLst/>
                <a:gdLst>
                  <a:gd name="connsiteX0" fmla="*/ 131877 w 131877"/>
                  <a:gd name="connsiteY0" fmla="*/ 65939 h 65938"/>
                  <a:gd name="connsiteX1" fmla="*/ 95911 w 131877"/>
                  <a:gd name="connsiteY1" fmla="*/ 65939 h 65938"/>
                  <a:gd name="connsiteX2" fmla="*/ 65939 w 131877"/>
                  <a:gd name="connsiteY2" fmla="*/ 35967 h 65938"/>
                  <a:gd name="connsiteX3" fmla="*/ 35967 w 131877"/>
                  <a:gd name="connsiteY3" fmla="*/ 65939 h 65938"/>
                  <a:gd name="connsiteX4" fmla="*/ 0 w 131877"/>
                  <a:gd name="connsiteY4" fmla="*/ 65939 h 65938"/>
                  <a:gd name="connsiteX5" fmla="*/ 65939 w 131877"/>
                  <a:gd name="connsiteY5" fmla="*/ 0 h 65938"/>
                  <a:gd name="connsiteX6" fmla="*/ 131877 w 131877"/>
                  <a:gd name="connsiteY6" fmla="*/ 65939 h 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77" h="65938">
                    <a:moveTo>
                      <a:pt x="131877" y="65939"/>
                    </a:moveTo>
                    <a:lnTo>
                      <a:pt x="95911" y="65939"/>
                    </a:lnTo>
                    <a:cubicBezTo>
                      <a:pt x="95911" y="49394"/>
                      <a:pt x="82483" y="35967"/>
                      <a:pt x="65939" y="35967"/>
                    </a:cubicBezTo>
                    <a:cubicBezTo>
                      <a:pt x="49394" y="35967"/>
                      <a:pt x="35967" y="49394"/>
                      <a:pt x="35967" y="65939"/>
                    </a:cubicBezTo>
                    <a:lnTo>
                      <a:pt x="0" y="65939"/>
                    </a:lnTo>
                    <a:cubicBezTo>
                      <a:pt x="0" y="29493"/>
                      <a:pt x="29493" y="0"/>
                      <a:pt x="65939" y="0"/>
                    </a:cubicBezTo>
                    <a:cubicBezTo>
                      <a:pt x="102385" y="0"/>
                      <a:pt x="131877" y="29493"/>
                      <a:pt x="131877" y="659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4A73AAE-5761-D3D5-10FF-3E08D54F2A22}"/>
                  </a:ext>
                </a:extLst>
              </p:cNvPr>
              <p:cNvSpPr/>
              <p:nvPr/>
            </p:nvSpPr>
            <p:spPr>
              <a:xfrm>
                <a:off x="3922903" y="4223474"/>
                <a:ext cx="131877" cy="65938"/>
              </a:xfrm>
              <a:custGeom>
                <a:avLst/>
                <a:gdLst>
                  <a:gd name="connsiteX0" fmla="*/ 131877 w 131877"/>
                  <a:gd name="connsiteY0" fmla="*/ 65939 h 65938"/>
                  <a:gd name="connsiteX1" fmla="*/ 95911 w 131877"/>
                  <a:gd name="connsiteY1" fmla="*/ 65939 h 65938"/>
                  <a:gd name="connsiteX2" fmla="*/ 65939 w 131877"/>
                  <a:gd name="connsiteY2" fmla="*/ 35967 h 65938"/>
                  <a:gd name="connsiteX3" fmla="*/ 35967 w 131877"/>
                  <a:gd name="connsiteY3" fmla="*/ 65939 h 65938"/>
                  <a:gd name="connsiteX4" fmla="*/ 0 w 131877"/>
                  <a:gd name="connsiteY4" fmla="*/ 65939 h 65938"/>
                  <a:gd name="connsiteX5" fmla="*/ 65939 w 131877"/>
                  <a:gd name="connsiteY5" fmla="*/ 0 h 65938"/>
                  <a:gd name="connsiteX6" fmla="*/ 131877 w 131877"/>
                  <a:gd name="connsiteY6" fmla="*/ 65939 h 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77" h="65938">
                    <a:moveTo>
                      <a:pt x="131877" y="65939"/>
                    </a:moveTo>
                    <a:lnTo>
                      <a:pt x="95911" y="65939"/>
                    </a:lnTo>
                    <a:cubicBezTo>
                      <a:pt x="95911" y="49394"/>
                      <a:pt x="82483" y="35967"/>
                      <a:pt x="65939" y="35967"/>
                    </a:cubicBezTo>
                    <a:cubicBezTo>
                      <a:pt x="49394" y="35967"/>
                      <a:pt x="35967" y="49394"/>
                      <a:pt x="35967" y="65939"/>
                    </a:cubicBezTo>
                    <a:lnTo>
                      <a:pt x="0" y="65939"/>
                    </a:lnTo>
                    <a:cubicBezTo>
                      <a:pt x="0" y="29493"/>
                      <a:pt x="29493" y="0"/>
                      <a:pt x="65939" y="0"/>
                    </a:cubicBezTo>
                    <a:cubicBezTo>
                      <a:pt x="102385" y="0"/>
                      <a:pt x="131877" y="29493"/>
                      <a:pt x="131877" y="659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14F357A-81DE-C056-25EA-6830E01B6B16}"/>
                  </a:ext>
                </a:extLst>
              </p:cNvPr>
              <p:cNvSpPr/>
              <p:nvPr/>
            </p:nvSpPr>
            <p:spPr>
              <a:xfrm>
                <a:off x="4270100" y="4055390"/>
                <a:ext cx="120607" cy="150340"/>
              </a:xfrm>
              <a:custGeom>
                <a:avLst/>
                <a:gdLst>
                  <a:gd name="connsiteX0" fmla="*/ 97110 w 120607"/>
                  <a:gd name="connsiteY0" fmla="*/ 150340 h 150340"/>
                  <a:gd name="connsiteX1" fmla="*/ 70494 w 120607"/>
                  <a:gd name="connsiteY1" fmla="*/ 126123 h 150340"/>
                  <a:gd name="connsiteX2" fmla="*/ 84641 w 120607"/>
                  <a:gd name="connsiteY2" fmla="*/ 89916 h 150340"/>
                  <a:gd name="connsiteX3" fmla="*/ 30691 w 120607"/>
                  <a:gd name="connsiteY3" fmla="*/ 35967 h 150340"/>
                  <a:gd name="connsiteX4" fmla="*/ 12948 w 120607"/>
                  <a:gd name="connsiteY4" fmla="*/ 39084 h 150340"/>
                  <a:gd name="connsiteX5" fmla="*/ 0 w 120607"/>
                  <a:gd name="connsiteY5" fmla="*/ 5515 h 150340"/>
                  <a:gd name="connsiteX6" fmla="*/ 30691 w 120607"/>
                  <a:gd name="connsiteY6" fmla="*/ 0 h 150340"/>
                  <a:gd name="connsiteX7" fmla="*/ 120608 w 120607"/>
                  <a:gd name="connsiteY7" fmla="*/ 89916 h 150340"/>
                  <a:gd name="connsiteX8" fmla="*/ 97349 w 120607"/>
                  <a:gd name="connsiteY8" fmla="*/ 150101 h 15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50340">
                    <a:moveTo>
                      <a:pt x="97110" y="150340"/>
                    </a:moveTo>
                    <a:lnTo>
                      <a:pt x="70494" y="126123"/>
                    </a:lnTo>
                    <a:cubicBezTo>
                      <a:pt x="79606" y="116052"/>
                      <a:pt x="84641" y="103344"/>
                      <a:pt x="84641" y="89916"/>
                    </a:cubicBezTo>
                    <a:cubicBezTo>
                      <a:pt x="84641" y="60184"/>
                      <a:pt x="60424" y="35967"/>
                      <a:pt x="30691" y="35967"/>
                    </a:cubicBezTo>
                    <a:cubicBezTo>
                      <a:pt x="24218" y="35967"/>
                      <a:pt x="18223" y="36926"/>
                      <a:pt x="12948" y="39084"/>
                    </a:cubicBezTo>
                    <a:lnTo>
                      <a:pt x="0" y="5515"/>
                    </a:lnTo>
                    <a:cubicBezTo>
                      <a:pt x="9591" y="1918"/>
                      <a:pt x="19902" y="0"/>
                      <a:pt x="30691" y="0"/>
                    </a:cubicBezTo>
                    <a:cubicBezTo>
                      <a:pt x="80325" y="0"/>
                      <a:pt x="120608" y="40283"/>
                      <a:pt x="120608" y="89916"/>
                    </a:cubicBezTo>
                    <a:cubicBezTo>
                      <a:pt x="120608" y="112216"/>
                      <a:pt x="112216" y="133556"/>
                      <a:pt x="97349" y="15010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F4D7B10-4656-DC9F-01A9-64F659014C71}"/>
                  </a:ext>
                </a:extLst>
              </p:cNvPr>
              <p:cNvSpPr/>
              <p:nvPr/>
            </p:nvSpPr>
            <p:spPr>
              <a:xfrm>
                <a:off x="3779036" y="4055630"/>
                <a:ext cx="120607" cy="150340"/>
              </a:xfrm>
              <a:custGeom>
                <a:avLst/>
                <a:gdLst>
                  <a:gd name="connsiteX0" fmla="*/ 23258 w 120607"/>
                  <a:gd name="connsiteY0" fmla="*/ 150101 h 150340"/>
                  <a:gd name="connsiteX1" fmla="*/ 0 w 120607"/>
                  <a:gd name="connsiteY1" fmla="*/ 89916 h 150340"/>
                  <a:gd name="connsiteX2" fmla="*/ 89916 w 120607"/>
                  <a:gd name="connsiteY2" fmla="*/ 0 h 150340"/>
                  <a:gd name="connsiteX3" fmla="*/ 120608 w 120607"/>
                  <a:gd name="connsiteY3" fmla="*/ 5515 h 150340"/>
                  <a:gd name="connsiteX4" fmla="*/ 107660 w 120607"/>
                  <a:gd name="connsiteY4" fmla="*/ 39084 h 150340"/>
                  <a:gd name="connsiteX5" fmla="*/ 89916 w 120607"/>
                  <a:gd name="connsiteY5" fmla="*/ 35967 h 150340"/>
                  <a:gd name="connsiteX6" fmla="*/ 35967 w 120607"/>
                  <a:gd name="connsiteY6" fmla="*/ 89916 h 150340"/>
                  <a:gd name="connsiteX7" fmla="*/ 50113 w 120607"/>
                  <a:gd name="connsiteY7" fmla="*/ 126123 h 150340"/>
                  <a:gd name="connsiteX8" fmla="*/ 23498 w 120607"/>
                  <a:gd name="connsiteY8" fmla="*/ 150340 h 15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50340">
                    <a:moveTo>
                      <a:pt x="23258" y="150101"/>
                    </a:moveTo>
                    <a:cubicBezTo>
                      <a:pt x="8152" y="133556"/>
                      <a:pt x="0" y="111976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00706" y="0"/>
                      <a:pt x="111017" y="1918"/>
                      <a:pt x="120608" y="5515"/>
                    </a:cubicBezTo>
                    <a:lnTo>
                      <a:pt x="107660" y="39084"/>
                    </a:lnTo>
                    <a:cubicBezTo>
                      <a:pt x="102385" y="36926"/>
                      <a:pt x="96390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03104"/>
                      <a:pt x="41002" y="116052"/>
                      <a:pt x="50113" y="126123"/>
                    </a:cubicBezTo>
                    <a:lnTo>
                      <a:pt x="23498" y="150340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8C8E42B-8204-C979-68B7-77FB0A196D47}"/>
                  </a:ext>
                </a:extLst>
              </p:cNvPr>
              <p:cNvSpPr/>
              <p:nvPr/>
            </p:nvSpPr>
            <p:spPr>
              <a:xfrm>
                <a:off x="4281609" y="4175998"/>
                <a:ext cx="156574" cy="179593"/>
              </a:xfrm>
              <a:custGeom>
                <a:avLst/>
                <a:gdLst>
                  <a:gd name="connsiteX0" fmla="*/ 73372 w 156574"/>
                  <a:gd name="connsiteY0" fmla="*/ 179114 h 179593"/>
                  <a:gd name="connsiteX1" fmla="*/ 70734 w 156574"/>
                  <a:gd name="connsiteY1" fmla="*/ 143147 h 179593"/>
                  <a:gd name="connsiteX2" fmla="*/ 120608 w 156574"/>
                  <a:gd name="connsiteY2" fmla="*/ 89437 h 179593"/>
                  <a:gd name="connsiteX3" fmla="*/ 70734 w 156574"/>
                  <a:gd name="connsiteY3" fmla="*/ 35727 h 179593"/>
                  <a:gd name="connsiteX4" fmla="*/ 66658 w 156574"/>
                  <a:gd name="connsiteY4" fmla="*/ 35727 h 179593"/>
                  <a:gd name="connsiteX5" fmla="*/ 26855 w 156574"/>
                  <a:gd name="connsiteY5" fmla="*/ 53470 h 179593"/>
                  <a:gd name="connsiteX6" fmla="*/ 0 w 156574"/>
                  <a:gd name="connsiteY6" fmla="*/ 29732 h 179593"/>
                  <a:gd name="connsiteX7" fmla="*/ 66658 w 156574"/>
                  <a:gd name="connsiteY7" fmla="*/ 0 h 179593"/>
                  <a:gd name="connsiteX8" fmla="*/ 74331 w 156574"/>
                  <a:gd name="connsiteY8" fmla="*/ 480 h 179593"/>
                  <a:gd name="connsiteX9" fmla="*/ 156574 w 156574"/>
                  <a:gd name="connsiteY9" fmla="*/ 89916 h 179593"/>
                  <a:gd name="connsiteX10" fmla="*/ 73132 w 156574"/>
                  <a:gd name="connsiteY10" fmla="*/ 179593 h 17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574" h="179593">
                    <a:moveTo>
                      <a:pt x="73372" y="179114"/>
                    </a:moveTo>
                    <a:lnTo>
                      <a:pt x="70734" y="143147"/>
                    </a:lnTo>
                    <a:cubicBezTo>
                      <a:pt x="99268" y="141229"/>
                      <a:pt x="120608" y="117970"/>
                      <a:pt x="120608" y="89437"/>
                    </a:cubicBezTo>
                    <a:cubicBezTo>
                      <a:pt x="120608" y="60903"/>
                      <a:pt x="99028" y="37645"/>
                      <a:pt x="70734" y="35727"/>
                    </a:cubicBezTo>
                    <a:cubicBezTo>
                      <a:pt x="68576" y="35727"/>
                      <a:pt x="67617" y="35727"/>
                      <a:pt x="66658" y="35727"/>
                    </a:cubicBezTo>
                    <a:cubicBezTo>
                      <a:pt x="51312" y="35727"/>
                      <a:pt x="36926" y="42201"/>
                      <a:pt x="26855" y="53470"/>
                    </a:cubicBezTo>
                    <a:lnTo>
                      <a:pt x="0" y="29732"/>
                    </a:lnTo>
                    <a:cubicBezTo>
                      <a:pt x="16784" y="10790"/>
                      <a:pt x="41002" y="0"/>
                      <a:pt x="66658" y="0"/>
                    </a:cubicBezTo>
                    <a:cubicBezTo>
                      <a:pt x="69056" y="0"/>
                      <a:pt x="71933" y="0"/>
                      <a:pt x="74331" y="480"/>
                    </a:cubicBezTo>
                    <a:cubicBezTo>
                      <a:pt x="119889" y="3597"/>
                      <a:pt x="156574" y="42920"/>
                      <a:pt x="156574" y="89916"/>
                    </a:cubicBezTo>
                    <a:cubicBezTo>
                      <a:pt x="156574" y="136913"/>
                      <a:pt x="119889" y="176236"/>
                      <a:pt x="73132" y="17959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2D64E754-1553-8D5F-222E-2CFD956D199C}"/>
                  </a:ext>
                </a:extLst>
              </p:cNvPr>
              <p:cNvSpPr/>
              <p:nvPr/>
            </p:nvSpPr>
            <p:spPr>
              <a:xfrm>
                <a:off x="3731081" y="4175518"/>
                <a:ext cx="156574" cy="179593"/>
              </a:xfrm>
              <a:custGeom>
                <a:avLst/>
                <a:gdLst>
                  <a:gd name="connsiteX0" fmla="*/ 83442 w 156574"/>
                  <a:gd name="connsiteY0" fmla="*/ 179593 h 179593"/>
                  <a:gd name="connsiteX1" fmla="*/ 0 w 156574"/>
                  <a:gd name="connsiteY1" fmla="*/ 89916 h 179593"/>
                  <a:gd name="connsiteX2" fmla="*/ 83442 w 156574"/>
                  <a:gd name="connsiteY2" fmla="*/ 240 h 179593"/>
                  <a:gd name="connsiteX3" fmla="*/ 89916 w 156574"/>
                  <a:gd name="connsiteY3" fmla="*/ 0 h 179593"/>
                  <a:gd name="connsiteX4" fmla="*/ 156574 w 156574"/>
                  <a:gd name="connsiteY4" fmla="*/ 29732 h 179593"/>
                  <a:gd name="connsiteX5" fmla="*/ 129719 w 156574"/>
                  <a:gd name="connsiteY5" fmla="*/ 53470 h 179593"/>
                  <a:gd name="connsiteX6" fmla="*/ 88717 w 156574"/>
                  <a:gd name="connsiteY6" fmla="*/ 35727 h 179593"/>
                  <a:gd name="connsiteX7" fmla="*/ 87279 w 156574"/>
                  <a:gd name="connsiteY7" fmla="*/ 35727 h 179593"/>
                  <a:gd name="connsiteX8" fmla="*/ 36206 w 156574"/>
                  <a:gd name="connsiteY8" fmla="*/ 89677 h 179593"/>
                  <a:gd name="connsiteX9" fmla="*/ 86080 w 156574"/>
                  <a:gd name="connsiteY9" fmla="*/ 143387 h 179593"/>
                  <a:gd name="connsiteX10" fmla="*/ 83442 w 156574"/>
                  <a:gd name="connsiteY10" fmla="*/ 179353 h 17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6574" h="179593">
                    <a:moveTo>
                      <a:pt x="83442" y="179593"/>
                    </a:moveTo>
                    <a:cubicBezTo>
                      <a:pt x="36686" y="176236"/>
                      <a:pt x="0" y="136913"/>
                      <a:pt x="0" y="89916"/>
                    </a:cubicBezTo>
                    <a:cubicBezTo>
                      <a:pt x="0" y="42920"/>
                      <a:pt x="36686" y="3597"/>
                      <a:pt x="83442" y="240"/>
                    </a:cubicBezTo>
                    <a:cubicBezTo>
                      <a:pt x="84641" y="240"/>
                      <a:pt x="87519" y="0"/>
                      <a:pt x="89916" y="0"/>
                    </a:cubicBezTo>
                    <a:cubicBezTo>
                      <a:pt x="115573" y="0"/>
                      <a:pt x="139790" y="10790"/>
                      <a:pt x="156574" y="29732"/>
                    </a:cubicBezTo>
                    <a:lnTo>
                      <a:pt x="129719" y="53470"/>
                    </a:lnTo>
                    <a:cubicBezTo>
                      <a:pt x="119409" y="41961"/>
                      <a:pt x="105502" y="35967"/>
                      <a:pt x="88717" y="35727"/>
                    </a:cubicBezTo>
                    <a:cubicBezTo>
                      <a:pt x="88238" y="35727"/>
                      <a:pt x="87758" y="35727"/>
                      <a:pt x="87279" y="35727"/>
                    </a:cubicBezTo>
                    <a:cubicBezTo>
                      <a:pt x="57546" y="37885"/>
                      <a:pt x="36206" y="60903"/>
                      <a:pt x="36206" y="89677"/>
                    </a:cubicBezTo>
                    <a:cubicBezTo>
                      <a:pt x="36206" y="118450"/>
                      <a:pt x="57786" y="141469"/>
                      <a:pt x="86080" y="143387"/>
                    </a:cubicBezTo>
                    <a:lnTo>
                      <a:pt x="83442" y="179353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99690EB-E970-4EE6-D5A7-91F779B2E4E3}"/>
                  </a:ext>
                </a:extLst>
              </p:cNvPr>
              <p:cNvSpPr/>
              <p:nvPr/>
            </p:nvSpPr>
            <p:spPr>
              <a:xfrm>
                <a:off x="4269860" y="4295407"/>
                <a:ext cx="120607" cy="179832"/>
              </a:xfrm>
              <a:custGeom>
                <a:avLst/>
                <a:gdLst>
                  <a:gd name="connsiteX0" fmla="*/ 30691 w 120607"/>
                  <a:gd name="connsiteY0" fmla="*/ 179833 h 179832"/>
                  <a:gd name="connsiteX1" fmla="*/ 0 w 120607"/>
                  <a:gd name="connsiteY1" fmla="*/ 174318 h 179832"/>
                  <a:gd name="connsiteX2" fmla="*/ 12948 w 120607"/>
                  <a:gd name="connsiteY2" fmla="*/ 140749 h 179832"/>
                  <a:gd name="connsiteX3" fmla="*/ 30691 w 120607"/>
                  <a:gd name="connsiteY3" fmla="*/ 143866 h 179832"/>
                  <a:gd name="connsiteX4" fmla="*/ 84641 w 120607"/>
                  <a:gd name="connsiteY4" fmla="*/ 89916 h 179832"/>
                  <a:gd name="connsiteX5" fmla="*/ 30691 w 120607"/>
                  <a:gd name="connsiteY5" fmla="*/ 35967 h 179832"/>
                  <a:gd name="connsiteX6" fmla="*/ 30691 w 120607"/>
                  <a:gd name="connsiteY6" fmla="*/ 0 h 179832"/>
                  <a:gd name="connsiteX7" fmla="*/ 120608 w 120607"/>
                  <a:gd name="connsiteY7" fmla="*/ 89916 h 179832"/>
                  <a:gd name="connsiteX8" fmla="*/ 30691 w 120607"/>
                  <a:gd name="connsiteY8" fmla="*/ 179833 h 17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79832">
                    <a:moveTo>
                      <a:pt x="30691" y="179833"/>
                    </a:moveTo>
                    <a:cubicBezTo>
                      <a:pt x="19662" y="179833"/>
                      <a:pt x="9351" y="177915"/>
                      <a:pt x="0" y="174318"/>
                    </a:cubicBezTo>
                    <a:lnTo>
                      <a:pt x="12948" y="140749"/>
                    </a:lnTo>
                    <a:cubicBezTo>
                      <a:pt x="18223" y="142907"/>
                      <a:pt x="24217" y="143866"/>
                      <a:pt x="30691" y="143866"/>
                    </a:cubicBezTo>
                    <a:cubicBezTo>
                      <a:pt x="60424" y="143866"/>
                      <a:pt x="84641" y="119649"/>
                      <a:pt x="84641" y="89916"/>
                    </a:cubicBezTo>
                    <a:cubicBezTo>
                      <a:pt x="84641" y="60184"/>
                      <a:pt x="60424" y="35967"/>
                      <a:pt x="30691" y="35967"/>
                    </a:cubicBezTo>
                    <a:lnTo>
                      <a:pt x="30691" y="0"/>
                    </a:lnTo>
                    <a:cubicBezTo>
                      <a:pt x="80325" y="0"/>
                      <a:pt x="120608" y="40283"/>
                      <a:pt x="120608" y="89916"/>
                    </a:cubicBezTo>
                    <a:cubicBezTo>
                      <a:pt x="120608" y="139550"/>
                      <a:pt x="80325" y="179833"/>
                      <a:pt x="30691" y="1798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FFBE5B3-BB66-5BAC-682B-FA124D088C95}"/>
                  </a:ext>
                </a:extLst>
              </p:cNvPr>
              <p:cNvSpPr/>
              <p:nvPr/>
            </p:nvSpPr>
            <p:spPr>
              <a:xfrm>
                <a:off x="3779036" y="4295407"/>
                <a:ext cx="120607" cy="179832"/>
              </a:xfrm>
              <a:custGeom>
                <a:avLst/>
                <a:gdLst>
                  <a:gd name="connsiteX0" fmla="*/ 89916 w 120607"/>
                  <a:gd name="connsiteY0" fmla="*/ 179833 h 179832"/>
                  <a:gd name="connsiteX1" fmla="*/ 0 w 120607"/>
                  <a:gd name="connsiteY1" fmla="*/ 89916 h 179832"/>
                  <a:gd name="connsiteX2" fmla="*/ 89916 w 120607"/>
                  <a:gd name="connsiteY2" fmla="*/ 0 h 179832"/>
                  <a:gd name="connsiteX3" fmla="*/ 89916 w 120607"/>
                  <a:gd name="connsiteY3" fmla="*/ 35967 h 179832"/>
                  <a:gd name="connsiteX4" fmla="*/ 35967 w 120607"/>
                  <a:gd name="connsiteY4" fmla="*/ 89916 h 179832"/>
                  <a:gd name="connsiteX5" fmla="*/ 89916 w 120607"/>
                  <a:gd name="connsiteY5" fmla="*/ 143866 h 179832"/>
                  <a:gd name="connsiteX6" fmla="*/ 107660 w 120607"/>
                  <a:gd name="connsiteY6" fmla="*/ 140749 h 179832"/>
                  <a:gd name="connsiteX7" fmla="*/ 120608 w 120607"/>
                  <a:gd name="connsiteY7" fmla="*/ 174318 h 179832"/>
                  <a:gd name="connsiteX8" fmla="*/ 89916 w 120607"/>
                  <a:gd name="connsiteY8" fmla="*/ 179833 h 17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07" h="179832">
                    <a:moveTo>
                      <a:pt x="89916" y="179833"/>
                    </a:moveTo>
                    <a:cubicBezTo>
                      <a:pt x="40283" y="179833"/>
                      <a:pt x="0" y="139550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lnTo>
                      <a:pt x="89916" y="35967"/>
                    </a:ln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19649"/>
                      <a:pt x="60184" y="143866"/>
                      <a:pt x="89916" y="143866"/>
                    </a:cubicBezTo>
                    <a:cubicBezTo>
                      <a:pt x="96390" y="143866"/>
                      <a:pt x="102385" y="142907"/>
                      <a:pt x="107660" y="140749"/>
                    </a:cubicBezTo>
                    <a:lnTo>
                      <a:pt x="120608" y="174318"/>
                    </a:lnTo>
                    <a:cubicBezTo>
                      <a:pt x="111257" y="177915"/>
                      <a:pt x="100706" y="179833"/>
                      <a:pt x="89916" y="1798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4B96506-FE49-3D8D-BBB7-DCF5CF0F93AF}"/>
                  </a:ext>
                </a:extLst>
              </p:cNvPr>
              <p:cNvSpPr/>
              <p:nvPr/>
            </p:nvSpPr>
            <p:spPr>
              <a:xfrm>
                <a:off x="4114724" y="3983697"/>
                <a:ext cx="179832" cy="563476"/>
              </a:xfrm>
              <a:custGeom>
                <a:avLst/>
                <a:gdLst>
                  <a:gd name="connsiteX0" fmla="*/ 89916 w 179832"/>
                  <a:gd name="connsiteY0" fmla="*/ 563476 h 563476"/>
                  <a:gd name="connsiteX1" fmla="*/ 0 w 179832"/>
                  <a:gd name="connsiteY1" fmla="*/ 473560 h 563476"/>
                  <a:gd name="connsiteX2" fmla="*/ 0 w 179832"/>
                  <a:gd name="connsiteY2" fmla="*/ 89916 h 563476"/>
                  <a:gd name="connsiteX3" fmla="*/ 89916 w 179832"/>
                  <a:gd name="connsiteY3" fmla="*/ 0 h 563476"/>
                  <a:gd name="connsiteX4" fmla="*/ 179833 w 179832"/>
                  <a:gd name="connsiteY4" fmla="*/ 89916 h 563476"/>
                  <a:gd name="connsiteX5" fmla="*/ 89916 w 179832"/>
                  <a:gd name="connsiteY5" fmla="*/ 179833 h 563476"/>
                  <a:gd name="connsiteX6" fmla="*/ 89916 w 179832"/>
                  <a:gd name="connsiteY6" fmla="*/ 143866 h 563476"/>
                  <a:gd name="connsiteX7" fmla="*/ 143866 w 179832"/>
                  <a:gd name="connsiteY7" fmla="*/ 89916 h 563476"/>
                  <a:gd name="connsiteX8" fmla="*/ 89916 w 179832"/>
                  <a:gd name="connsiteY8" fmla="*/ 35967 h 563476"/>
                  <a:gd name="connsiteX9" fmla="*/ 35967 w 179832"/>
                  <a:gd name="connsiteY9" fmla="*/ 89916 h 563476"/>
                  <a:gd name="connsiteX10" fmla="*/ 35967 w 179832"/>
                  <a:gd name="connsiteY10" fmla="*/ 473560 h 563476"/>
                  <a:gd name="connsiteX11" fmla="*/ 89916 w 179832"/>
                  <a:gd name="connsiteY11" fmla="*/ 527510 h 563476"/>
                  <a:gd name="connsiteX12" fmla="*/ 143866 w 179832"/>
                  <a:gd name="connsiteY12" fmla="*/ 473560 h 563476"/>
                  <a:gd name="connsiteX13" fmla="*/ 89916 w 179832"/>
                  <a:gd name="connsiteY13" fmla="*/ 419610 h 563476"/>
                  <a:gd name="connsiteX14" fmla="*/ 89916 w 179832"/>
                  <a:gd name="connsiteY14" fmla="*/ 383643 h 563476"/>
                  <a:gd name="connsiteX15" fmla="*/ 179833 w 179832"/>
                  <a:gd name="connsiteY15" fmla="*/ 473560 h 563476"/>
                  <a:gd name="connsiteX16" fmla="*/ 89916 w 179832"/>
                  <a:gd name="connsiteY16" fmla="*/ 563476 h 56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9832" h="563476">
                    <a:moveTo>
                      <a:pt x="89916" y="563476"/>
                    </a:moveTo>
                    <a:cubicBezTo>
                      <a:pt x="40283" y="563476"/>
                      <a:pt x="0" y="523194"/>
                      <a:pt x="0" y="473560"/>
                    </a:cubicBezTo>
                    <a:lnTo>
                      <a:pt x="0" y="89916"/>
                    </a:ln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39550" y="0"/>
                      <a:pt x="179833" y="40283"/>
                      <a:pt x="179833" y="89916"/>
                    </a:cubicBezTo>
                    <a:cubicBezTo>
                      <a:pt x="179833" y="139550"/>
                      <a:pt x="139550" y="179833"/>
                      <a:pt x="89916" y="179833"/>
                    </a:cubicBezTo>
                    <a:lnTo>
                      <a:pt x="89916" y="143866"/>
                    </a:lnTo>
                    <a:cubicBezTo>
                      <a:pt x="119649" y="143866"/>
                      <a:pt x="143866" y="119649"/>
                      <a:pt x="143866" y="89916"/>
                    </a:cubicBezTo>
                    <a:cubicBezTo>
                      <a:pt x="143866" y="60184"/>
                      <a:pt x="119649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lnTo>
                      <a:pt x="35967" y="473560"/>
                    </a:lnTo>
                    <a:cubicBezTo>
                      <a:pt x="35967" y="503292"/>
                      <a:pt x="60184" y="527510"/>
                      <a:pt x="89916" y="527510"/>
                    </a:cubicBezTo>
                    <a:cubicBezTo>
                      <a:pt x="119649" y="527510"/>
                      <a:pt x="143866" y="503292"/>
                      <a:pt x="143866" y="473560"/>
                    </a:cubicBezTo>
                    <a:cubicBezTo>
                      <a:pt x="143866" y="443828"/>
                      <a:pt x="119649" y="419610"/>
                      <a:pt x="89916" y="419610"/>
                    </a:cubicBezTo>
                    <a:lnTo>
                      <a:pt x="89916" y="383643"/>
                    </a:lnTo>
                    <a:cubicBezTo>
                      <a:pt x="139550" y="383643"/>
                      <a:pt x="179833" y="423926"/>
                      <a:pt x="179833" y="473560"/>
                    </a:cubicBezTo>
                    <a:cubicBezTo>
                      <a:pt x="179833" y="523194"/>
                      <a:pt x="139550" y="563476"/>
                      <a:pt x="89916" y="5634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9979613-039D-C516-E0C6-9E4149C0C678}"/>
                  </a:ext>
                </a:extLst>
              </p:cNvPr>
              <p:cNvSpPr/>
              <p:nvPr/>
            </p:nvSpPr>
            <p:spPr>
              <a:xfrm>
                <a:off x="3874947" y="3983697"/>
                <a:ext cx="179832" cy="563476"/>
              </a:xfrm>
              <a:custGeom>
                <a:avLst/>
                <a:gdLst>
                  <a:gd name="connsiteX0" fmla="*/ 89916 w 179832"/>
                  <a:gd name="connsiteY0" fmla="*/ 563476 h 563476"/>
                  <a:gd name="connsiteX1" fmla="*/ 0 w 179832"/>
                  <a:gd name="connsiteY1" fmla="*/ 473560 h 563476"/>
                  <a:gd name="connsiteX2" fmla="*/ 89916 w 179832"/>
                  <a:gd name="connsiteY2" fmla="*/ 383643 h 563476"/>
                  <a:gd name="connsiteX3" fmla="*/ 89916 w 179832"/>
                  <a:gd name="connsiteY3" fmla="*/ 419610 h 563476"/>
                  <a:gd name="connsiteX4" fmla="*/ 35967 w 179832"/>
                  <a:gd name="connsiteY4" fmla="*/ 473560 h 563476"/>
                  <a:gd name="connsiteX5" fmla="*/ 89916 w 179832"/>
                  <a:gd name="connsiteY5" fmla="*/ 527510 h 563476"/>
                  <a:gd name="connsiteX6" fmla="*/ 143866 w 179832"/>
                  <a:gd name="connsiteY6" fmla="*/ 473560 h 563476"/>
                  <a:gd name="connsiteX7" fmla="*/ 143866 w 179832"/>
                  <a:gd name="connsiteY7" fmla="*/ 89916 h 563476"/>
                  <a:gd name="connsiteX8" fmla="*/ 89916 w 179832"/>
                  <a:gd name="connsiteY8" fmla="*/ 35967 h 563476"/>
                  <a:gd name="connsiteX9" fmla="*/ 35967 w 179832"/>
                  <a:gd name="connsiteY9" fmla="*/ 89916 h 563476"/>
                  <a:gd name="connsiteX10" fmla="*/ 89916 w 179832"/>
                  <a:gd name="connsiteY10" fmla="*/ 143866 h 563476"/>
                  <a:gd name="connsiteX11" fmla="*/ 89916 w 179832"/>
                  <a:gd name="connsiteY11" fmla="*/ 179833 h 563476"/>
                  <a:gd name="connsiteX12" fmla="*/ 0 w 179832"/>
                  <a:gd name="connsiteY12" fmla="*/ 89916 h 563476"/>
                  <a:gd name="connsiteX13" fmla="*/ 89916 w 179832"/>
                  <a:gd name="connsiteY13" fmla="*/ 0 h 563476"/>
                  <a:gd name="connsiteX14" fmla="*/ 179833 w 179832"/>
                  <a:gd name="connsiteY14" fmla="*/ 89916 h 563476"/>
                  <a:gd name="connsiteX15" fmla="*/ 179833 w 179832"/>
                  <a:gd name="connsiteY15" fmla="*/ 473560 h 563476"/>
                  <a:gd name="connsiteX16" fmla="*/ 89916 w 179832"/>
                  <a:gd name="connsiteY16" fmla="*/ 563476 h 56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9832" h="563476">
                    <a:moveTo>
                      <a:pt x="89916" y="563476"/>
                    </a:moveTo>
                    <a:cubicBezTo>
                      <a:pt x="40283" y="563476"/>
                      <a:pt x="0" y="523194"/>
                      <a:pt x="0" y="473560"/>
                    </a:cubicBezTo>
                    <a:cubicBezTo>
                      <a:pt x="0" y="423926"/>
                      <a:pt x="40283" y="383643"/>
                      <a:pt x="89916" y="383643"/>
                    </a:cubicBezTo>
                    <a:lnTo>
                      <a:pt x="89916" y="419610"/>
                    </a:lnTo>
                    <a:cubicBezTo>
                      <a:pt x="60184" y="419610"/>
                      <a:pt x="35967" y="443828"/>
                      <a:pt x="35967" y="473560"/>
                    </a:cubicBezTo>
                    <a:cubicBezTo>
                      <a:pt x="35967" y="503292"/>
                      <a:pt x="60184" y="527510"/>
                      <a:pt x="89916" y="527510"/>
                    </a:cubicBezTo>
                    <a:cubicBezTo>
                      <a:pt x="119649" y="527510"/>
                      <a:pt x="143866" y="503292"/>
                      <a:pt x="143866" y="473560"/>
                    </a:cubicBezTo>
                    <a:lnTo>
                      <a:pt x="143866" y="89916"/>
                    </a:lnTo>
                    <a:cubicBezTo>
                      <a:pt x="143866" y="60184"/>
                      <a:pt x="119649" y="35967"/>
                      <a:pt x="89916" y="35967"/>
                    </a:cubicBezTo>
                    <a:cubicBezTo>
                      <a:pt x="60184" y="35967"/>
                      <a:pt x="35967" y="60184"/>
                      <a:pt x="35967" y="89916"/>
                    </a:cubicBezTo>
                    <a:cubicBezTo>
                      <a:pt x="35967" y="119649"/>
                      <a:pt x="60184" y="143866"/>
                      <a:pt x="89916" y="143866"/>
                    </a:cubicBezTo>
                    <a:lnTo>
                      <a:pt x="89916" y="179833"/>
                    </a:lnTo>
                    <a:cubicBezTo>
                      <a:pt x="40283" y="179833"/>
                      <a:pt x="0" y="139550"/>
                      <a:pt x="0" y="89916"/>
                    </a:cubicBezTo>
                    <a:cubicBezTo>
                      <a:pt x="0" y="40283"/>
                      <a:pt x="40283" y="0"/>
                      <a:pt x="89916" y="0"/>
                    </a:cubicBezTo>
                    <a:cubicBezTo>
                      <a:pt x="139550" y="0"/>
                      <a:pt x="179833" y="40283"/>
                      <a:pt x="179833" y="89916"/>
                    </a:cubicBezTo>
                    <a:lnTo>
                      <a:pt x="179833" y="473560"/>
                    </a:lnTo>
                    <a:cubicBezTo>
                      <a:pt x="179833" y="523194"/>
                      <a:pt x="139550" y="563476"/>
                      <a:pt x="89916" y="5634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BA0C6E0-2B2A-B185-8F03-5E39EF1C47C7}"/>
                </a:ext>
              </a:extLst>
            </p:cNvPr>
            <p:cNvSpPr/>
            <p:nvPr/>
          </p:nvSpPr>
          <p:spPr>
            <a:xfrm>
              <a:off x="3635170" y="3839830"/>
              <a:ext cx="899163" cy="1043030"/>
            </a:xfrm>
            <a:custGeom>
              <a:avLst/>
              <a:gdLst>
                <a:gd name="connsiteX0" fmla="*/ 617426 w 899163"/>
                <a:gd name="connsiteY0" fmla="*/ 1043031 h 1043030"/>
                <a:gd name="connsiteX1" fmla="*/ 281738 w 899163"/>
                <a:gd name="connsiteY1" fmla="*/ 1043031 h 1043030"/>
                <a:gd name="connsiteX2" fmla="*/ 215799 w 899163"/>
                <a:gd name="connsiteY2" fmla="*/ 977092 h 1043030"/>
                <a:gd name="connsiteX3" fmla="*/ 215799 w 899163"/>
                <a:gd name="connsiteY3" fmla="*/ 898685 h 1043030"/>
                <a:gd name="connsiteX4" fmla="*/ 168563 w 899163"/>
                <a:gd name="connsiteY4" fmla="*/ 800376 h 1043030"/>
                <a:gd name="connsiteX5" fmla="*/ 0 w 899163"/>
                <a:gd name="connsiteY5" fmla="*/ 449582 h 1043030"/>
                <a:gd name="connsiteX6" fmla="*/ 449582 w 899163"/>
                <a:gd name="connsiteY6" fmla="*/ 0 h 1043030"/>
                <a:gd name="connsiteX7" fmla="*/ 899164 w 899163"/>
                <a:gd name="connsiteY7" fmla="*/ 449582 h 1043030"/>
                <a:gd name="connsiteX8" fmla="*/ 730601 w 899163"/>
                <a:gd name="connsiteY8" fmla="*/ 800376 h 1043030"/>
                <a:gd name="connsiteX9" fmla="*/ 683364 w 899163"/>
                <a:gd name="connsiteY9" fmla="*/ 898685 h 1043030"/>
                <a:gd name="connsiteX10" fmla="*/ 683364 w 899163"/>
                <a:gd name="connsiteY10" fmla="*/ 977092 h 1043030"/>
                <a:gd name="connsiteX11" fmla="*/ 617426 w 899163"/>
                <a:gd name="connsiteY11" fmla="*/ 1043031 h 1043030"/>
                <a:gd name="connsiteX12" fmla="*/ 449582 w 899163"/>
                <a:gd name="connsiteY12" fmla="*/ 35967 h 1043030"/>
                <a:gd name="connsiteX13" fmla="*/ 35967 w 899163"/>
                <a:gd name="connsiteY13" fmla="*/ 449582 h 1043030"/>
                <a:gd name="connsiteX14" fmla="*/ 190863 w 899163"/>
                <a:gd name="connsiteY14" fmla="*/ 772322 h 1043030"/>
                <a:gd name="connsiteX15" fmla="*/ 251766 w 899163"/>
                <a:gd name="connsiteY15" fmla="*/ 898685 h 1043030"/>
                <a:gd name="connsiteX16" fmla="*/ 251766 w 899163"/>
                <a:gd name="connsiteY16" fmla="*/ 977092 h 1043030"/>
                <a:gd name="connsiteX17" fmla="*/ 281738 w 899163"/>
                <a:gd name="connsiteY17" fmla="*/ 1007064 h 1043030"/>
                <a:gd name="connsiteX18" fmla="*/ 617426 w 899163"/>
                <a:gd name="connsiteY18" fmla="*/ 1007064 h 1043030"/>
                <a:gd name="connsiteX19" fmla="*/ 647398 w 899163"/>
                <a:gd name="connsiteY19" fmla="*/ 977092 h 1043030"/>
                <a:gd name="connsiteX20" fmla="*/ 647398 w 899163"/>
                <a:gd name="connsiteY20" fmla="*/ 898685 h 1043030"/>
                <a:gd name="connsiteX21" fmla="*/ 708301 w 899163"/>
                <a:gd name="connsiteY21" fmla="*/ 772322 h 1043030"/>
                <a:gd name="connsiteX22" fmla="*/ 863197 w 899163"/>
                <a:gd name="connsiteY22" fmla="*/ 449582 h 1043030"/>
                <a:gd name="connsiteX23" fmla="*/ 449582 w 899163"/>
                <a:gd name="connsiteY23" fmla="*/ 35967 h 104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9163" h="1043030">
                  <a:moveTo>
                    <a:pt x="617426" y="1043031"/>
                  </a:moveTo>
                  <a:lnTo>
                    <a:pt x="281738" y="1043031"/>
                  </a:lnTo>
                  <a:cubicBezTo>
                    <a:pt x="245292" y="1043031"/>
                    <a:pt x="215799" y="1013538"/>
                    <a:pt x="215799" y="977092"/>
                  </a:cubicBezTo>
                  <a:lnTo>
                    <a:pt x="215799" y="898685"/>
                  </a:lnTo>
                  <a:cubicBezTo>
                    <a:pt x="215799" y="860320"/>
                    <a:pt x="198535" y="824354"/>
                    <a:pt x="168563" y="800376"/>
                  </a:cubicBezTo>
                  <a:cubicBezTo>
                    <a:pt x="61383" y="714536"/>
                    <a:pt x="0" y="586735"/>
                    <a:pt x="0" y="449582"/>
                  </a:cubicBezTo>
                  <a:cubicBezTo>
                    <a:pt x="0" y="201653"/>
                    <a:pt x="201652" y="0"/>
                    <a:pt x="449582" y="0"/>
                  </a:cubicBezTo>
                  <a:cubicBezTo>
                    <a:pt x="697511" y="0"/>
                    <a:pt x="899164" y="201653"/>
                    <a:pt x="899164" y="449582"/>
                  </a:cubicBezTo>
                  <a:cubicBezTo>
                    <a:pt x="899164" y="586735"/>
                    <a:pt x="837781" y="714536"/>
                    <a:pt x="730601" y="800376"/>
                  </a:cubicBezTo>
                  <a:cubicBezTo>
                    <a:pt x="700628" y="824354"/>
                    <a:pt x="683364" y="860320"/>
                    <a:pt x="683364" y="898685"/>
                  </a:cubicBezTo>
                  <a:lnTo>
                    <a:pt x="683364" y="977092"/>
                  </a:lnTo>
                  <a:cubicBezTo>
                    <a:pt x="683364" y="1013538"/>
                    <a:pt x="653872" y="1043031"/>
                    <a:pt x="617426" y="1043031"/>
                  </a:cubicBezTo>
                  <a:close/>
                  <a:moveTo>
                    <a:pt x="449582" y="35967"/>
                  </a:moveTo>
                  <a:cubicBezTo>
                    <a:pt x="221554" y="35967"/>
                    <a:pt x="35967" y="221554"/>
                    <a:pt x="35967" y="449582"/>
                  </a:cubicBezTo>
                  <a:cubicBezTo>
                    <a:pt x="35967" y="575705"/>
                    <a:pt x="92554" y="693435"/>
                    <a:pt x="190863" y="772322"/>
                  </a:cubicBezTo>
                  <a:cubicBezTo>
                    <a:pt x="229467" y="803253"/>
                    <a:pt x="251766" y="849291"/>
                    <a:pt x="251766" y="898685"/>
                  </a:cubicBezTo>
                  <a:lnTo>
                    <a:pt x="251766" y="977092"/>
                  </a:lnTo>
                  <a:cubicBezTo>
                    <a:pt x="251766" y="993636"/>
                    <a:pt x="265193" y="1007064"/>
                    <a:pt x="281738" y="1007064"/>
                  </a:cubicBezTo>
                  <a:lnTo>
                    <a:pt x="617426" y="1007064"/>
                  </a:lnTo>
                  <a:cubicBezTo>
                    <a:pt x="633970" y="1007064"/>
                    <a:pt x="647398" y="993636"/>
                    <a:pt x="647398" y="977092"/>
                  </a:cubicBezTo>
                  <a:lnTo>
                    <a:pt x="647398" y="898685"/>
                  </a:lnTo>
                  <a:cubicBezTo>
                    <a:pt x="647398" y="849291"/>
                    <a:pt x="669457" y="803253"/>
                    <a:pt x="708301" y="772322"/>
                  </a:cubicBezTo>
                  <a:cubicBezTo>
                    <a:pt x="806850" y="693435"/>
                    <a:pt x="863197" y="575945"/>
                    <a:pt x="863197" y="449582"/>
                  </a:cubicBezTo>
                  <a:cubicBezTo>
                    <a:pt x="863197" y="221554"/>
                    <a:pt x="677610" y="35967"/>
                    <a:pt x="449582" y="35967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9FFC476-3FBF-586D-5A19-CB940A08BE5B}"/>
              </a:ext>
            </a:extLst>
          </p:cNvPr>
          <p:cNvGrpSpPr/>
          <p:nvPr/>
        </p:nvGrpSpPr>
        <p:grpSpPr>
          <a:xfrm>
            <a:off x="5883797" y="3803146"/>
            <a:ext cx="1638302" cy="1246402"/>
            <a:chOff x="6121381" y="3767707"/>
            <a:chExt cx="1638302" cy="1246402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B78B900-744E-417B-B9F3-2345E2D678A8}"/>
                </a:ext>
              </a:extLst>
            </p:cNvPr>
            <p:cNvGrpSpPr/>
            <p:nvPr/>
          </p:nvGrpSpPr>
          <p:grpSpPr>
            <a:xfrm>
              <a:off x="6121381" y="4065828"/>
              <a:ext cx="948288" cy="948281"/>
              <a:chOff x="6183652" y="3928005"/>
              <a:chExt cx="948288" cy="948281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F8803DC-8F1B-C8BB-96CB-BAE7542ED5D0}"/>
                  </a:ext>
                </a:extLst>
              </p:cNvPr>
              <p:cNvSpPr/>
              <p:nvPr/>
            </p:nvSpPr>
            <p:spPr>
              <a:xfrm>
                <a:off x="6270978" y="3928005"/>
                <a:ext cx="657691" cy="413877"/>
              </a:xfrm>
              <a:custGeom>
                <a:avLst/>
                <a:gdLst>
                  <a:gd name="connsiteX0" fmla="*/ 253678 w 657691"/>
                  <a:gd name="connsiteY0" fmla="*/ 14219 h 413877"/>
                  <a:gd name="connsiteX1" fmla="*/ 229384 w 657691"/>
                  <a:gd name="connsiteY1" fmla="*/ 21151 h 413877"/>
                  <a:gd name="connsiteX2" fmla="*/ 158281 w 657691"/>
                  <a:gd name="connsiteY2" fmla="*/ 136990 h 413877"/>
                  <a:gd name="connsiteX3" fmla="*/ 24015 w 657691"/>
                  <a:gd name="connsiteY3" fmla="*/ 160928 h 413877"/>
                  <a:gd name="connsiteX4" fmla="*/ 24785 w 657691"/>
                  <a:gd name="connsiteY4" fmla="*/ 285063 h 413877"/>
                  <a:gd name="connsiteX5" fmla="*/ 115678 w 657691"/>
                  <a:gd name="connsiteY5" fmla="*/ 332346 h 413877"/>
                  <a:gd name="connsiteX6" fmla="*/ 124922 w 657691"/>
                  <a:gd name="connsiteY6" fmla="*/ 314156 h 413877"/>
                  <a:gd name="connsiteX7" fmla="*/ 122137 w 657691"/>
                  <a:gd name="connsiteY7" fmla="*/ 293417 h 413877"/>
                  <a:gd name="connsiteX8" fmla="*/ 126462 w 657691"/>
                  <a:gd name="connsiteY8" fmla="*/ 244356 h 413877"/>
                  <a:gd name="connsiteX9" fmla="*/ 163910 w 657691"/>
                  <a:gd name="connsiteY9" fmla="*/ 206079 h 413877"/>
                  <a:gd name="connsiteX10" fmla="*/ 227133 w 657691"/>
                  <a:gd name="connsiteY10" fmla="*/ 210286 h 413877"/>
                  <a:gd name="connsiteX11" fmla="*/ 268846 w 657691"/>
                  <a:gd name="connsiteY11" fmla="*/ 259051 h 413877"/>
                  <a:gd name="connsiteX12" fmla="*/ 259899 w 657691"/>
                  <a:gd name="connsiteY12" fmla="*/ 312023 h 413877"/>
                  <a:gd name="connsiteX13" fmla="*/ 225118 w 657691"/>
                  <a:gd name="connsiteY13" fmla="*/ 344197 h 413877"/>
                  <a:gd name="connsiteX14" fmla="*/ 209772 w 657691"/>
                  <a:gd name="connsiteY14" fmla="*/ 353203 h 413877"/>
                  <a:gd name="connsiteX15" fmla="*/ 198514 w 657691"/>
                  <a:gd name="connsiteY15" fmla="*/ 375482 h 413877"/>
                  <a:gd name="connsiteX16" fmla="*/ 272283 w 657691"/>
                  <a:gd name="connsiteY16" fmla="*/ 413878 h 413877"/>
                  <a:gd name="connsiteX17" fmla="*/ 358140 w 657691"/>
                  <a:gd name="connsiteY17" fmla="*/ 347752 h 413877"/>
                  <a:gd name="connsiteX18" fmla="*/ 418578 w 657691"/>
                  <a:gd name="connsiteY18" fmla="*/ 348463 h 413877"/>
                  <a:gd name="connsiteX19" fmla="*/ 437065 w 657691"/>
                  <a:gd name="connsiteY19" fmla="*/ 354803 h 413877"/>
                  <a:gd name="connsiteX20" fmla="*/ 493532 w 657691"/>
                  <a:gd name="connsiteY20" fmla="*/ 257510 h 413877"/>
                  <a:gd name="connsiteX21" fmla="*/ 548104 w 657691"/>
                  <a:gd name="connsiteY21" fmla="*/ 285181 h 413877"/>
                  <a:gd name="connsiteX22" fmla="*/ 570028 w 657691"/>
                  <a:gd name="connsiteY22" fmla="*/ 313504 h 413877"/>
                  <a:gd name="connsiteX23" fmla="*/ 589403 w 657691"/>
                  <a:gd name="connsiteY23" fmla="*/ 335546 h 413877"/>
                  <a:gd name="connsiteX24" fmla="*/ 622881 w 657691"/>
                  <a:gd name="connsiteY24" fmla="*/ 341767 h 413877"/>
                  <a:gd name="connsiteX25" fmla="*/ 651026 w 657691"/>
                  <a:gd name="connsiteY25" fmla="*/ 316229 h 413877"/>
                  <a:gd name="connsiteX26" fmla="*/ 654818 w 657691"/>
                  <a:gd name="connsiteY26" fmla="*/ 277775 h 413877"/>
                  <a:gd name="connsiteX27" fmla="*/ 630347 w 657691"/>
                  <a:gd name="connsiteY27" fmla="*/ 254844 h 413877"/>
                  <a:gd name="connsiteX28" fmla="*/ 600543 w 657691"/>
                  <a:gd name="connsiteY28" fmla="*/ 253066 h 413877"/>
                  <a:gd name="connsiteX29" fmla="*/ 562976 w 657691"/>
                  <a:gd name="connsiteY29" fmla="*/ 254547 h 413877"/>
                  <a:gd name="connsiteX30" fmla="*/ 561969 w 657691"/>
                  <a:gd name="connsiteY30" fmla="*/ 254014 h 413877"/>
                  <a:gd name="connsiteX31" fmla="*/ 510775 w 657691"/>
                  <a:gd name="connsiteY31" fmla="*/ 228062 h 413877"/>
                  <a:gd name="connsiteX32" fmla="*/ 577671 w 657691"/>
                  <a:gd name="connsiteY32" fmla="*/ 112815 h 413877"/>
                  <a:gd name="connsiteX33" fmla="*/ 564636 w 657691"/>
                  <a:gd name="connsiteY33" fmla="*/ 107186 h 413877"/>
                  <a:gd name="connsiteX34" fmla="*/ 494421 w 657691"/>
                  <a:gd name="connsiteY34" fmla="*/ 7227 h 413877"/>
                  <a:gd name="connsiteX35" fmla="*/ 476586 w 657691"/>
                  <a:gd name="connsiteY35" fmla="*/ 3435 h 413877"/>
                  <a:gd name="connsiteX36" fmla="*/ 357133 w 657691"/>
                  <a:gd name="connsiteY36" fmla="*/ 68020 h 413877"/>
                  <a:gd name="connsiteX37" fmla="*/ 253856 w 657691"/>
                  <a:gd name="connsiteY37" fmla="*/ 14278 h 413877"/>
                  <a:gd name="connsiteX38" fmla="*/ 253856 w 657691"/>
                  <a:gd name="connsiteY38" fmla="*/ 14278 h 41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691" h="413877">
                    <a:moveTo>
                      <a:pt x="253678" y="14219"/>
                    </a:moveTo>
                    <a:cubicBezTo>
                      <a:pt x="247041" y="15522"/>
                      <a:pt x="239042" y="17774"/>
                      <a:pt x="229384" y="21151"/>
                    </a:cubicBezTo>
                    <a:cubicBezTo>
                      <a:pt x="126699" y="56881"/>
                      <a:pt x="248226" y="75960"/>
                      <a:pt x="158281" y="136990"/>
                    </a:cubicBezTo>
                    <a:cubicBezTo>
                      <a:pt x="68336" y="198080"/>
                      <a:pt x="95058" y="78626"/>
                      <a:pt x="24015" y="160928"/>
                    </a:cubicBezTo>
                    <a:cubicBezTo>
                      <a:pt x="-44126" y="239794"/>
                      <a:pt x="57848" y="202168"/>
                      <a:pt x="24785" y="285063"/>
                    </a:cubicBezTo>
                    <a:lnTo>
                      <a:pt x="115678" y="332346"/>
                    </a:lnTo>
                    <a:lnTo>
                      <a:pt x="124922" y="314156"/>
                    </a:lnTo>
                    <a:cubicBezTo>
                      <a:pt x="126048" y="311193"/>
                      <a:pt x="125040" y="307934"/>
                      <a:pt x="122137" y="293417"/>
                    </a:cubicBezTo>
                    <a:cubicBezTo>
                      <a:pt x="119589" y="280915"/>
                      <a:pt x="117456" y="262013"/>
                      <a:pt x="126462" y="244356"/>
                    </a:cubicBezTo>
                    <a:cubicBezTo>
                      <a:pt x="134284" y="228891"/>
                      <a:pt x="145838" y="214019"/>
                      <a:pt x="163910" y="206079"/>
                    </a:cubicBezTo>
                    <a:cubicBezTo>
                      <a:pt x="180797" y="198613"/>
                      <a:pt x="204676" y="199383"/>
                      <a:pt x="227133" y="210286"/>
                    </a:cubicBezTo>
                    <a:cubicBezTo>
                      <a:pt x="249708" y="221248"/>
                      <a:pt x="265113" y="240979"/>
                      <a:pt x="268846" y="259051"/>
                    </a:cubicBezTo>
                    <a:cubicBezTo>
                      <a:pt x="272994" y="278841"/>
                      <a:pt x="267661" y="296676"/>
                      <a:pt x="259899" y="312023"/>
                    </a:cubicBezTo>
                    <a:cubicBezTo>
                      <a:pt x="251189" y="329206"/>
                      <a:pt x="236020" y="338568"/>
                      <a:pt x="225118" y="344197"/>
                    </a:cubicBezTo>
                    <a:cubicBezTo>
                      <a:pt x="212260" y="350833"/>
                      <a:pt x="210779" y="351189"/>
                      <a:pt x="209772" y="353203"/>
                    </a:cubicBezTo>
                    <a:lnTo>
                      <a:pt x="198514" y="375482"/>
                    </a:lnTo>
                    <a:lnTo>
                      <a:pt x="272283" y="413878"/>
                    </a:lnTo>
                    <a:cubicBezTo>
                      <a:pt x="289881" y="380341"/>
                      <a:pt x="321226" y="356225"/>
                      <a:pt x="358140" y="347752"/>
                    </a:cubicBezTo>
                    <a:cubicBezTo>
                      <a:pt x="378049" y="343249"/>
                      <a:pt x="398787" y="343486"/>
                      <a:pt x="418578" y="348463"/>
                    </a:cubicBezTo>
                    <a:cubicBezTo>
                      <a:pt x="424918" y="350122"/>
                      <a:pt x="431080" y="352255"/>
                      <a:pt x="437065" y="354803"/>
                    </a:cubicBezTo>
                    <a:lnTo>
                      <a:pt x="493532" y="257510"/>
                    </a:lnTo>
                    <a:lnTo>
                      <a:pt x="548104" y="285181"/>
                    </a:lnTo>
                    <a:cubicBezTo>
                      <a:pt x="561080" y="291758"/>
                      <a:pt x="565110" y="303964"/>
                      <a:pt x="570028" y="313504"/>
                    </a:cubicBezTo>
                    <a:cubicBezTo>
                      <a:pt x="574945" y="323044"/>
                      <a:pt x="579863" y="330687"/>
                      <a:pt x="589403" y="335546"/>
                    </a:cubicBezTo>
                    <a:cubicBezTo>
                      <a:pt x="600483" y="341175"/>
                      <a:pt x="612571" y="343900"/>
                      <a:pt x="622881" y="341767"/>
                    </a:cubicBezTo>
                    <a:cubicBezTo>
                      <a:pt x="633191" y="339634"/>
                      <a:pt x="642671" y="333353"/>
                      <a:pt x="651026" y="316229"/>
                    </a:cubicBezTo>
                    <a:cubicBezTo>
                      <a:pt x="659440" y="298928"/>
                      <a:pt x="658906" y="287196"/>
                      <a:pt x="654818" y="277775"/>
                    </a:cubicBezTo>
                    <a:cubicBezTo>
                      <a:pt x="650670" y="268413"/>
                      <a:pt x="641842" y="260651"/>
                      <a:pt x="630347" y="254844"/>
                    </a:cubicBezTo>
                    <a:cubicBezTo>
                      <a:pt x="620629" y="249926"/>
                      <a:pt x="611504" y="250815"/>
                      <a:pt x="600543" y="253066"/>
                    </a:cubicBezTo>
                    <a:cubicBezTo>
                      <a:pt x="589581" y="255259"/>
                      <a:pt x="576960" y="259999"/>
                      <a:pt x="562976" y="254547"/>
                    </a:cubicBezTo>
                    <a:cubicBezTo>
                      <a:pt x="562621" y="254370"/>
                      <a:pt x="562265" y="254192"/>
                      <a:pt x="561969" y="254014"/>
                    </a:cubicBezTo>
                    <a:lnTo>
                      <a:pt x="510775" y="228062"/>
                    </a:lnTo>
                    <a:lnTo>
                      <a:pt x="577671" y="112815"/>
                    </a:lnTo>
                    <a:cubicBezTo>
                      <a:pt x="573583" y="111275"/>
                      <a:pt x="569316" y="109438"/>
                      <a:pt x="564636" y="107186"/>
                    </a:cubicBezTo>
                    <a:cubicBezTo>
                      <a:pt x="472853" y="62806"/>
                      <a:pt x="569909" y="28202"/>
                      <a:pt x="494421" y="7227"/>
                    </a:cubicBezTo>
                    <a:cubicBezTo>
                      <a:pt x="489385" y="5805"/>
                      <a:pt x="483222" y="4679"/>
                      <a:pt x="476586" y="3435"/>
                    </a:cubicBezTo>
                    <a:cubicBezTo>
                      <a:pt x="369813" y="-17007"/>
                      <a:pt x="465565" y="60140"/>
                      <a:pt x="357133" y="68020"/>
                    </a:cubicBezTo>
                    <a:cubicBezTo>
                      <a:pt x="258833" y="75190"/>
                      <a:pt x="318263" y="1539"/>
                      <a:pt x="253856" y="14278"/>
                    </a:cubicBezTo>
                    <a:lnTo>
                      <a:pt x="253856" y="14278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0885591-307C-B341-3A8F-EABC75505D4D}"/>
                  </a:ext>
                </a:extLst>
              </p:cNvPr>
              <p:cNvSpPr/>
              <p:nvPr/>
            </p:nvSpPr>
            <p:spPr>
              <a:xfrm>
                <a:off x="6673446" y="4015490"/>
                <a:ext cx="458494" cy="729947"/>
              </a:xfrm>
              <a:custGeom>
                <a:avLst/>
                <a:gdLst>
                  <a:gd name="connsiteX0" fmla="*/ 252291 w 458494"/>
                  <a:gd name="connsiteY0" fmla="*/ 207 h 729947"/>
                  <a:gd name="connsiteX1" fmla="*/ 213303 w 458494"/>
                  <a:gd name="connsiteY1" fmla="*/ 30189 h 729947"/>
                  <a:gd name="connsiteX2" fmla="*/ 154761 w 458494"/>
                  <a:gd name="connsiteY2" fmla="*/ 131037 h 729947"/>
                  <a:gd name="connsiteX3" fmla="*/ 171352 w 458494"/>
                  <a:gd name="connsiteY3" fmla="*/ 139451 h 729947"/>
                  <a:gd name="connsiteX4" fmla="*/ 192090 w 458494"/>
                  <a:gd name="connsiteY4" fmla="*/ 136666 h 729947"/>
                  <a:gd name="connsiteX5" fmla="*/ 241151 w 458494"/>
                  <a:gd name="connsiteY5" fmla="*/ 140991 h 729947"/>
                  <a:gd name="connsiteX6" fmla="*/ 279429 w 458494"/>
                  <a:gd name="connsiteY6" fmla="*/ 178498 h 729947"/>
                  <a:gd name="connsiteX7" fmla="*/ 275162 w 458494"/>
                  <a:gd name="connsiteY7" fmla="*/ 241721 h 729947"/>
                  <a:gd name="connsiteX8" fmla="*/ 226397 w 458494"/>
                  <a:gd name="connsiteY8" fmla="*/ 283434 h 729947"/>
                  <a:gd name="connsiteX9" fmla="*/ 173426 w 458494"/>
                  <a:gd name="connsiteY9" fmla="*/ 274428 h 729947"/>
                  <a:gd name="connsiteX10" fmla="*/ 141251 w 458494"/>
                  <a:gd name="connsiteY10" fmla="*/ 239647 h 729947"/>
                  <a:gd name="connsiteX11" fmla="*/ 132245 w 458494"/>
                  <a:gd name="connsiteY11" fmla="*/ 224300 h 729947"/>
                  <a:gd name="connsiteX12" fmla="*/ 107833 w 458494"/>
                  <a:gd name="connsiteY12" fmla="*/ 211916 h 729947"/>
                  <a:gd name="connsiteX13" fmla="*/ 65171 w 458494"/>
                  <a:gd name="connsiteY13" fmla="*/ 285449 h 729947"/>
                  <a:gd name="connsiteX14" fmla="*/ 110025 w 458494"/>
                  <a:gd name="connsiteY14" fmla="*/ 418353 h 729947"/>
                  <a:gd name="connsiteX15" fmla="*/ 74948 w 458494"/>
                  <a:gd name="connsiteY15" fmla="*/ 479087 h 729947"/>
                  <a:gd name="connsiteX16" fmla="*/ 136274 w 458494"/>
                  <a:gd name="connsiteY16" fmla="*/ 566306 h 729947"/>
                  <a:gd name="connsiteX17" fmla="*/ 87628 w 458494"/>
                  <a:gd name="connsiteY17" fmla="*/ 598658 h 729947"/>
                  <a:gd name="connsiteX18" fmla="*/ 52195 w 458494"/>
                  <a:gd name="connsiteY18" fmla="*/ 603813 h 729947"/>
                  <a:gd name="connsiteX19" fmla="*/ 23516 w 458494"/>
                  <a:gd name="connsiteY19" fmla="*/ 609857 h 729947"/>
                  <a:gd name="connsiteX20" fmla="*/ 1652 w 458494"/>
                  <a:gd name="connsiteY20" fmla="*/ 635928 h 729947"/>
                  <a:gd name="connsiteX21" fmla="*/ 10066 w 458494"/>
                  <a:gd name="connsiteY21" fmla="*/ 672961 h 729947"/>
                  <a:gd name="connsiteX22" fmla="*/ 41648 w 458494"/>
                  <a:gd name="connsiteY22" fmla="*/ 695122 h 729947"/>
                  <a:gd name="connsiteX23" fmla="*/ 73644 w 458494"/>
                  <a:gd name="connsiteY23" fmla="*/ 685108 h 729947"/>
                  <a:gd name="connsiteX24" fmla="*/ 89879 w 458494"/>
                  <a:gd name="connsiteY24" fmla="*/ 660044 h 729947"/>
                  <a:gd name="connsiteX25" fmla="*/ 107063 w 458494"/>
                  <a:gd name="connsiteY25" fmla="*/ 626626 h 729947"/>
                  <a:gd name="connsiteX26" fmla="*/ 108011 w 458494"/>
                  <a:gd name="connsiteY26" fmla="*/ 625974 h 729947"/>
                  <a:gd name="connsiteX27" fmla="*/ 155887 w 458494"/>
                  <a:gd name="connsiteY27" fmla="*/ 594096 h 729947"/>
                  <a:gd name="connsiteX28" fmla="*/ 237241 w 458494"/>
                  <a:gd name="connsiteY28" fmla="*/ 709816 h 729947"/>
                  <a:gd name="connsiteX29" fmla="*/ 347154 w 458494"/>
                  <a:gd name="connsiteY29" fmla="*/ 699980 h 729947"/>
                  <a:gd name="connsiteX30" fmla="*/ 351421 w 458494"/>
                  <a:gd name="connsiteY30" fmla="*/ 564470 h 729947"/>
                  <a:gd name="connsiteX31" fmla="*/ 455053 w 458494"/>
                  <a:gd name="connsiteY31" fmla="*/ 477072 h 729947"/>
                  <a:gd name="connsiteX32" fmla="*/ 390587 w 458494"/>
                  <a:gd name="connsiteY32" fmla="*/ 356967 h 729947"/>
                  <a:gd name="connsiteX33" fmla="*/ 436804 w 458494"/>
                  <a:gd name="connsiteY33" fmla="*/ 229218 h 729947"/>
                  <a:gd name="connsiteX34" fmla="*/ 321083 w 458494"/>
                  <a:gd name="connsiteY34" fmla="*/ 157463 h 729947"/>
                  <a:gd name="connsiteX35" fmla="*/ 297619 w 458494"/>
                  <a:gd name="connsiteY35" fmla="*/ 23967 h 729947"/>
                  <a:gd name="connsiteX36" fmla="*/ 252291 w 458494"/>
                  <a:gd name="connsiteY36" fmla="*/ 266 h 729947"/>
                  <a:gd name="connsiteX37" fmla="*/ 252291 w 458494"/>
                  <a:gd name="connsiteY37" fmla="*/ 266 h 7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8494" h="729947">
                    <a:moveTo>
                      <a:pt x="252291" y="207"/>
                    </a:moveTo>
                    <a:cubicBezTo>
                      <a:pt x="237300" y="2873"/>
                      <a:pt x="233330" y="24500"/>
                      <a:pt x="213303" y="30189"/>
                    </a:cubicBezTo>
                    <a:lnTo>
                      <a:pt x="154761" y="131037"/>
                    </a:lnTo>
                    <a:lnTo>
                      <a:pt x="171352" y="139451"/>
                    </a:lnTo>
                    <a:cubicBezTo>
                      <a:pt x="174314" y="140576"/>
                      <a:pt x="177573" y="139569"/>
                      <a:pt x="192090" y="136666"/>
                    </a:cubicBezTo>
                    <a:cubicBezTo>
                      <a:pt x="204593" y="134118"/>
                      <a:pt x="223494" y="132044"/>
                      <a:pt x="241151" y="140991"/>
                    </a:cubicBezTo>
                    <a:cubicBezTo>
                      <a:pt x="256616" y="148872"/>
                      <a:pt x="271489" y="160367"/>
                      <a:pt x="279429" y="178498"/>
                    </a:cubicBezTo>
                    <a:cubicBezTo>
                      <a:pt x="286894" y="195385"/>
                      <a:pt x="286065" y="219264"/>
                      <a:pt x="275162" y="241721"/>
                    </a:cubicBezTo>
                    <a:cubicBezTo>
                      <a:pt x="264201" y="264237"/>
                      <a:pt x="244410" y="279701"/>
                      <a:pt x="226397" y="283434"/>
                    </a:cubicBezTo>
                    <a:cubicBezTo>
                      <a:pt x="206607" y="287582"/>
                      <a:pt x="188772" y="282190"/>
                      <a:pt x="173426" y="274428"/>
                    </a:cubicBezTo>
                    <a:cubicBezTo>
                      <a:pt x="156302" y="265718"/>
                      <a:pt x="146880" y="250490"/>
                      <a:pt x="141251" y="239647"/>
                    </a:cubicBezTo>
                    <a:cubicBezTo>
                      <a:pt x="134615" y="226789"/>
                      <a:pt x="134260" y="225308"/>
                      <a:pt x="132245" y="224300"/>
                    </a:cubicBezTo>
                    <a:lnTo>
                      <a:pt x="107833" y="211916"/>
                    </a:lnTo>
                    <a:lnTo>
                      <a:pt x="65171" y="285449"/>
                    </a:lnTo>
                    <a:cubicBezTo>
                      <a:pt x="104870" y="317149"/>
                      <a:pt x="122409" y="369114"/>
                      <a:pt x="110025" y="418353"/>
                    </a:cubicBezTo>
                    <a:cubicBezTo>
                      <a:pt x="104159" y="441461"/>
                      <a:pt x="92013" y="462437"/>
                      <a:pt x="74948" y="479087"/>
                    </a:cubicBezTo>
                    <a:lnTo>
                      <a:pt x="136274" y="566306"/>
                    </a:lnTo>
                    <a:lnTo>
                      <a:pt x="87628" y="598658"/>
                    </a:lnTo>
                    <a:cubicBezTo>
                      <a:pt x="75481" y="606717"/>
                      <a:pt x="62919" y="604228"/>
                      <a:pt x="52195" y="603813"/>
                    </a:cubicBezTo>
                    <a:cubicBezTo>
                      <a:pt x="41470" y="603399"/>
                      <a:pt x="32404" y="603932"/>
                      <a:pt x="23516" y="609857"/>
                    </a:cubicBezTo>
                    <a:cubicBezTo>
                      <a:pt x="13147" y="616730"/>
                      <a:pt x="4852" y="625915"/>
                      <a:pt x="1652" y="635928"/>
                    </a:cubicBezTo>
                    <a:cubicBezTo>
                      <a:pt x="-1547" y="645942"/>
                      <a:pt x="-777" y="657318"/>
                      <a:pt x="10066" y="672961"/>
                    </a:cubicBezTo>
                    <a:cubicBezTo>
                      <a:pt x="21028" y="688782"/>
                      <a:pt x="31456" y="694114"/>
                      <a:pt x="41648" y="695122"/>
                    </a:cubicBezTo>
                    <a:cubicBezTo>
                      <a:pt x="51839" y="696129"/>
                      <a:pt x="62919" y="692278"/>
                      <a:pt x="73644" y="685108"/>
                    </a:cubicBezTo>
                    <a:cubicBezTo>
                      <a:pt x="82710" y="679064"/>
                      <a:pt x="86383" y="670710"/>
                      <a:pt x="89879" y="660044"/>
                    </a:cubicBezTo>
                    <a:cubicBezTo>
                      <a:pt x="93375" y="649379"/>
                      <a:pt x="95449" y="636106"/>
                      <a:pt x="107063" y="626626"/>
                    </a:cubicBezTo>
                    <a:cubicBezTo>
                      <a:pt x="107359" y="626389"/>
                      <a:pt x="107655" y="626152"/>
                      <a:pt x="108011" y="625974"/>
                    </a:cubicBezTo>
                    <a:lnTo>
                      <a:pt x="155887" y="594096"/>
                    </a:lnTo>
                    <a:lnTo>
                      <a:pt x="237241" y="709816"/>
                    </a:lnTo>
                    <a:cubicBezTo>
                      <a:pt x="298449" y="684812"/>
                      <a:pt x="283399" y="773809"/>
                      <a:pt x="347154" y="699980"/>
                    </a:cubicBezTo>
                    <a:cubicBezTo>
                      <a:pt x="418257" y="617678"/>
                      <a:pt x="304078" y="662296"/>
                      <a:pt x="351421" y="564470"/>
                    </a:cubicBezTo>
                    <a:cubicBezTo>
                      <a:pt x="398763" y="466584"/>
                      <a:pt x="434611" y="583845"/>
                      <a:pt x="455053" y="477072"/>
                    </a:cubicBezTo>
                    <a:cubicBezTo>
                      <a:pt x="475496" y="370299"/>
                      <a:pt x="398526" y="465399"/>
                      <a:pt x="390587" y="356967"/>
                    </a:cubicBezTo>
                    <a:cubicBezTo>
                      <a:pt x="382647" y="248535"/>
                      <a:pt x="472474" y="331903"/>
                      <a:pt x="436804" y="229218"/>
                    </a:cubicBezTo>
                    <a:cubicBezTo>
                      <a:pt x="401074" y="126533"/>
                      <a:pt x="382173" y="247409"/>
                      <a:pt x="321083" y="157463"/>
                    </a:cubicBezTo>
                    <a:cubicBezTo>
                      <a:pt x="259994" y="67518"/>
                      <a:pt x="379921" y="95070"/>
                      <a:pt x="297619" y="23967"/>
                    </a:cubicBezTo>
                    <a:cubicBezTo>
                      <a:pt x="274451" y="3999"/>
                      <a:pt x="261356" y="-1334"/>
                      <a:pt x="252291" y="266"/>
                    </a:cubicBezTo>
                    <a:lnTo>
                      <a:pt x="252291" y="26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A0D13F9-DDA3-87F3-DA21-9CEA4A594332}"/>
                  </a:ext>
                </a:extLst>
              </p:cNvPr>
              <p:cNvSpPr/>
              <p:nvPr/>
            </p:nvSpPr>
            <p:spPr>
              <a:xfrm>
                <a:off x="6183652" y="4158414"/>
                <a:ext cx="367726" cy="472857"/>
              </a:xfrm>
              <a:custGeom>
                <a:avLst/>
                <a:gdLst>
                  <a:gd name="connsiteX0" fmla="*/ 270552 w 367726"/>
                  <a:gd name="connsiteY0" fmla="*/ 496 h 472857"/>
                  <a:gd name="connsiteX1" fmla="*/ 263027 w 367726"/>
                  <a:gd name="connsiteY1" fmla="*/ 2866 h 472857"/>
                  <a:gd name="connsiteX2" fmla="*/ 240096 w 367726"/>
                  <a:gd name="connsiteY2" fmla="*/ 27337 h 472857"/>
                  <a:gd name="connsiteX3" fmla="*/ 238319 w 367726"/>
                  <a:gd name="connsiteY3" fmla="*/ 57141 h 472857"/>
                  <a:gd name="connsiteX4" fmla="*/ 239800 w 367726"/>
                  <a:gd name="connsiteY4" fmla="*/ 94708 h 472857"/>
                  <a:gd name="connsiteX5" fmla="*/ 239267 w 367726"/>
                  <a:gd name="connsiteY5" fmla="*/ 95715 h 472857"/>
                  <a:gd name="connsiteX6" fmla="*/ 213136 w 367726"/>
                  <a:gd name="connsiteY6" fmla="*/ 147324 h 472857"/>
                  <a:gd name="connsiteX7" fmla="*/ 95520 w 367726"/>
                  <a:gd name="connsiteY7" fmla="*/ 86175 h 472857"/>
                  <a:gd name="connsiteX8" fmla="*/ 3441 w 367726"/>
                  <a:gd name="connsiteY8" fmla="*/ 153545 h 472857"/>
                  <a:gd name="connsiteX9" fmla="*/ 67908 w 367726"/>
                  <a:gd name="connsiteY9" fmla="*/ 273710 h 472857"/>
                  <a:gd name="connsiteX10" fmla="*/ 21691 w 367726"/>
                  <a:gd name="connsiteY10" fmla="*/ 401458 h 472857"/>
                  <a:gd name="connsiteX11" fmla="*/ 136878 w 367726"/>
                  <a:gd name="connsiteY11" fmla="*/ 472384 h 472857"/>
                  <a:gd name="connsiteX12" fmla="*/ 137175 w 367726"/>
                  <a:gd name="connsiteY12" fmla="*/ 472858 h 472857"/>
                  <a:gd name="connsiteX13" fmla="*/ 215151 w 367726"/>
                  <a:gd name="connsiteY13" fmla="*/ 420360 h 472857"/>
                  <a:gd name="connsiteX14" fmla="*/ 204604 w 367726"/>
                  <a:gd name="connsiteY14" fmla="*/ 404717 h 472857"/>
                  <a:gd name="connsiteX15" fmla="*/ 185169 w 367726"/>
                  <a:gd name="connsiteY15" fmla="*/ 397014 h 472857"/>
                  <a:gd name="connsiteX16" fmla="*/ 144463 w 367726"/>
                  <a:gd name="connsiteY16" fmla="*/ 369284 h 472857"/>
                  <a:gd name="connsiteX17" fmla="*/ 129294 w 367726"/>
                  <a:gd name="connsiteY17" fmla="*/ 317912 h 472857"/>
                  <a:gd name="connsiteX18" fmla="*/ 163838 w 367726"/>
                  <a:gd name="connsiteY18" fmla="*/ 264763 h 472857"/>
                  <a:gd name="connsiteX19" fmla="*/ 226765 w 367726"/>
                  <a:gd name="connsiteY19" fmla="*/ 252142 h 472857"/>
                  <a:gd name="connsiteX20" fmla="*/ 268597 w 367726"/>
                  <a:gd name="connsiteY20" fmla="*/ 285797 h 472857"/>
                  <a:gd name="connsiteX21" fmla="*/ 279736 w 367726"/>
                  <a:gd name="connsiteY21" fmla="*/ 331896 h 472857"/>
                  <a:gd name="connsiteX22" fmla="*/ 280092 w 367726"/>
                  <a:gd name="connsiteY22" fmla="*/ 349731 h 472857"/>
                  <a:gd name="connsiteX23" fmla="*/ 292594 w 367726"/>
                  <a:gd name="connsiteY23" fmla="*/ 368277 h 472857"/>
                  <a:gd name="connsiteX24" fmla="*/ 367727 w 367726"/>
                  <a:gd name="connsiteY24" fmla="*/ 317675 h 472857"/>
                  <a:gd name="connsiteX25" fmla="*/ 347284 w 367726"/>
                  <a:gd name="connsiteY25" fmla="*/ 217183 h 472857"/>
                  <a:gd name="connsiteX26" fmla="*/ 243237 w 367726"/>
                  <a:gd name="connsiteY26" fmla="*/ 163085 h 472857"/>
                  <a:gd name="connsiteX27" fmla="*/ 270375 w 367726"/>
                  <a:gd name="connsiteY27" fmla="*/ 109521 h 472857"/>
                  <a:gd name="connsiteX28" fmla="*/ 298697 w 367726"/>
                  <a:gd name="connsiteY28" fmla="*/ 87597 h 472857"/>
                  <a:gd name="connsiteX29" fmla="*/ 320680 w 367726"/>
                  <a:gd name="connsiteY29" fmla="*/ 68222 h 472857"/>
                  <a:gd name="connsiteX30" fmla="*/ 326902 w 367726"/>
                  <a:gd name="connsiteY30" fmla="*/ 34744 h 472857"/>
                  <a:gd name="connsiteX31" fmla="*/ 301364 w 367726"/>
                  <a:gd name="connsiteY31" fmla="*/ 6658 h 472857"/>
                  <a:gd name="connsiteX32" fmla="*/ 270434 w 367726"/>
                  <a:gd name="connsiteY32" fmla="*/ 555 h 472857"/>
                  <a:gd name="connsiteX33" fmla="*/ 270434 w 367726"/>
                  <a:gd name="connsiteY33" fmla="*/ 555 h 47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7726" h="472857">
                    <a:moveTo>
                      <a:pt x="270552" y="496"/>
                    </a:moveTo>
                    <a:cubicBezTo>
                      <a:pt x="267886" y="970"/>
                      <a:pt x="265397" y="1799"/>
                      <a:pt x="263027" y="2866"/>
                    </a:cubicBezTo>
                    <a:cubicBezTo>
                      <a:pt x="253665" y="7014"/>
                      <a:pt x="245903" y="15842"/>
                      <a:pt x="240096" y="27337"/>
                    </a:cubicBezTo>
                    <a:cubicBezTo>
                      <a:pt x="235178" y="37055"/>
                      <a:pt x="236126" y="46180"/>
                      <a:pt x="238319" y="57141"/>
                    </a:cubicBezTo>
                    <a:cubicBezTo>
                      <a:pt x="240511" y="68103"/>
                      <a:pt x="245251" y="80724"/>
                      <a:pt x="239800" y="94708"/>
                    </a:cubicBezTo>
                    <a:cubicBezTo>
                      <a:pt x="239622" y="95063"/>
                      <a:pt x="239445" y="95419"/>
                      <a:pt x="239267" y="95715"/>
                    </a:cubicBezTo>
                    <a:lnTo>
                      <a:pt x="213136" y="147324"/>
                    </a:lnTo>
                    <a:lnTo>
                      <a:pt x="95520" y="86175"/>
                    </a:lnTo>
                    <a:cubicBezTo>
                      <a:pt x="53865" y="145902"/>
                      <a:pt x="22165" y="55601"/>
                      <a:pt x="3441" y="153545"/>
                    </a:cubicBezTo>
                    <a:cubicBezTo>
                      <a:pt x="-17001" y="260319"/>
                      <a:pt x="59968" y="165277"/>
                      <a:pt x="67908" y="273710"/>
                    </a:cubicBezTo>
                    <a:cubicBezTo>
                      <a:pt x="75848" y="382142"/>
                      <a:pt x="-13979" y="298774"/>
                      <a:pt x="21691" y="401458"/>
                    </a:cubicBezTo>
                    <a:cubicBezTo>
                      <a:pt x="57421" y="504143"/>
                      <a:pt x="75848" y="382438"/>
                      <a:pt x="136878" y="472384"/>
                    </a:cubicBezTo>
                    <a:cubicBezTo>
                      <a:pt x="136997" y="472562"/>
                      <a:pt x="137115" y="472680"/>
                      <a:pt x="137175" y="472858"/>
                    </a:cubicBezTo>
                    <a:lnTo>
                      <a:pt x="215151" y="420360"/>
                    </a:lnTo>
                    <a:lnTo>
                      <a:pt x="204604" y="404717"/>
                    </a:lnTo>
                    <a:cubicBezTo>
                      <a:pt x="202530" y="402288"/>
                      <a:pt x="199212" y="401577"/>
                      <a:pt x="185169" y="397014"/>
                    </a:cubicBezTo>
                    <a:cubicBezTo>
                      <a:pt x="173022" y="393104"/>
                      <a:pt x="155543" y="385756"/>
                      <a:pt x="144463" y="369284"/>
                    </a:cubicBezTo>
                    <a:cubicBezTo>
                      <a:pt x="134805" y="354886"/>
                      <a:pt x="127457" y="337584"/>
                      <a:pt x="129294" y="317912"/>
                    </a:cubicBezTo>
                    <a:cubicBezTo>
                      <a:pt x="131012" y="299544"/>
                      <a:pt x="143337" y="279102"/>
                      <a:pt x="163838" y="264763"/>
                    </a:cubicBezTo>
                    <a:cubicBezTo>
                      <a:pt x="184399" y="250423"/>
                      <a:pt x="209167" y="246631"/>
                      <a:pt x="226765" y="252142"/>
                    </a:cubicBezTo>
                    <a:cubicBezTo>
                      <a:pt x="246081" y="258186"/>
                      <a:pt x="258998" y="271517"/>
                      <a:pt x="268597" y="285797"/>
                    </a:cubicBezTo>
                    <a:cubicBezTo>
                      <a:pt x="279322" y="301736"/>
                      <a:pt x="280151" y="319630"/>
                      <a:pt x="279736" y="331896"/>
                    </a:cubicBezTo>
                    <a:cubicBezTo>
                      <a:pt x="279262" y="346353"/>
                      <a:pt x="278848" y="347835"/>
                      <a:pt x="280092" y="349731"/>
                    </a:cubicBezTo>
                    <a:lnTo>
                      <a:pt x="292594" y="368277"/>
                    </a:lnTo>
                    <a:lnTo>
                      <a:pt x="367727" y="317675"/>
                    </a:lnTo>
                    <a:cubicBezTo>
                      <a:pt x="347403" y="288404"/>
                      <a:pt x="339996" y="252082"/>
                      <a:pt x="347284" y="217183"/>
                    </a:cubicBezTo>
                    <a:lnTo>
                      <a:pt x="243237" y="163085"/>
                    </a:lnTo>
                    <a:lnTo>
                      <a:pt x="270375" y="109521"/>
                    </a:lnTo>
                    <a:cubicBezTo>
                      <a:pt x="276952" y="96544"/>
                      <a:pt x="289158" y="92515"/>
                      <a:pt x="298697" y="87597"/>
                    </a:cubicBezTo>
                    <a:cubicBezTo>
                      <a:pt x="308237" y="82679"/>
                      <a:pt x="315881" y="77761"/>
                      <a:pt x="320680" y="68222"/>
                    </a:cubicBezTo>
                    <a:cubicBezTo>
                      <a:pt x="326309" y="57141"/>
                      <a:pt x="329035" y="45054"/>
                      <a:pt x="326902" y="34744"/>
                    </a:cubicBezTo>
                    <a:cubicBezTo>
                      <a:pt x="324768" y="24434"/>
                      <a:pt x="318488" y="14953"/>
                      <a:pt x="301364" y="6658"/>
                    </a:cubicBezTo>
                    <a:cubicBezTo>
                      <a:pt x="288387" y="377"/>
                      <a:pt x="278551" y="-926"/>
                      <a:pt x="270434" y="555"/>
                    </a:cubicBezTo>
                    <a:lnTo>
                      <a:pt x="270434" y="555"/>
                    </a:lnTo>
                    <a:close/>
                  </a:path>
                </a:pathLst>
              </a:custGeom>
              <a:solidFill>
                <a:schemeClr val="accent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6EFE0A4-EB06-0FEB-CE3C-BCFE12719056}"/>
                  </a:ext>
                </a:extLst>
              </p:cNvPr>
              <p:cNvSpPr/>
              <p:nvPr/>
            </p:nvSpPr>
            <p:spPr>
              <a:xfrm>
                <a:off x="6314416" y="4437288"/>
                <a:ext cx="565577" cy="438998"/>
              </a:xfrm>
              <a:custGeom>
                <a:avLst/>
                <a:gdLst>
                  <a:gd name="connsiteX0" fmla="*/ 70700 w 565577"/>
                  <a:gd name="connsiteY0" fmla="*/ 643 h 438998"/>
                  <a:gd name="connsiteX1" fmla="*/ 50139 w 565577"/>
                  <a:gd name="connsiteY1" fmla="*/ 10182 h 438998"/>
                  <a:gd name="connsiteX2" fmla="*/ 28097 w 565577"/>
                  <a:gd name="connsiteY2" fmla="*/ 41883 h 438998"/>
                  <a:gd name="connsiteX3" fmla="*/ 38229 w 565577"/>
                  <a:gd name="connsiteY3" fmla="*/ 73820 h 438998"/>
                  <a:gd name="connsiteX4" fmla="*/ 63412 w 565577"/>
                  <a:gd name="connsiteY4" fmla="*/ 89936 h 438998"/>
                  <a:gd name="connsiteX5" fmla="*/ 96949 w 565577"/>
                  <a:gd name="connsiteY5" fmla="*/ 106942 h 438998"/>
                  <a:gd name="connsiteX6" fmla="*/ 97601 w 565577"/>
                  <a:gd name="connsiteY6" fmla="*/ 107890 h 438998"/>
                  <a:gd name="connsiteX7" fmla="*/ 128827 w 565577"/>
                  <a:gd name="connsiteY7" fmla="*/ 154344 h 438998"/>
                  <a:gd name="connsiteX8" fmla="*/ 22468 w 565577"/>
                  <a:gd name="connsiteY8" fmla="*/ 225921 h 438998"/>
                  <a:gd name="connsiteX9" fmla="*/ 30112 w 565577"/>
                  <a:gd name="connsiteY9" fmla="*/ 327658 h 438998"/>
                  <a:gd name="connsiteX10" fmla="*/ 44036 w 565577"/>
                  <a:gd name="connsiteY10" fmla="*/ 338857 h 438998"/>
                  <a:gd name="connsiteX11" fmla="*/ 165860 w 565577"/>
                  <a:gd name="connsiteY11" fmla="*/ 331272 h 438998"/>
                  <a:gd name="connsiteX12" fmla="*/ 253139 w 565577"/>
                  <a:gd name="connsiteY12" fmla="*/ 435557 h 438998"/>
                  <a:gd name="connsiteX13" fmla="*/ 373303 w 565577"/>
                  <a:gd name="connsiteY13" fmla="*/ 371090 h 438998"/>
                  <a:gd name="connsiteX14" fmla="*/ 501052 w 565577"/>
                  <a:gd name="connsiteY14" fmla="*/ 417307 h 438998"/>
                  <a:gd name="connsiteX15" fmla="*/ 565578 w 565577"/>
                  <a:gd name="connsiteY15" fmla="*/ 306090 h 438998"/>
                  <a:gd name="connsiteX16" fmla="*/ 502355 w 565577"/>
                  <a:gd name="connsiteY16" fmla="*/ 216145 h 438998"/>
                  <a:gd name="connsiteX17" fmla="*/ 484757 w 565577"/>
                  <a:gd name="connsiteY17" fmla="*/ 227817 h 438998"/>
                  <a:gd name="connsiteX18" fmla="*/ 476995 w 565577"/>
                  <a:gd name="connsiteY18" fmla="*/ 247252 h 438998"/>
                  <a:gd name="connsiteX19" fmla="*/ 449087 w 565577"/>
                  <a:gd name="connsiteY19" fmla="*/ 287840 h 438998"/>
                  <a:gd name="connsiteX20" fmla="*/ 397597 w 565577"/>
                  <a:gd name="connsiteY20" fmla="*/ 302772 h 438998"/>
                  <a:gd name="connsiteX21" fmla="*/ 344625 w 565577"/>
                  <a:gd name="connsiteY21" fmla="*/ 267991 h 438998"/>
                  <a:gd name="connsiteX22" fmla="*/ 332300 w 565577"/>
                  <a:gd name="connsiteY22" fmla="*/ 205005 h 438998"/>
                  <a:gd name="connsiteX23" fmla="*/ 366193 w 565577"/>
                  <a:gd name="connsiteY23" fmla="*/ 163350 h 438998"/>
                  <a:gd name="connsiteX24" fmla="*/ 412291 w 565577"/>
                  <a:gd name="connsiteY24" fmla="*/ 152448 h 438998"/>
                  <a:gd name="connsiteX25" fmla="*/ 430126 w 565577"/>
                  <a:gd name="connsiteY25" fmla="*/ 152152 h 438998"/>
                  <a:gd name="connsiteX26" fmla="*/ 448672 w 565577"/>
                  <a:gd name="connsiteY26" fmla="*/ 139827 h 438998"/>
                  <a:gd name="connsiteX27" fmla="*/ 405536 w 565577"/>
                  <a:gd name="connsiteY27" fmla="*/ 78441 h 438998"/>
                  <a:gd name="connsiteX28" fmla="*/ 311799 w 565577"/>
                  <a:gd name="connsiteY28" fmla="*/ 90410 h 438998"/>
                  <a:gd name="connsiteX29" fmla="*/ 261671 w 565577"/>
                  <a:gd name="connsiteY29" fmla="*/ 65050 h 438998"/>
                  <a:gd name="connsiteX30" fmla="*/ 157149 w 565577"/>
                  <a:gd name="connsiteY30" fmla="*/ 135383 h 438998"/>
                  <a:gd name="connsiteX31" fmla="*/ 124916 w 565577"/>
                  <a:gd name="connsiteY31" fmla="*/ 87448 h 438998"/>
                  <a:gd name="connsiteX32" fmla="*/ 119583 w 565577"/>
                  <a:gd name="connsiteY32" fmla="*/ 52015 h 438998"/>
                  <a:gd name="connsiteX33" fmla="*/ 113421 w 565577"/>
                  <a:gd name="connsiteY33" fmla="*/ 23336 h 438998"/>
                  <a:gd name="connsiteX34" fmla="*/ 87231 w 565577"/>
                  <a:gd name="connsiteY34" fmla="*/ 1591 h 438998"/>
                  <a:gd name="connsiteX35" fmla="*/ 70818 w 565577"/>
                  <a:gd name="connsiteY35" fmla="*/ 643 h 438998"/>
                  <a:gd name="connsiteX36" fmla="*/ 70818 w 565577"/>
                  <a:gd name="connsiteY36" fmla="*/ 643 h 43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65577" h="438998">
                    <a:moveTo>
                      <a:pt x="70700" y="643"/>
                    </a:moveTo>
                    <a:cubicBezTo>
                      <a:pt x="64656" y="1828"/>
                      <a:pt x="57901" y="4731"/>
                      <a:pt x="50139" y="10182"/>
                    </a:cubicBezTo>
                    <a:cubicBezTo>
                      <a:pt x="34378" y="21203"/>
                      <a:pt x="29105" y="31691"/>
                      <a:pt x="28097" y="41883"/>
                    </a:cubicBezTo>
                    <a:cubicBezTo>
                      <a:pt x="27149" y="52074"/>
                      <a:pt x="31060" y="63154"/>
                      <a:pt x="38229" y="73820"/>
                    </a:cubicBezTo>
                    <a:cubicBezTo>
                      <a:pt x="44332" y="82885"/>
                      <a:pt x="52687" y="86500"/>
                      <a:pt x="63412" y="89936"/>
                    </a:cubicBezTo>
                    <a:cubicBezTo>
                      <a:pt x="74077" y="93373"/>
                      <a:pt x="87350" y="95388"/>
                      <a:pt x="96949" y="106942"/>
                    </a:cubicBezTo>
                    <a:cubicBezTo>
                      <a:pt x="97186" y="107238"/>
                      <a:pt x="97423" y="107594"/>
                      <a:pt x="97601" y="107890"/>
                    </a:cubicBezTo>
                    <a:lnTo>
                      <a:pt x="128827" y="154344"/>
                    </a:lnTo>
                    <a:lnTo>
                      <a:pt x="22468" y="225921"/>
                    </a:lnTo>
                    <a:cubicBezTo>
                      <a:pt x="36511" y="277530"/>
                      <a:pt x="-40162" y="266924"/>
                      <a:pt x="30112" y="327658"/>
                    </a:cubicBezTo>
                    <a:cubicBezTo>
                      <a:pt x="35267" y="332102"/>
                      <a:pt x="39770" y="335776"/>
                      <a:pt x="44036" y="338857"/>
                    </a:cubicBezTo>
                    <a:cubicBezTo>
                      <a:pt x="107318" y="385015"/>
                      <a:pt x="74077" y="286892"/>
                      <a:pt x="165860" y="331272"/>
                    </a:cubicBezTo>
                    <a:cubicBezTo>
                      <a:pt x="263745" y="378615"/>
                      <a:pt x="146306" y="415115"/>
                      <a:pt x="253139" y="435557"/>
                    </a:cubicBezTo>
                    <a:cubicBezTo>
                      <a:pt x="359971" y="455999"/>
                      <a:pt x="264811" y="379030"/>
                      <a:pt x="373303" y="371090"/>
                    </a:cubicBezTo>
                    <a:cubicBezTo>
                      <a:pt x="481735" y="363150"/>
                      <a:pt x="398308" y="453037"/>
                      <a:pt x="501052" y="417307"/>
                    </a:cubicBezTo>
                    <a:cubicBezTo>
                      <a:pt x="601070" y="382526"/>
                      <a:pt x="488431" y="363506"/>
                      <a:pt x="565578" y="306090"/>
                    </a:cubicBezTo>
                    <a:lnTo>
                      <a:pt x="502355" y="216145"/>
                    </a:lnTo>
                    <a:lnTo>
                      <a:pt x="484757" y="227817"/>
                    </a:lnTo>
                    <a:cubicBezTo>
                      <a:pt x="482328" y="229891"/>
                      <a:pt x="481558" y="233209"/>
                      <a:pt x="476995" y="247252"/>
                    </a:cubicBezTo>
                    <a:cubicBezTo>
                      <a:pt x="473025" y="259399"/>
                      <a:pt x="465619" y="276878"/>
                      <a:pt x="449087" y="287840"/>
                    </a:cubicBezTo>
                    <a:cubicBezTo>
                      <a:pt x="434629" y="297439"/>
                      <a:pt x="417268" y="304668"/>
                      <a:pt x="397597" y="302772"/>
                    </a:cubicBezTo>
                    <a:cubicBezTo>
                      <a:pt x="379228" y="300935"/>
                      <a:pt x="358845" y="288551"/>
                      <a:pt x="344625" y="267991"/>
                    </a:cubicBezTo>
                    <a:cubicBezTo>
                      <a:pt x="330404" y="247371"/>
                      <a:pt x="326671" y="222544"/>
                      <a:pt x="332300" y="205005"/>
                    </a:cubicBezTo>
                    <a:cubicBezTo>
                      <a:pt x="338462" y="185748"/>
                      <a:pt x="351854" y="172831"/>
                      <a:pt x="366193" y="163350"/>
                    </a:cubicBezTo>
                    <a:cubicBezTo>
                      <a:pt x="382191" y="152685"/>
                      <a:pt x="400026" y="151974"/>
                      <a:pt x="412291" y="152448"/>
                    </a:cubicBezTo>
                    <a:cubicBezTo>
                      <a:pt x="426749" y="152981"/>
                      <a:pt x="428230" y="153396"/>
                      <a:pt x="430126" y="152152"/>
                    </a:cubicBezTo>
                    <a:lnTo>
                      <a:pt x="448672" y="139827"/>
                    </a:lnTo>
                    <a:lnTo>
                      <a:pt x="405536" y="78441"/>
                    </a:lnTo>
                    <a:cubicBezTo>
                      <a:pt x="376917" y="94084"/>
                      <a:pt x="343440" y="98410"/>
                      <a:pt x="311799" y="90410"/>
                    </a:cubicBezTo>
                    <a:cubicBezTo>
                      <a:pt x="293430" y="85729"/>
                      <a:pt x="276306" y="77079"/>
                      <a:pt x="261671" y="65050"/>
                    </a:cubicBezTo>
                    <a:lnTo>
                      <a:pt x="157149" y="135383"/>
                    </a:lnTo>
                    <a:lnTo>
                      <a:pt x="124916" y="87448"/>
                    </a:lnTo>
                    <a:cubicBezTo>
                      <a:pt x="116798" y="75360"/>
                      <a:pt x="119228" y="62739"/>
                      <a:pt x="119583" y="52015"/>
                    </a:cubicBezTo>
                    <a:cubicBezTo>
                      <a:pt x="119939" y="41290"/>
                      <a:pt x="119406" y="32224"/>
                      <a:pt x="113421" y="23336"/>
                    </a:cubicBezTo>
                    <a:cubicBezTo>
                      <a:pt x="106488" y="13027"/>
                      <a:pt x="97304" y="4731"/>
                      <a:pt x="87231" y="1591"/>
                    </a:cubicBezTo>
                    <a:cubicBezTo>
                      <a:pt x="82195" y="-9"/>
                      <a:pt x="76862" y="-542"/>
                      <a:pt x="70818" y="643"/>
                    </a:cubicBezTo>
                    <a:lnTo>
                      <a:pt x="70818" y="643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4BB3E62-A7EE-0C41-FA57-BA4962A66229}"/>
                </a:ext>
              </a:extLst>
            </p:cNvPr>
            <p:cNvGrpSpPr/>
            <p:nvPr/>
          </p:nvGrpSpPr>
          <p:grpSpPr>
            <a:xfrm>
              <a:off x="6988466" y="3767707"/>
              <a:ext cx="771217" cy="771212"/>
              <a:chOff x="7149594" y="4221277"/>
              <a:chExt cx="467569" cy="467566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24C81A7-A996-5B44-A35C-B3FA77A7C4F7}"/>
                  </a:ext>
                </a:extLst>
              </p:cNvPr>
              <p:cNvSpPr/>
              <p:nvPr/>
            </p:nvSpPr>
            <p:spPr>
              <a:xfrm>
                <a:off x="7192652" y="4221277"/>
                <a:ext cx="324285" cy="204069"/>
              </a:xfrm>
              <a:custGeom>
                <a:avLst/>
                <a:gdLst>
                  <a:gd name="connsiteX0" fmla="*/ 253678 w 657691"/>
                  <a:gd name="connsiteY0" fmla="*/ 14219 h 413877"/>
                  <a:gd name="connsiteX1" fmla="*/ 229384 w 657691"/>
                  <a:gd name="connsiteY1" fmla="*/ 21151 h 413877"/>
                  <a:gd name="connsiteX2" fmla="*/ 158281 w 657691"/>
                  <a:gd name="connsiteY2" fmla="*/ 136990 h 413877"/>
                  <a:gd name="connsiteX3" fmla="*/ 24015 w 657691"/>
                  <a:gd name="connsiteY3" fmla="*/ 160928 h 413877"/>
                  <a:gd name="connsiteX4" fmla="*/ 24785 w 657691"/>
                  <a:gd name="connsiteY4" fmla="*/ 285063 h 413877"/>
                  <a:gd name="connsiteX5" fmla="*/ 115678 w 657691"/>
                  <a:gd name="connsiteY5" fmla="*/ 332346 h 413877"/>
                  <a:gd name="connsiteX6" fmla="*/ 124922 w 657691"/>
                  <a:gd name="connsiteY6" fmla="*/ 314156 h 413877"/>
                  <a:gd name="connsiteX7" fmla="*/ 122137 w 657691"/>
                  <a:gd name="connsiteY7" fmla="*/ 293417 h 413877"/>
                  <a:gd name="connsiteX8" fmla="*/ 126462 w 657691"/>
                  <a:gd name="connsiteY8" fmla="*/ 244356 h 413877"/>
                  <a:gd name="connsiteX9" fmla="*/ 163910 w 657691"/>
                  <a:gd name="connsiteY9" fmla="*/ 206079 h 413877"/>
                  <a:gd name="connsiteX10" fmla="*/ 227133 w 657691"/>
                  <a:gd name="connsiteY10" fmla="*/ 210286 h 413877"/>
                  <a:gd name="connsiteX11" fmla="*/ 268846 w 657691"/>
                  <a:gd name="connsiteY11" fmla="*/ 259051 h 413877"/>
                  <a:gd name="connsiteX12" fmla="*/ 259899 w 657691"/>
                  <a:gd name="connsiteY12" fmla="*/ 312023 h 413877"/>
                  <a:gd name="connsiteX13" fmla="*/ 225118 w 657691"/>
                  <a:gd name="connsiteY13" fmla="*/ 344197 h 413877"/>
                  <a:gd name="connsiteX14" fmla="*/ 209772 w 657691"/>
                  <a:gd name="connsiteY14" fmla="*/ 353203 h 413877"/>
                  <a:gd name="connsiteX15" fmla="*/ 198514 w 657691"/>
                  <a:gd name="connsiteY15" fmla="*/ 375482 h 413877"/>
                  <a:gd name="connsiteX16" fmla="*/ 272283 w 657691"/>
                  <a:gd name="connsiteY16" fmla="*/ 413878 h 413877"/>
                  <a:gd name="connsiteX17" fmla="*/ 358140 w 657691"/>
                  <a:gd name="connsiteY17" fmla="*/ 347752 h 413877"/>
                  <a:gd name="connsiteX18" fmla="*/ 418578 w 657691"/>
                  <a:gd name="connsiteY18" fmla="*/ 348463 h 413877"/>
                  <a:gd name="connsiteX19" fmla="*/ 437065 w 657691"/>
                  <a:gd name="connsiteY19" fmla="*/ 354803 h 413877"/>
                  <a:gd name="connsiteX20" fmla="*/ 493532 w 657691"/>
                  <a:gd name="connsiteY20" fmla="*/ 257510 h 413877"/>
                  <a:gd name="connsiteX21" fmla="*/ 548104 w 657691"/>
                  <a:gd name="connsiteY21" fmla="*/ 285181 h 413877"/>
                  <a:gd name="connsiteX22" fmla="*/ 570028 w 657691"/>
                  <a:gd name="connsiteY22" fmla="*/ 313504 h 413877"/>
                  <a:gd name="connsiteX23" fmla="*/ 589403 w 657691"/>
                  <a:gd name="connsiteY23" fmla="*/ 335546 h 413877"/>
                  <a:gd name="connsiteX24" fmla="*/ 622881 w 657691"/>
                  <a:gd name="connsiteY24" fmla="*/ 341767 h 413877"/>
                  <a:gd name="connsiteX25" fmla="*/ 651026 w 657691"/>
                  <a:gd name="connsiteY25" fmla="*/ 316229 h 413877"/>
                  <a:gd name="connsiteX26" fmla="*/ 654818 w 657691"/>
                  <a:gd name="connsiteY26" fmla="*/ 277775 h 413877"/>
                  <a:gd name="connsiteX27" fmla="*/ 630347 w 657691"/>
                  <a:gd name="connsiteY27" fmla="*/ 254844 h 413877"/>
                  <a:gd name="connsiteX28" fmla="*/ 600543 w 657691"/>
                  <a:gd name="connsiteY28" fmla="*/ 253066 h 413877"/>
                  <a:gd name="connsiteX29" fmla="*/ 562976 w 657691"/>
                  <a:gd name="connsiteY29" fmla="*/ 254547 h 413877"/>
                  <a:gd name="connsiteX30" fmla="*/ 561969 w 657691"/>
                  <a:gd name="connsiteY30" fmla="*/ 254014 h 413877"/>
                  <a:gd name="connsiteX31" fmla="*/ 510775 w 657691"/>
                  <a:gd name="connsiteY31" fmla="*/ 228062 h 413877"/>
                  <a:gd name="connsiteX32" fmla="*/ 577671 w 657691"/>
                  <a:gd name="connsiteY32" fmla="*/ 112815 h 413877"/>
                  <a:gd name="connsiteX33" fmla="*/ 564636 w 657691"/>
                  <a:gd name="connsiteY33" fmla="*/ 107186 h 413877"/>
                  <a:gd name="connsiteX34" fmla="*/ 494421 w 657691"/>
                  <a:gd name="connsiteY34" fmla="*/ 7227 h 413877"/>
                  <a:gd name="connsiteX35" fmla="*/ 476586 w 657691"/>
                  <a:gd name="connsiteY35" fmla="*/ 3435 h 413877"/>
                  <a:gd name="connsiteX36" fmla="*/ 357133 w 657691"/>
                  <a:gd name="connsiteY36" fmla="*/ 68020 h 413877"/>
                  <a:gd name="connsiteX37" fmla="*/ 253856 w 657691"/>
                  <a:gd name="connsiteY37" fmla="*/ 14278 h 413877"/>
                  <a:gd name="connsiteX38" fmla="*/ 253856 w 657691"/>
                  <a:gd name="connsiteY38" fmla="*/ 14278 h 41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691" h="413877">
                    <a:moveTo>
                      <a:pt x="253678" y="14219"/>
                    </a:moveTo>
                    <a:cubicBezTo>
                      <a:pt x="247041" y="15522"/>
                      <a:pt x="239042" y="17774"/>
                      <a:pt x="229384" y="21151"/>
                    </a:cubicBezTo>
                    <a:cubicBezTo>
                      <a:pt x="126699" y="56881"/>
                      <a:pt x="248226" y="75960"/>
                      <a:pt x="158281" y="136990"/>
                    </a:cubicBezTo>
                    <a:cubicBezTo>
                      <a:pt x="68336" y="198080"/>
                      <a:pt x="95058" y="78626"/>
                      <a:pt x="24015" y="160928"/>
                    </a:cubicBezTo>
                    <a:cubicBezTo>
                      <a:pt x="-44126" y="239794"/>
                      <a:pt x="57848" y="202168"/>
                      <a:pt x="24785" y="285063"/>
                    </a:cubicBezTo>
                    <a:lnTo>
                      <a:pt x="115678" y="332346"/>
                    </a:lnTo>
                    <a:lnTo>
                      <a:pt x="124922" y="314156"/>
                    </a:lnTo>
                    <a:cubicBezTo>
                      <a:pt x="126048" y="311193"/>
                      <a:pt x="125040" y="307934"/>
                      <a:pt x="122137" y="293417"/>
                    </a:cubicBezTo>
                    <a:cubicBezTo>
                      <a:pt x="119589" y="280915"/>
                      <a:pt x="117456" y="262013"/>
                      <a:pt x="126462" y="244356"/>
                    </a:cubicBezTo>
                    <a:cubicBezTo>
                      <a:pt x="134284" y="228891"/>
                      <a:pt x="145838" y="214019"/>
                      <a:pt x="163910" y="206079"/>
                    </a:cubicBezTo>
                    <a:cubicBezTo>
                      <a:pt x="180797" y="198613"/>
                      <a:pt x="204676" y="199383"/>
                      <a:pt x="227133" y="210286"/>
                    </a:cubicBezTo>
                    <a:cubicBezTo>
                      <a:pt x="249708" y="221248"/>
                      <a:pt x="265113" y="240979"/>
                      <a:pt x="268846" y="259051"/>
                    </a:cubicBezTo>
                    <a:cubicBezTo>
                      <a:pt x="272994" y="278841"/>
                      <a:pt x="267661" y="296676"/>
                      <a:pt x="259899" y="312023"/>
                    </a:cubicBezTo>
                    <a:cubicBezTo>
                      <a:pt x="251189" y="329206"/>
                      <a:pt x="236020" y="338568"/>
                      <a:pt x="225118" y="344197"/>
                    </a:cubicBezTo>
                    <a:cubicBezTo>
                      <a:pt x="212260" y="350833"/>
                      <a:pt x="210779" y="351189"/>
                      <a:pt x="209772" y="353203"/>
                    </a:cubicBezTo>
                    <a:lnTo>
                      <a:pt x="198514" y="375482"/>
                    </a:lnTo>
                    <a:lnTo>
                      <a:pt x="272283" y="413878"/>
                    </a:lnTo>
                    <a:cubicBezTo>
                      <a:pt x="289881" y="380341"/>
                      <a:pt x="321226" y="356225"/>
                      <a:pt x="358140" y="347752"/>
                    </a:cubicBezTo>
                    <a:cubicBezTo>
                      <a:pt x="378049" y="343249"/>
                      <a:pt x="398787" y="343486"/>
                      <a:pt x="418578" y="348463"/>
                    </a:cubicBezTo>
                    <a:cubicBezTo>
                      <a:pt x="424918" y="350122"/>
                      <a:pt x="431080" y="352255"/>
                      <a:pt x="437065" y="354803"/>
                    </a:cubicBezTo>
                    <a:lnTo>
                      <a:pt x="493532" y="257510"/>
                    </a:lnTo>
                    <a:lnTo>
                      <a:pt x="548104" y="285181"/>
                    </a:lnTo>
                    <a:cubicBezTo>
                      <a:pt x="561080" y="291758"/>
                      <a:pt x="565110" y="303964"/>
                      <a:pt x="570028" y="313504"/>
                    </a:cubicBezTo>
                    <a:cubicBezTo>
                      <a:pt x="574945" y="323044"/>
                      <a:pt x="579863" y="330687"/>
                      <a:pt x="589403" y="335546"/>
                    </a:cubicBezTo>
                    <a:cubicBezTo>
                      <a:pt x="600483" y="341175"/>
                      <a:pt x="612571" y="343900"/>
                      <a:pt x="622881" y="341767"/>
                    </a:cubicBezTo>
                    <a:cubicBezTo>
                      <a:pt x="633191" y="339634"/>
                      <a:pt x="642671" y="333353"/>
                      <a:pt x="651026" y="316229"/>
                    </a:cubicBezTo>
                    <a:cubicBezTo>
                      <a:pt x="659440" y="298928"/>
                      <a:pt x="658906" y="287196"/>
                      <a:pt x="654818" y="277775"/>
                    </a:cubicBezTo>
                    <a:cubicBezTo>
                      <a:pt x="650670" y="268413"/>
                      <a:pt x="641842" y="260651"/>
                      <a:pt x="630347" y="254844"/>
                    </a:cubicBezTo>
                    <a:cubicBezTo>
                      <a:pt x="620629" y="249926"/>
                      <a:pt x="611504" y="250815"/>
                      <a:pt x="600543" y="253066"/>
                    </a:cubicBezTo>
                    <a:cubicBezTo>
                      <a:pt x="589581" y="255259"/>
                      <a:pt x="576960" y="259999"/>
                      <a:pt x="562976" y="254547"/>
                    </a:cubicBezTo>
                    <a:cubicBezTo>
                      <a:pt x="562621" y="254370"/>
                      <a:pt x="562265" y="254192"/>
                      <a:pt x="561969" y="254014"/>
                    </a:cubicBezTo>
                    <a:lnTo>
                      <a:pt x="510775" y="228062"/>
                    </a:lnTo>
                    <a:lnTo>
                      <a:pt x="577671" y="112815"/>
                    </a:lnTo>
                    <a:cubicBezTo>
                      <a:pt x="573583" y="111275"/>
                      <a:pt x="569316" y="109438"/>
                      <a:pt x="564636" y="107186"/>
                    </a:cubicBezTo>
                    <a:cubicBezTo>
                      <a:pt x="472853" y="62806"/>
                      <a:pt x="569909" y="28202"/>
                      <a:pt x="494421" y="7227"/>
                    </a:cubicBezTo>
                    <a:cubicBezTo>
                      <a:pt x="489385" y="5805"/>
                      <a:pt x="483222" y="4679"/>
                      <a:pt x="476586" y="3435"/>
                    </a:cubicBezTo>
                    <a:cubicBezTo>
                      <a:pt x="369813" y="-17007"/>
                      <a:pt x="465565" y="60140"/>
                      <a:pt x="357133" y="68020"/>
                    </a:cubicBezTo>
                    <a:cubicBezTo>
                      <a:pt x="258833" y="75190"/>
                      <a:pt x="318263" y="1539"/>
                      <a:pt x="253856" y="14278"/>
                    </a:cubicBezTo>
                    <a:lnTo>
                      <a:pt x="253856" y="14278"/>
                    </a:ln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FDACCAC-AB44-D6A6-DDE9-54E7C8A79C96}"/>
                  </a:ext>
                </a:extLst>
              </p:cNvPr>
              <p:cNvSpPr/>
              <p:nvPr/>
            </p:nvSpPr>
            <p:spPr>
              <a:xfrm>
                <a:off x="7391095" y="4264413"/>
                <a:ext cx="226068" cy="359913"/>
              </a:xfrm>
              <a:custGeom>
                <a:avLst/>
                <a:gdLst>
                  <a:gd name="connsiteX0" fmla="*/ 252291 w 458494"/>
                  <a:gd name="connsiteY0" fmla="*/ 207 h 729947"/>
                  <a:gd name="connsiteX1" fmla="*/ 213303 w 458494"/>
                  <a:gd name="connsiteY1" fmla="*/ 30189 h 729947"/>
                  <a:gd name="connsiteX2" fmla="*/ 154761 w 458494"/>
                  <a:gd name="connsiteY2" fmla="*/ 131037 h 729947"/>
                  <a:gd name="connsiteX3" fmla="*/ 171352 w 458494"/>
                  <a:gd name="connsiteY3" fmla="*/ 139451 h 729947"/>
                  <a:gd name="connsiteX4" fmla="*/ 192090 w 458494"/>
                  <a:gd name="connsiteY4" fmla="*/ 136666 h 729947"/>
                  <a:gd name="connsiteX5" fmla="*/ 241151 w 458494"/>
                  <a:gd name="connsiteY5" fmla="*/ 140991 h 729947"/>
                  <a:gd name="connsiteX6" fmla="*/ 279429 w 458494"/>
                  <a:gd name="connsiteY6" fmla="*/ 178498 h 729947"/>
                  <a:gd name="connsiteX7" fmla="*/ 275162 w 458494"/>
                  <a:gd name="connsiteY7" fmla="*/ 241721 h 729947"/>
                  <a:gd name="connsiteX8" fmla="*/ 226397 w 458494"/>
                  <a:gd name="connsiteY8" fmla="*/ 283434 h 729947"/>
                  <a:gd name="connsiteX9" fmla="*/ 173426 w 458494"/>
                  <a:gd name="connsiteY9" fmla="*/ 274428 h 729947"/>
                  <a:gd name="connsiteX10" fmla="*/ 141251 w 458494"/>
                  <a:gd name="connsiteY10" fmla="*/ 239647 h 729947"/>
                  <a:gd name="connsiteX11" fmla="*/ 132245 w 458494"/>
                  <a:gd name="connsiteY11" fmla="*/ 224300 h 729947"/>
                  <a:gd name="connsiteX12" fmla="*/ 107833 w 458494"/>
                  <a:gd name="connsiteY12" fmla="*/ 211916 h 729947"/>
                  <a:gd name="connsiteX13" fmla="*/ 65171 w 458494"/>
                  <a:gd name="connsiteY13" fmla="*/ 285449 h 729947"/>
                  <a:gd name="connsiteX14" fmla="*/ 110025 w 458494"/>
                  <a:gd name="connsiteY14" fmla="*/ 418353 h 729947"/>
                  <a:gd name="connsiteX15" fmla="*/ 74948 w 458494"/>
                  <a:gd name="connsiteY15" fmla="*/ 479087 h 729947"/>
                  <a:gd name="connsiteX16" fmla="*/ 136274 w 458494"/>
                  <a:gd name="connsiteY16" fmla="*/ 566306 h 729947"/>
                  <a:gd name="connsiteX17" fmla="*/ 87628 w 458494"/>
                  <a:gd name="connsiteY17" fmla="*/ 598658 h 729947"/>
                  <a:gd name="connsiteX18" fmla="*/ 52195 w 458494"/>
                  <a:gd name="connsiteY18" fmla="*/ 603813 h 729947"/>
                  <a:gd name="connsiteX19" fmla="*/ 23516 w 458494"/>
                  <a:gd name="connsiteY19" fmla="*/ 609857 h 729947"/>
                  <a:gd name="connsiteX20" fmla="*/ 1652 w 458494"/>
                  <a:gd name="connsiteY20" fmla="*/ 635928 h 729947"/>
                  <a:gd name="connsiteX21" fmla="*/ 10066 w 458494"/>
                  <a:gd name="connsiteY21" fmla="*/ 672961 h 729947"/>
                  <a:gd name="connsiteX22" fmla="*/ 41648 w 458494"/>
                  <a:gd name="connsiteY22" fmla="*/ 695122 h 729947"/>
                  <a:gd name="connsiteX23" fmla="*/ 73644 w 458494"/>
                  <a:gd name="connsiteY23" fmla="*/ 685108 h 729947"/>
                  <a:gd name="connsiteX24" fmla="*/ 89879 w 458494"/>
                  <a:gd name="connsiteY24" fmla="*/ 660044 h 729947"/>
                  <a:gd name="connsiteX25" fmla="*/ 107063 w 458494"/>
                  <a:gd name="connsiteY25" fmla="*/ 626626 h 729947"/>
                  <a:gd name="connsiteX26" fmla="*/ 108011 w 458494"/>
                  <a:gd name="connsiteY26" fmla="*/ 625974 h 729947"/>
                  <a:gd name="connsiteX27" fmla="*/ 155887 w 458494"/>
                  <a:gd name="connsiteY27" fmla="*/ 594096 h 729947"/>
                  <a:gd name="connsiteX28" fmla="*/ 237241 w 458494"/>
                  <a:gd name="connsiteY28" fmla="*/ 709816 h 729947"/>
                  <a:gd name="connsiteX29" fmla="*/ 347154 w 458494"/>
                  <a:gd name="connsiteY29" fmla="*/ 699980 h 729947"/>
                  <a:gd name="connsiteX30" fmla="*/ 351421 w 458494"/>
                  <a:gd name="connsiteY30" fmla="*/ 564470 h 729947"/>
                  <a:gd name="connsiteX31" fmla="*/ 455053 w 458494"/>
                  <a:gd name="connsiteY31" fmla="*/ 477072 h 729947"/>
                  <a:gd name="connsiteX32" fmla="*/ 390587 w 458494"/>
                  <a:gd name="connsiteY32" fmla="*/ 356967 h 729947"/>
                  <a:gd name="connsiteX33" fmla="*/ 436804 w 458494"/>
                  <a:gd name="connsiteY33" fmla="*/ 229218 h 729947"/>
                  <a:gd name="connsiteX34" fmla="*/ 321083 w 458494"/>
                  <a:gd name="connsiteY34" fmla="*/ 157463 h 729947"/>
                  <a:gd name="connsiteX35" fmla="*/ 297619 w 458494"/>
                  <a:gd name="connsiteY35" fmla="*/ 23967 h 729947"/>
                  <a:gd name="connsiteX36" fmla="*/ 252291 w 458494"/>
                  <a:gd name="connsiteY36" fmla="*/ 266 h 729947"/>
                  <a:gd name="connsiteX37" fmla="*/ 252291 w 458494"/>
                  <a:gd name="connsiteY37" fmla="*/ 266 h 72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58494" h="729947">
                    <a:moveTo>
                      <a:pt x="252291" y="207"/>
                    </a:moveTo>
                    <a:cubicBezTo>
                      <a:pt x="237300" y="2873"/>
                      <a:pt x="233330" y="24500"/>
                      <a:pt x="213303" y="30189"/>
                    </a:cubicBezTo>
                    <a:lnTo>
                      <a:pt x="154761" y="131037"/>
                    </a:lnTo>
                    <a:lnTo>
                      <a:pt x="171352" y="139451"/>
                    </a:lnTo>
                    <a:cubicBezTo>
                      <a:pt x="174314" y="140576"/>
                      <a:pt x="177573" y="139569"/>
                      <a:pt x="192090" y="136666"/>
                    </a:cubicBezTo>
                    <a:cubicBezTo>
                      <a:pt x="204593" y="134118"/>
                      <a:pt x="223494" y="132044"/>
                      <a:pt x="241151" y="140991"/>
                    </a:cubicBezTo>
                    <a:cubicBezTo>
                      <a:pt x="256616" y="148872"/>
                      <a:pt x="271489" y="160367"/>
                      <a:pt x="279429" y="178498"/>
                    </a:cubicBezTo>
                    <a:cubicBezTo>
                      <a:pt x="286894" y="195385"/>
                      <a:pt x="286065" y="219264"/>
                      <a:pt x="275162" y="241721"/>
                    </a:cubicBezTo>
                    <a:cubicBezTo>
                      <a:pt x="264201" y="264237"/>
                      <a:pt x="244410" y="279701"/>
                      <a:pt x="226397" y="283434"/>
                    </a:cubicBezTo>
                    <a:cubicBezTo>
                      <a:pt x="206607" y="287582"/>
                      <a:pt x="188772" y="282190"/>
                      <a:pt x="173426" y="274428"/>
                    </a:cubicBezTo>
                    <a:cubicBezTo>
                      <a:pt x="156302" y="265718"/>
                      <a:pt x="146880" y="250490"/>
                      <a:pt x="141251" y="239647"/>
                    </a:cubicBezTo>
                    <a:cubicBezTo>
                      <a:pt x="134615" y="226789"/>
                      <a:pt x="134260" y="225308"/>
                      <a:pt x="132245" y="224300"/>
                    </a:cubicBezTo>
                    <a:lnTo>
                      <a:pt x="107833" y="211916"/>
                    </a:lnTo>
                    <a:lnTo>
                      <a:pt x="65171" y="285449"/>
                    </a:lnTo>
                    <a:cubicBezTo>
                      <a:pt x="104870" y="317149"/>
                      <a:pt x="122409" y="369114"/>
                      <a:pt x="110025" y="418353"/>
                    </a:cubicBezTo>
                    <a:cubicBezTo>
                      <a:pt x="104159" y="441461"/>
                      <a:pt x="92013" y="462437"/>
                      <a:pt x="74948" y="479087"/>
                    </a:cubicBezTo>
                    <a:lnTo>
                      <a:pt x="136274" y="566306"/>
                    </a:lnTo>
                    <a:lnTo>
                      <a:pt x="87628" y="598658"/>
                    </a:lnTo>
                    <a:cubicBezTo>
                      <a:pt x="75481" y="606717"/>
                      <a:pt x="62919" y="604228"/>
                      <a:pt x="52195" y="603813"/>
                    </a:cubicBezTo>
                    <a:cubicBezTo>
                      <a:pt x="41470" y="603399"/>
                      <a:pt x="32404" y="603932"/>
                      <a:pt x="23516" y="609857"/>
                    </a:cubicBezTo>
                    <a:cubicBezTo>
                      <a:pt x="13147" y="616730"/>
                      <a:pt x="4852" y="625915"/>
                      <a:pt x="1652" y="635928"/>
                    </a:cubicBezTo>
                    <a:cubicBezTo>
                      <a:pt x="-1547" y="645942"/>
                      <a:pt x="-777" y="657318"/>
                      <a:pt x="10066" y="672961"/>
                    </a:cubicBezTo>
                    <a:cubicBezTo>
                      <a:pt x="21028" y="688782"/>
                      <a:pt x="31456" y="694114"/>
                      <a:pt x="41648" y="695122"/>
                    </a:cubicBezTo>
                    <a:cubicBezTo>
                      <a:pt x="51839" y="696129"/>
                      <a:pt x="62919" y="692278"/>
                      <a:pt x="73644" y="685108"/>
                    </a:cubicBezTo>
                    <a:cubicBezTo>
                      <a:pt x="82710" y="679064"/>
                      <a:pt x="86383" y="670710"/>
                      <a:pt x="89879" y="660044"/>
                    </a:cubicBezTo>
                    <a:cubicBezTo>
                      <a:pt x="93375" y="649379"/>
                      <a:pt x="95449" y="636106"/>
                      <a:pt x="107063" y="626626"/>
                    </a:cubicBezTo>
                    <a:cubicBezTo>
                      <a:pt x="107359" y="626389"/>
                      <a:pt x="107655" y="626152"/>
                      <a:pt x="108011" y="625974"/>
                    </a:cubicBezTo>
                    <a:lnTo>
                      <a:pt x="155887" y="594096"/>
                    </a:lnTo>
                    <a:lnTo>
                      <a:pt x="237241" y="709816"/>
                    </a:lnTo>
                    <a:cubicBezTo>
                      <a:pt x="298449" y="684812"/>
                      <a:pt x="283399" y="773809"/>
                      <a:pt x="347154" y="699980"/>
                    </a:cubicBezTo>
                    <a:cubicBezTo>
                      <a:pt x="418257" y="617678"/>
                      <a:pt x="304078" y="662296"/>
                      <a:pt x="351421" y="564470"/>
                    </a:cubicBezTo>
                    <a:cubicBezTo>
                      <a:pt x="398763" y="466584"/>
                      <a:pt x="434611" y="583845"/>
                      <a:pt x="455053" y="477072"/>
                    </a:cubicBezTo>
                    <a:cubicBezTo>
                      <a:pt x="475496" y="370299"/>
                      <a:pt x="398526" y="465399"/>
                      <a:pt x="390587" y="356967"/>
                    </a:cubicBezTo>
                    <a:cubicBezTo>
                      <a:pt x="382647" y="248535"/>
                      <a:pt x="472474" y="331903"/>
                      <a:pt x="436804" y="229218"/>
                    </a:cubicBezTo>
                    <a:cubicBezTo>
                      <a:pt x="401074" y="126533"/>
                      <a:pt x="382173" y="247409"/>
                      <a:pt x="321083" y="157463"/>
                    </a:cubicBezTo>
                    <a:cubicBezTo>
                      <a:pt x="259994" y="67518"/>
                      <a:pt x="379921" y="95070"/>
                      <a:pt x="297619" y="23967"/>
                    </a:cubicBezTo>
                    <a:cubicBezTo>
                      <a:pt x="274451" y="3999"/>
                      <a:pt x="261356" y="-1334"/>
                      <a:pt x="252291" y="266"/>
                    </a:cubicBezTo>
                    <a:lnTo>
                      <a:pt x="252291" y="266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B9BF3D4-3B63-F40F-8ACF-29AA6D54207E}"/>
                  </a:ext>
                </a:extLst>
              </p:cNvPr>
              <p:cNvSpPr/>
              <p:nvPr/>
            </p:nvSpPr>
            <p:spPr>
              <a:xfrm>
                <a:off x="7149594" y="4334884"/>
                <a:ext cx="181313" cy="233150"/>
              </a:xfrm>
              <a:custGeom>
                <a:avLst/>
                <a:gdLst>
                  <a:gd name="connsiteX0" fmla="*/ 270552 w 367726"/>
                  <a:gd name="connsiteY0" fmla="*/ 496 h 472857"/>
                  <a:gd name="connsiteX1" fmla="*/ 263027 w 367726"/>
                  <a:gd name="connsiteY1" fmla="*/ 2866 h 472857"/>
                  <a:gd name="connsiteX2" fmla="*/ 240096 w 367726"/>
                  <a:gd name="connsiteY2" fmla="*/ 27337 h 472857"/>
                  <a:gd name="connsiteX3" fmla="*/ 238319 w 367726"/>
                  <a:gd name="connsiteY3" fmla="*/ 57141 h 472857"/>
                  <a:gd name="connsiteX4" fmla="*/ 239800 w 367726"/>
                  <a:gd name="connsiteY4" fmla="*/ 94708 h 472857"/>
                  <a:gd name="connsiteX5" fmla="*/ 239267 w 367726"/>
                  <a:gd name="connsiteY5" fmla="*/ 95715 h 472857"/>
                  <a:gd name="connsiteX6" fmla="*/ 213136 w 367726"/>
                  <a:gd name="connsiteY6" fmla="*/ 147324 h 472857"/>
                  <a:gd name="connsiteX7" fmla="*/ 95520 w 367726"/>
                  <a:gd name="connsiteY7" fmla="*/ 86175 h 472857"/>
                  <a:gd name="connsiteX8" fmla="*/ 3441 w 367726"/>
                  <a:gd name="connsiteY8" fmla="*/ 153545 h 472857"/>
                  <a:gd name="connsiteX9" fmla="*/ 67908 w 367726"/>
                  <a:gd name="connsiteY9" fmla="*/ 273710 h 472857"/>
                  <a:gd name="connsiteX10" fmla="*/ 21691 w 367726"/>
                  <a:gd name="connsiteY10" fmla="*/ 401458 h 472857"/>
                  <a:gd name="connsiteX11" fmla="*/ 136878 w 367726"/>
                  <a:gd name="connsiteY11" fmla="*/ 472384 h 472857"/>
                  <a:gd name="connsiteX12" fmla="*/ 137175 w 367726"/>
                  <a:gd name="connsiteY12" fmla="*/ 472858 h 472857"/>
                  <a:gd name="connsiteX13" fmla="*/ 215151 w 367726"/>
                  <a:gd name="connsiteY13" fmla="*/ 420360 h 472857"/>
                  <a:gd name="connsiteX14" fmla="*/ 204604 w 367726"/>
                  <a:gd name="connsiteY14" fmla="*/ 404717 h 472857"/>
                  <a:gd name="connsiteX15" fmla="*/ 185169 w 367726"/>
                  <a:gd name="connsiteY15" fmla="*/ 397014 h 472857"/>
                  <a:gd name="connsiteX16" fmla="*/ 144463 w 367726"/>
                  <a:gd name="connsiteY16" fmla="*/ 369284 h 472857"/>
                  <a:gd name="connsiteX17" fmla="*/ 129294 w 367726"/>
                  <a:gd name="connsiteY17" fmla="*/ 317912 h 472857"/>
                  <a:gd name="connsiteX18" fmla="*/ 163838 w 367726"/>
                  <a:gd name="connsiteY18" fmla="*/ 264763 h 472857"/>
                  <a:gd name="connsiteX19" fmla="*/ 226765 w 367726"/>
                  <a:gd name="connsiteY19" fmla="*/ 252142 h 472857"/>
                  <a:gd name="connsiteX20" fmla="*/ 268597 w 367726"/>
                  <a:gd name="connsiteY20" fmla="*/ 285797 h 472857"/>
                  <a:gd name="connsiteX21" fmla="*/ 279736 w 367726"/>
                  <a:gd name="connsiteY21" fmla="*/ 331896 h 472857"/>
                  <a:gd name="connsiteX22" fmla="*/ 280092 w 367726"/>
                  <a:gd name="connsiteY22" fmla="*/ 349731 h 472857"/>
                  <a:gd name="connsiteX23" fmla="*/ 292594 w 367726"/>
                  <a:gd name="connsiteY23" fmla="*/ 368277 h 472857"/>
                  <a:gd name="connsiteX24" fmla="*/ 367727 w 367726"/>
                  <a:gd name="connsiteY24" fmla="*/ 317675 h 472857"/>
                  <a:gd name="connsiteX25" fmla="*/ 347284 w 367726"/>
                  <a:gd name="connsiteY25" fmla="*/ 217183 h 472857"/>
                  <a:gd name="connsiteX26" fmla="*/ 243237 w 367726"/>
                  <a:gd name="connsiteY26" fmla="*/ 163085 h 472857"/>
                  <a:gd name="connsiteX27" fmla="*/ 270375 w 367726"/>
                  <a:gd name="connsiteY27" fmla="*/ 109521 h 472857"/>
                  <a:gd name="connsiteX28" fmla="*/ 298697 w 367726"/>
                  <a:gd name="connsiteY28" fmla="*/ 87597 h 472857"/>
                  <a:gd name="connsiteX29" fmla="*/ 320680 w 367726"/>
                  <a:gd name="connsiteY29" fmla="*/ 68222 h 472857"/>
                  <a:gd name="connsiteX30" fmla="*/ 326902 w 367726"/>
                  <a:gd name="connsiteY30" fmla="*/ 34744 h 472857"/>
                  <a:gd name="connsiteX31" fmla="*/ 301364 w 367726"/>
                  <a:gd name="connsiteY31" fmla="*/ 6658 h 472857"/>
                  <a:gd name="connsiteX32" fmla="*/ 270434 w 367726"/>
                  <a:gd name="connsiteY32" fmla="*/ 555 h 472857"/>
                  <a:gd name="connsiteX33" fmla="*/ 270434 w 367726"/>
                  <a:gd name="connsiteY33" fmla="*/ 555 h 47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7726" h="472857">
                    <a:moveTo>
                      <a:pt x="270552" y="496"/>
                    </a:moveTo>
                    <a:cubicBezTo>
                      <a:pt x="267886" y="970"/>
                      <a:pt x="265397" y="1799"/>
                      <a:pt x="263027" y="2866"/>
                    </a:cubicBezTo>
                    <a:cubicBezTo>
                      <a:pt x="253665" y="7014"/>
                      <a:pt x="245903" y="15842"/>
                      <a:pt x="240096" y="27337"/>
                    </a:cubicBezTo>
                    <a:cubicBezTo>
                      <a:pt x="235178" y="37055"/>
                      <a:pt x="236126" y="46180"/>
                      <a:pt x="238319" y="57141"/>
                    </a:cubicBezTo>
                    <a:cubicBezTo>
                      <a:pt x="240511" y="68103"/>
                      <a:pt x="245251" y="80724"/>
                      <a:pt x="239800" y="94708"/>
                    </a:cubicBezTo>
                    <a:cubicBezTo>
                      <a:pt x="239622" y="95063"/>
                      <a:pt x="239445" y="95419"/>
                      <a:pt x="239267" y="95715"/>
                    </a:cubicBezTo>
                    <a:lnTo>
                      <a:pt x="213136" y="147324"/>
                    </a:lnTo>
                    <a:lnTo>
                      <a:pt x="95520" y="86175"/>
                    </a:lnTo>
                    <a:cubicBezTo>
                      <a:pt x="53865" y="145902"/>
                      <a:pt x="22165" y="55601"/>
                      <a:pt x="3441" y="153545"/>
                    </a:cubicBezTo>
                    <a:cubicBezTo>
                      <a:pt x="-17001" y="260319"/>
                      <a:pt x="59968" y="165277"/>
                      <a:pt x="67908" y="273710"/>
                    </a:cubicBezTo>
                    <a:cubicBezTo>
                      <a:pt x="75848" y="382142"/>
                      <a:pt x="-13979" y="298774"/>
                      <a:pt x="21691" y="401458"/>
                    </a:cubicBezTo>
                    <a:cubicBezTo>
                      <a:pt x="57421" y="504143"/>
                      <a:pt x="75848" y="382438"/>
                      <a:pt x="136878" y="472384"/>
                    </a:cubicBezTo>
                    <a:cubicBezTo>
                      <a:pt x="136997" y="472562"/>
                      <a:pt x="137115" y="472680"/>
                      <a:pt x="137175" y="472858"/>
                    </a:cubicBezTo>
                    <a:lnTo>
                      <a:pt x="215151" y="420360"/>
                    </a:lnTo>
                    <a:lnTo>
                      <a:pt x="204604" y="404717"/>
                    </a:lnTo>
                    <a:cubicBezTo>
                      <a:pt x="202530" y="402288"/>
                      <a:pt x="199212" y="401577"/>
                      <a:pt x="185169" y="397014"/>
                    </a:cubicBezTo>
                    <a:cubicBezTo>
                      <a:pt x="173022" y="393104"/>
                      <a:pt x="155543" y="385756"/>
                      <a:pt x="144463" y="369284"/>
                    </a:cubicBezTo>
                    <a:cubicBezTo>
                      <a:pt x="134805" y="354886"/>
                      <a:pt x="127457" y="337584"/>
                      <a:pt x="129294" y="317912"/>
                    </a:cubicBezTo>
                    <a:cubicBezTo>
                      <a:pt x="131012" y="299544"/>
                      <a:pt x="143337" y="279102"/>
                      <a:pt x="163838" y="264763"/>
                    </a:cubicBezTo>
                    <a:cubicBezTo>
                      <a:pt x="184399" y="250423"/>
                      <a:pt x="209167" y="246631"/>
                      <a:pt x="226765" y="252142"/>
                    </a:cubicBezTo>
                    <a:cubicBezTo>
                      <a:pt x="246081" y="258186"/>
                      <a:pt x="258998" y="271517"/>
                      <a:pt x="268597" y="285797"/>
                    </a:cubicBezTo>
                    <a:cubicBezTo>
                      <a:pt x="279322" y="301736"/>
                      <a:pt x="280151" y="319630"/>
                      <a:pt x="279736" y="331896"/>
                    </a:cubicBezTo>
                    <a:cubicBezTo>
                      <a:pt x="279262" y="346353"/>
                      <a:pt x="278848" y="347835"/>
                      <a:pt x="280092" y="349731"/>
                    </a:cubicBezTo>
                    <a:lnTo>
                      <a:pt x="292594" y="368277"/>
                    </a:lnTo>
                    <a:lnTo>
                      <a:pt x="367727" y="317675"/>
                    </a:lnTo>
                    <a:cubicBezTo>
                      <a:pt x="347403" y="288404"/>
                      <a:pt x="339996" y="252082"/>
                      <a:pt x="347284" y="217183"/>
                    </a:cubicBezTo>
                    <a:lnTo>
                      <a:pt x="243237" y="163085"/>
                    </a:lnTo>
                    <a:lnTo>
                      <a:pt x="270375" y="109521"/>
                    </a:lnTo>
                    <a:cubicBezTo>
                      <a:pt x="276952" y="96544"/>
                      <a:pt x="289158" y="92515"/>
                      <a:pt x="298697" y="87597"/>
                    </a:cubicBezTo>
                    <a:cubicBezTo>
                      <a:pt x="308237" y="82679"/>
                      <a:pt x="315881" y="77761"/>
                      <a:pt x="320680" y="68222"/>
                    </a:cubicBezTo>
                    <a:cubicBezTo>
                      <a:pt x="326309" y="57141"/>
                      <a:pt x="329035" y="45054"/>
                      <a:pt x="326902" y="34744"/>
                    </a:cubicBezTo>
                    <a:cubicBezTo>
                      <a:pt x="324768" y="24434"/>
                      <a:pt x="318488" y="14953"/>
                      <a:pt x="301364" y="6658"/>
                    </a:cubicBezTo>
                    <a:cubicBezTo>
                      <a:pt x="288387" y="377"/>
                      <a:pt x="278551" y="-926"/>
                      <a:pt x="270434" y="555"/>
                    </a:cubicBezTo>
                    <a:lnTo>
                      <a:pt x="270434" y="55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9251FAD-4C2F-C609-D5FD-C5F1EBB15A48}"/>
                  </a:ext>
                </a:extLst>
              </p:cNvPr>
              <p:cNvSpPr/>
              <p:nvPr/>
            </p:nvSpPr>
            <p:spPr>
              <a:xfrm>
                <a:off x="7214069" y="4472388"/>
                <a:ext cx="278867" cy="216455"/>
              </a:xfrm>
              <a:custGeom>
                <a:avLst/>
                <a:gdLst>
                  <a:gd name="connsiteX0" fmla="*/ 70700 w 565577"/>
                  <a:gd name="connsiteY0" fmla="*/ 643 h 438998"/>
                  <a:gd name="connsiteX1" fmla="*/ 50139 w 565577"/>
                  <a:gd name="connsiteY1" fmla="*/ 10182 h 438998"/>
                  <a:gd name="connsiteX2" fmla="*/ 28097 w 565577"/>
                  <a:gd name="connsiteY2" fmla="*/ 41883 h 438998"/>
                  <a:gd name="connsiteX3" fmla="*/ 38229 w 565577"/>
                  <a:gd name="connsiteY3" fmla="*/ 73820 h 438998"/>
                  <a:gd name="connsiteX4" fmla="*/ 63412 w 565577"/>
                  <a:gd name="connsiteY4" fmla="*/ 89936 h 438998"/>
                  <a:gd name="connsiteX5" fmla="*/ 96949 w 565577"/>
                  <a:gd name="connsiteY5" fmla="*/ 106942 h 438998"/>
                  <a:gd name="connsiteX6" fmla="*/ 97601 w 565577"/>
                  <a:gd name="connsiteY6" fmla="*/ 107890 h 438998"/>
                  <a:gd name="connsiteX7" fmla="*/ 128827 w 565577"/>
                  <a:gd name="connsiteY7" fmla="*/ 154344 h 438998"/>
                  <a:gd name="connsiteX8" fmla="*/ 22468 w 565577"/>
                  <a:gd name="connsiteY8" fmla="*/ 225921 h 438998"/>
                  <a:gd name="connsiteX9" fmla="*/ 30112 w 565577"/>
                  <a:gd name="connsiteY9" fmla="*/ 327658 h 438998"/>
                  <a:gd name="connsiteX10" fmla="*/ 44036 w 565577"/>
                  <a:gd name="connsiteY10" fmla="*/ 338857 h 438998"/>
                  <a:gd name="connsiteX11" fmla="*/ 165860 w 565577"/>
                  <a:gd name="connsiteY11" fmla="*/ 331272 h 438998"/>
                  <a:gd name="connsiteX12" fmla="*/ 253139 w 565577"/>
                  <a:gd name="connsiteY12" fmla="*/ 435557 h 438998"/>
                  <a:gd name="connsiteX13" fmla="*/ 373303 w 565577"/>
                  <a:gd name="connsiteY13" fmla="*/ 371090 h 438998"/>
                  <a:gd name="connsiteX14" fmla="*/ 501052 w 565577"/>
                  <a:gd name="connsiteY14" fmla="*/ 417307 h 438998"/>
                  <a:gd name="connsiteX15" fmla="*/ 565578 w 565577"/>
                  <a:gd name="connsiteY15" fmla="*/ 306090 h 438998"/>
                  <a:gd name="connsiteX16" fmla="*/ 502355 w 565577"/>
                  <a:gd name="connsiteY16" fmla="*/ 216145 h 438998"/>
                  <a:gd name="connsiteX17" fmla="*/ 484757 w 565577"/>
                  <a:gd name="connsiteY17" fmla="*/ 227817 h 438998"/>
                  <a:gd name="connsiteX18" fmla="*/ 476995 w 565577"/>
                  <a:gd name="connsiteY18" fmla="*/ 247252 h 438998"/>
                  <a:gd name="connsiteX19" fmla="*/ 449087 w 565577"/>
                  <a:gd name="connsiteY19" fmla="*/ 287840 h 438998"/>
                  <a:gd name="connsiteX20" fmla="*/ 397597 w 565577"/>
                  <a:gd name="connsiteY20" fmla="*/ 302772 h 438998"/>
                  <a:gd name="connsiteX21" fmla="*/ 344625 w 565577"/>
                  <a:gd name="connsiteY21" fmla="*/ 267991 h 438998"/>
                  <a:gd name="connsiteX22" fmla="*/ 332300 w 565577"/>
                  <a:gd name="connsiteY22" fmla="*/ 205005 h 438998"/>
                  <a:gd name="connsiteX23" fmla="*/ 366193 w 565577"/>
                  <a:gd name="connsiteY23" fmla="*/ 163350 h 438998"/>
                  <a:gd name="connsiteX24" fmla="*/ 412291 w 565577"/>
                  <a:gd name="connsiteY24" fmla="*/ 152448 h 438998"/>
                  <a:gd name="connsiteX25" fmla="*/ 430126 w 565577"/>
                  <a:gd name="connsiteY25" fmla="*/ 152152 h 438998"/>
                  <a:gd name="connsiteX26" fmla="*/ 448672 w 565577"/>
                  <a:gd name="connsiteY26" fmla="*/ 139827 h 438998"/>
                  <a:gd name="connsiteX27" fmla="*/ 405536 w 565577"/>
                  <a:gd name="connsiteY27" fmla="*/ 78441 h 438998"/>
                  <a:gd name="connsiteX28" fmla="*/ 311799 w 565577"/>
                  <a:gd name="connsiteY28" fmla="*/ 90410 h 438998"/>
                  <a:gd name="connsiteX29" fmla="*/ 261671 w 565577"/>
                  <a:gd name="connsiteY29" fmla="*/ 65050 h 438998"/>
                  <a:gd name="connsiteX30" fmla="*/ 157149 w 565577"/>
                  <a:gd name="connsiteY30" fmla="*/ 135383 h 438998"/>
                  <a:gd name="connsiteX31" fmla="*/ 124916 w 565577"/>
                  <a:gd name="connsiteY31" fmla="*/ 87448 h 438998"/>
                  <a:gd name="connsiteX32" fmla="*/ 119583 w 565577"/>
                  <a:gd name="connsiteY32" fmla="*/ 52015 h 438998"/>
                  <a:gd name="connsiteX33" fmla="*/ 113421 w 565577"/>
                  <a:gd name="connsiteY33" fmla="*/ 23336 h 438998"/>
                  <a:gd name="connsiteX34" fmla="*/ 87231 w 565577"/>
                  <a:gd name="connsiteY34" fmla="*/ 1591 h 438998"/>
                  <a:gd name="connsiteX35" fmla="*/ 70818 w 565577"/>
                  <a:gd name="connsiteY35" fmla="*/ 643 h 438998"/>
                  <a:gd name="connsiteX36" fmla="*/ 70818 w 565577"/>
                  <a:gd name="connsiteY36" fmla="*/ 643 h 43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65577" h="438998">
                    <a:moveTo>
                      <a:pt x="70700" y="643"/>
                    </a:moveTo>
                    <a:cubicBezTo>
                      <a:pt x="64656" y="1828"/>
                      <a:pt x="57901" y="4731"/>
                      <a:pt x="50139" y="10182"/>
                    </a:cubicBezTo>
                    <a:cubicBezTo>
                      <a:pt x="34378" y="21203"/>
                      <a:pt x="29105" y="31691"/>
                      <a:pt x="28097" y="41883"/>
                    </a:cubicBezTo>
                    <a:cubicBezTo>
                      <a:pt x="27149" y="52074"/>
                      <a:pt x="31060" y="63154"/>
                      <a:pt x="38229" y="73820"/>
                    </a:cubicBezTo>
                    <a:cubicBezTo>
                      <a:pt x="44332" y="82885"/>
                      <a:pt x="52687" y="86500"/>
                      <a:pt x="63412" y="89936"/>
                    </a:cubicBezTo>
                    <a:cubicBezTo>
                      <a:pt x="74077" y="93373"/>
                      <a:pt x="87350" y="95388"/>
                      <a:pt x="96949" y="106942"/>
                    </a:cubicBezTo>
                    <a:cubicBezTo>
                      <a:pt x="97186" y="107238"/>
                      <a:pt x="97423" y="107594"/>
                      <a:pt x="97601" y="107890"/>
                    </a:cubicBezTo>
                    <a:lnTo>
                      <a:pt x="128827" y="154344"/>
                    </a:lnTo>
                    <a:lnTo>
                      <a:pt x="22468" y="225921"/>
                    </a:lnTo>
                    <a:cubicBezTo>
                      <a:pt x="36511" y="277530"/>
                      <a:pt x="-40162" y="266924"/>
                      <a:pt x="30112" y="327658"/>
                    </a:cubicBezTo>
                    <a:cubicBezTo>
                      <a:pt x="35267" y="332102"/>
                      <a:pt x="39770" y="335776"/>
                      <a:pt x="44036" y="338857"/>
                    </a:cubicBezTo>
                    <a:cubicBezTo>
                      <a:pt x="107318" y="385015"/>
                      <a:pt x="74077" y="286892"/>
                      <a:pt x="165860" y="331272"/>
                    </a:cubicBezTo>
                    <a:cubicBezTo>
                      <a:pt x="263745" y="378615"/>
                      <a:pt x="146306" y="415115"/>
                      <a:pt x="253139" y="435557"/>
                    </a:cubicBezTo>
                    <a:cubicBezTo>
                      <a:pt x="359971" y="455999"/>
                      <a:pt x="264811" y="379030"/>
                      <a:pt x="373303" y="371090"/>
                    </a:cubicBezTo>
                    <a:cubicBezTo>
                      <a:pt x="481735" y="363150"/>
                      <a:pt x="398308" y="453037"/>
                      <a:pt x="501052" y="417307"/>
                    </a:cubicBezTo>
                    <a:cubicBezTo>
                      <a:pt x="601070" y="382526"/>
                      <a:pt x="488431" y="363506"/>
                      <a:pt x="565578" y="306090"/>
                    </a:cubicBezTo>
                    <a:lnTo>
                      <a:pt x="502355" y="216145"/>
                    </a:lnTo>
                    <a:lnTo>
                      <a:pt x="484757" y="227817"/>
                    </a:lnTo>
                    <a:cubicBezTo>
                      <a:pt x="482328" y="229891"/>
                      <a:pt x="481558" y="233209"/>
                      <a:pt x="476995" y="247252"/>
                    </a:cubicBezTo>
                    <a:cubicBezTo>
                      <a:pt x="473025" y="259399"/>
                      <a:pt x="465619" y="276878"/>
                      <a:pt x="449087" y="287840"/>
                    </a:cubicBezTo>
                    <a:cubicBezTo>
                      <a:pt x="434629" y="297439"/>
                      <a:pt x="417268" y="304668"/>
                      <a:pt x="397597" y="302772"/>
                    </a:cubicBezTo>
                    <a:cubicBezTo>
                      <a:pt x="379228" y="300935"/>
                      <a:pt x="358845" y="288551"/>
                      <a:pt x="344625" y="267991"/>
                    </a:cubicBezTo>
                    <a:cubicBezTo>
                      <a:pt x="330404" y="247371"/>
                      <a:pt x="326671" y="222544"/>
                      <a:pt x="332300" y="205005"/>
                    </a:cubicBezTo>
                    <a:cubicBezTo>
                      <a:pt x="338462" y="185748"/>
                      <a:pt x="351854" y="172831"/>
                      <a:pt x="366193" y="163350"/>
                    </a:cubicBezTo>
                    <a:cubicBezTo>
                      <a:pt x="382191" y="152685"/>
                      <a:pt x="400026" y="151974"/>
                      <a:pt x="412291" y="152448"/>
                    </a:cubicBezTo>
                    <a:cubicBezTo>
                      <a:pt x="426749" y="152981"/>
                      <a:pt x="428230" y="153396"/>
                      <a:pt x="430126" y="152152"/>
                    </a:cubicBezTo>
                    <a:lnTo>
                      <a:pt x="448672" y="139827"/>
                    </a:lnTo>
                    <a:lnTo>
                      <a:pt x="405536" y="78441"/>
                    </a:lnTo>
                    <a:cubicBezTo>
                      <a:pt x="376917" y="94084"/>
                      <a:pt x="343440" y="98410"/>
                      <a:pt x="311799" y="90410"/>
                    </a:cubicBezTo>
                    <a:cubicBezTo>
                      <a:pt x="293430" y="85729"/>
                      <a:pt x="276306" y="77079"/>
                      <a:pt x="261671" y="65050"/>
                    </a:cubicBezTo>
                    <a:lnTo>
                      <a:pt x="157149" y="135383"/>
                    </a:lnTo>
                    <a:lnTo>
                      <a:pt x="124916" y="87448"/>
                    </a:lnTo>
                    <a:cubicBezTo>
                      <a:pt x="116798" y="75360"/>
                      <a:pt x="119228" y="62739"/>
                      <a:pt x="119583" y="52015"/>
                    </a:cubicBezTo>
                    <a:cubicBezTo>
                      <a:pt x="119939" y="41290"/>
                      <a:pt x="119406" y="32224"/>
                      <a:pt x="113421" y="23336"/>
                    </a:cubicBezTo>
                    <a:cubicBezTo>
                      <a:pt x="106488" y="13027"/>
                      <a:pt x="97304" y="4731"/>
                      <a:pt x="87231" y="1591"/>
                    </a:cubicBezTo>
                    <a:cubicBezTo>
                      <a:pt x="82195" y="-9"/>
                      <a:pt x="76862" y="-542"/>
                      <a:pt x="70818" y="643"/>
                    </a:cubicBezTo>
                    <a:lnTo>
                      <a:pt x="70818" y="643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C6DBDAC6-E8FA-36B1-BABA-E54B17528297}"/>
              </a:ext>
            </a:extLst>
          </p:cNvPr>
          <p:cNvGrpSpPr/>
          <p:nvPr/>
        </p:nvGrpSpPr>
        <p:grpSpPr>
          <a:xfrm>
            <a:off x="8669893" y="3131587"/>
            <a:ext cx="1145727" cy="1361731"/>
            <a:chOff x="8922301" y="2916127"/>
            <a:chExt cx="1145727" cy="1361731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D8ADE8A6-E6B6-35D0-6E7E-674CE60D7426}"/>
                </a:ext>
              </a:extLst>
            </p:cNvPr>
            <p:cNvGrpSpPr/>
            <p:nvPr/>
          </p:nvGrpSpPr>
          <p:grpSpPr>
            <a:xfrm>
              <a:off x="8922301" y="3113436"/>
              <a:ext cx="1143524" cy="1164422"/>
              <a:chOff x="9416917" y="3548019"/>
              <a:chExt cx="674460" cy="686786"/>
            </a:xfrm>
          </p:grpSpPr>
          <p:pic>
            <p:nvPicPr>
              <p:cNvPr id="168" name="Graphic 167">
                <a:extLst>
                  <a:ext uri="{FF2B5EF4-FFF2-40B4-BE49-F238E27FC236}">
                    <a16:creationId xmlns:a16="http://schemas.microsoft.com/office/drawing/2014/main" id="{303CE24F-102E-CCC2-B9D8-AA2487042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16917" y="3620787"/>
                <a:ext cx="674460" cy="614018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3D5E1A0-7D21-0035-2A2F-132B361ACFFB}"/>
                  </a:ext>
                </a:extLst>
              </p:cNvPr>
              <p:cNvGrpSpPr/>
              <p:nvPr/>
            </p:nvGrpSpPr>
            <p:grpSpPr>
              <a:xfrm>
                <a:off x="9688829" y="3548019"/>
                <a:ext cx="321155" cy="321155"/>
                <a:chOff x="9360654" y="2157452"/>
                <a:chExt cx="540017" cy="540017"/>
              </a:xfrm>
            </p:grpSpPr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1B5C68E2-0E97-0845-BC86-9E002AF970DA}"/>
                    </a:ext>
                  </a:extLst>
                </p:cNvPr>
                <p:cNvSpPr/>
                <p:nvPr/>
              </p:nvSpPr>
              <p:spPr>
                <a:xfrm>
                  <a:off x="9360654" y="2157452"/>
                  <a:ext cx="540017" cy="5400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64" name="Graphic 163" descr="Checkmark with solid fill">
                  <a:extLst>
                    <a:ext uri="{FF2B5EF4-FFF2-40B4-BE49-F238E27FC236}">
                      <a16:creationId xmlns:a16="http://schemas.microsoft.com/office/drawing/2014/main" id="{0BDC49C1-9D52-CC04-991D-18A32206C3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26738" y="2250208"/>
                  <a:ext cx="400568" cy="40056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B8977325-8B9B-1FD7-388A-7CBA385D4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35773" y="2916127"/>
              <a:ext cx="832255" cy="308557"/>
            </a:xfrm>
            <a:prstGeom prst="rect">
              <a:avLst/>
            </a:prstGeom>
          </p:spPr>
        </p:pic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2632D629-DF0A-C32F-4F04-BD7703C67359}"/>
              </a:ext>
            </a:extLst>
          </p:cNvPr>
          <p:cNvGrpSpPr/>
          <p:nvPr/>
        </p:nvGrpSpPr>
        <p:grpSpPr>
          <a:xfrm>
            <a:off x="14221235" y="2130334"/>
            <a:ext cx="1162946" cy="1393551"/>
            <a:chOff x="14398073" y="2073262"/>
            <a:chExt cx="1011107" cy="1211603"/>
          </a:xfrm>
        </p:grpSpPr>
        <p:pic>
          <p:nvPicPr>
            <p:cNvPr id="176" name="Graphic 175">
              <a:extLst>
                <a:ext uri="{FF2B5EF4-FFF2-40B4-BE49-F238E27FC236}">
                  <a16:creationId xmlns:a16="http://schemas.microsoft.com/office/drawing/2014/main" id="{CB1D009C-6D4A-DD8E-2E8B-ED7064E01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398073" y="2695899"/>
              <a:ext cx="962207" cy="588966"/>
            </a:xfrm>
            <a:prstGeom prst="rect">
              <a:avLst/>
            </a:prstGeom>
          </p:spPr>
        </p:pic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8934F281-C84E-237C-4C27-4DA9E4BDE6EC}"/>
                </a:ext>
              </a:extLst>
            </p:cNvPr>
            <p:cNvGrpSpPr/>
            <p:nvPr/>
          </p:nvGrpSpPr>
          <p:grpSpPr>
            <a:xfrm>
              <a:off x="14498113" y="2073262"/>
              <a:ext cx="404933" cy="354541"/>
              <a:chOff x="14443467" y="2073253"/>
              <a:chExt cx="404933" cy="354541"/>
            </a:xfrm>
          </p:grpSpPr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569755B-72A0-0831-A5AE-AE20C5A6EF6A}"/>
                  </a:ext>
                </a:extLst>
              </p:cNvPr>
              <p:cNvSpPr/>
              <p:nvPr/>
            </p:nvSpPr>
            <p:spPr>
              <a:xfrm>
                <a:off x="14681953" y="2073253"/>
                <a:ext cx="166447" cy="230508"/>
              </a:xfrm>
              <a:custGeom>
                <a:avLst/>
                <a:gdLst>
                  <a:gd name="connsiteX0" fmla="*/ 23732 w 166447"/>
                  <a:gd name="connsiteY0" fmla="*/ 436 h 230508"/>
                  <a:gd name="connsiteX1" fmla="*/ 436 w 166447"/>
                  <a:gd name="connsiteY1" fmla="*/ 15512 h 230508"/>
                  <a:gd name="connsiteX2" fmla="*/ 15512 w 166447"/>
                  <a:gd name="connsiteY2" fmla="*/ 38765 h 230508"/>
                  <a:gd name="connsiteX3" fmla="*/ 124070 w 166447"/>
                  <a:gd name="connsiteY3" fmla="*/ 206819 h 230508"/>
                  <a:gd name="connsiteX4" fmla="*/ 126795 w 166447"/>
                  <a:gd name="connsiteY4" fmla="*/ 221555 h 230508"/>
                  <a:gd name="connsiteX5" fmla="*/ 139146 w 166447"/>
                  <a:gd name="connsiteY5" fmla="*/ 230072 h 230508"/>
                  <a:gd name="connsiteX6" fmla="*/ 162399 w 166447"/>
                  <a:gd name="connsiteY6" fmla="*/ 214996 h 230508"/>
                  <a:gd name="connsiteX7" fmla="*/ 23732 w 166447"/>
                  <a:gd name="connsiteY7" fmla="*/ 436 h 230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447" h="230508">
                    <a:moveTo>
                      <a:pt x="23732" y="436"/>
                    </a:moveTo>
                    <a:cubicBezTo>
                      <a:pt x="13127" y="-1821"/>
                      <a:pt x="2736" y="4908"/>
                      <a:pt x="436" y="15512"/>
                    </a:cubicBezTo>
                    <a:cubicBezTo>
                      <a:pt x="-1821" y="26074"/>
                      <a:pt x="4908" y="36508"/>
                      <a:pt x="15512" y="38765"/>
                    </a:cubicBezTo>
                    <a:cubicBezTo>
                      <a:pt x="91745" y="55119"/>
                      <a:pt x="140466" y="130501"/>
                      <a:pt x="124070" y="206819"/>
                    </a:cubicBezTo>
                    <a:cubicBezTo>
                      <a:pt x="122920" y="212100"/>
                      <a:pt x="124070" y="217381"/>
                      <a:pt x="126795" y="221555"/>
                    </a:cubicBezTo>
                    <a:cubicBezTo>
                      <a:pt x="129521" y="225728"/>
                      <a:pt x="133823" y="228922"/>
                      <a:pt x="139146" y="230072"/>
                    </a:cubicBezTo>
                    <a:cubicBezTo>
                      <a:pt x="149751" y="232329"/>
                      <a:pt x="160142" y="225600"/>
                      <a:pt x="162399" y="214996"/>
                    </a:cubicBezTo>
                    <a:cubicBezTo>
                      <a:pt x="183310" y="117596"/>
                      <a:pt x="121131" y="21304"/>
                      <a:pt x="23732" y="4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7E2CA0D-6CE9-8D15-E46F-72F276787BA3}"/>
                  </a:ext>
                </a:extLst>
              </p:cNvPr>
              <p:cNvSpPr/>
              <p:nvPr/>
            </p:nvSpPr>
            <p:spPr>
              <a:xfrm>
                <a:off x="14666238" y="2146591"/>
                <a:ext cx="107142" cy="141455"/>
              </a:xfrm>
              <a:custGeom>
                <a:avLst/>
                <a:gdLst>
                  <a:gd name="connsiteX0" fmla="*/ 23732 w 107142"/>
                  <a:gd name="connsiteY0" fmla="*/ 436 h 141455"/>
                  <a:gd name="connsiteX1" fmla="*/ 436 w 107142"/>
                  <a:gd name="connsiteY1" fmla="*/ 15512 h 141455"/>
                  <a:gd name="connsiteX2" fmla="*/ 15512 w 107142"/>
                  <a:gd name="connsiteY2" fmla="*/ 38765 h 141455"/>
                  <a:gd name="connsiteX3" fmla="*/ 66448 w 107142"/>
                  <a:gd name="connsiteY3" fmla="*/ 117767 h 141455"/>
                  <a:gd name="connsiteX4" fmla="*/ 69173 w 107142"/>
                  <a:gd name="connsiteY4" fmla="*/ 132502 h 141455"/>
                  <a:gd name="connsiteX5" fmla="*/ 81524 w 107142"/>
                  <a:gd name="connsiteY5" fmla="*/ 141020 h 141455"/>
                  <a:gd name="connsiteX6" fmla="*/ 104777 w 107142"/>
                  <a:gd name="connsiteY6" fmla="*/ 125944 h 141455"/>
                  <a:gd name="connsiteX7" fmla="*/ 23732 w 107142"/>
                  <a:gd name="connsiteY7" fmla="*/ 393 h 14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142" h="141455">
                    <a:moveTo>
                      <a:pt x="23732" y="436"/>
                    </a:moveTo>
                    <a:cubicBezTo>
                      <a:pt x="13127" y="-1821"/>
                      <a:pt x="2736" y="4908"/>
                      <a:pt x="436" y="15512"/>
                    </a:cubicBezTo>
                    <a:cubicBezTo>
                      <a:pt x="-1821" y="26074"/>
                      <a:pt x="4908" y="36508"/>
                      <a:pt x="15512" y="38765"/>
                    </a:cubicBezTo>
                    <a:cubicBezTo>
                      <a:pt x="51286" y="46431"/>
                      <a:pt x="74156" y="81865"/>
                      <a:pt x="66448" y="117767"/>
                    </a:cubicBezTo>
                    <a:cubicBezTo>
                      <a:pt x="65298" y="123048"/>
                      <a:pt x="66448" y="128329"/>
                      <a:pt x="69173" y="132502"/>
                    </a:cubicBezTo>
                    <a:cubicBezTo>
                      <a:pt x="71899" y="136676"/>
                      <a:pt x="76243" y="139913"/>
                      <a:pt x="81524" y="141020"/>
                    </a:cubicBezTo>
                    <a:cubicBezTo>
                      <a:pt x="92086" y="143277"/>
                      <a:pt x="102520" y="136548"/>
                      <a:pt x="104777" y="125944"/>
                    </a:cubicBezTo>
                    <a:cubicBezTo>
                      <a:pt x="117000" y="68918"/>
                      <a:pt x="80630" y="12574"/>
                      <a:pt x="23732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563B620-6576-C1B0-F1E1-E90181A36094}"/>
                  </a:ext>
                </a:extLst>
              </p:cNvPr>
              <p:cNvSpPr/>
              <p:nvPr/>
            </p:nvSpPr>
            <p:spPr>
              <a:xfrm>
                <a:off x="14443467" y="2125898"/>
                <a:ext cx="305463" cy="301896"/>
              </a:xfrm>
              <a:custGeom>
                <a:avLst/>
                <a:gdLst>
                  <a:gd name="connsiteX0" fmla="*/ 117802 w 305463"/>
                  <a:gd name="connsiteY0" fmla="*/ 15038 h 301896"/>
                  <a:gd name="connsiteX1" fmla="*/ 67633 w 305463"/>
                  <a:gd name="connsiteY1" fmla="*/ 139013 h 301896"/>
                  <a:gd name="connsiteX2" fmla="*/ 10990 w 305463"/>
                  <a:gd name="connsiteY2" fmla="*/ 175639 h 301896"/>
                  <a:gd name="connsiteX3" fmla="*/ 3878 w 305463"/>
                  <a:gd name="connsiteY3" fmla="*/ 208858 h 301896"/>
                  <a:gd name="connsiteX4" fmla="*/ 56985 w 305463"/>
                  <a:gd name="connsiteY4" fmla="*/ 290925 h 301896"/>
                  <a:gd name="connsiteX5" fmla="*/ 90204 w 305463"/>
                  <a:gd name="connsiteY5" fmla="*/ 298038 h 301896"/>
                  <a:gd name="connsiteX6" fmla="*/ 146847 w 305463"/>
                  <a:gd name="connsiteY6" fmla="*/ 261412 h 301896"/>
                  <a:gd name="connsiteX7" fmla="*/ 280489 w 305463"/>
                  <a:gd name="connsiteY7" fmla="*/ 266480 h 301896"/>
                  <a:gd name="connsiteX8" fmla="*/ 301570 w 305463"/>
                  <a:gd name="connsiteY8" fmla="*/ 229428 h 301896"/>
                  <a:gd name="connsiteX9" fmla="*/ 160262 w 305463"/>
                  <a:gd name="connsiteY9" fmla="*/ 10992 h 301896"/>
                  <a:gd name="connsiteX10" fmla="*/ 117802 w 305463"/>
                  <a:gd name="connsiteY10" fmla="*/ 15038 h 30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5463" h="301896">
                    <a:moveTo>
                      <a:pt x="117802" y="15038"/>
                    </a:moveTo>
                    <a:lnTo>
                      <a:pt x="67633" y="139013"/>
                    </a:lnTo>
                    <a:lnTo>
                      <a:pt x="10990" y="175639"/>
                    </a:lnTo>
                    <a:cubicBezTo>
                      <a:pt x="-168" y="182836"/>
                      <a:pt x="-3362" y="197742"/>
                      <a:pt x="3878" y="208858"/>
                    </a:cubicBezTo>
                    <a:lnTo>
                      <a:pt x="56985" y="290925"/>
                    </a:lnTo>
                    <a:cubicBezTo>
                      <a:pt x="64183" y="302083"/>
                      <a:pt x="79089" y="305235"/>
                      <a:pt x="90204" y="298038"/>
                    </a:cubicBezTo>
                    <a:lnTo>
                      <a:pt x="146847" y="261412"/>
                    </a:lnTo>
                    <a:lnTo>
                      <a:pt x="280489" y="266480"/>
                    </a:lnTo>
                    <a:cubicBezTo>
                      <a:pt x="299909" y="267204"/>
                      <a:pt x="312132" y="245739"/>
                      <a:pt x="301570" y="229428"/>
                    </a:cubicBezTo>
                    <a:lnTo>
                      <a:pt x="160262" y="10992"/>
                    </a:lnTo>
                    <a:cubicBezTo>
                      <a:pt x="149700" y="-5362"/>
                      <a:pt x="125084" y="-3019"/>
                      <a:pt x="117802" y="1503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9BDBAB8-2608-8B20-7848-F37C87B1B42A}"/>
                </a:ext>
              </a:extLst>
            </p:cNvPr>
            <p:cNvSpPr/>
            <p:nvPr/>
          </p:nvSpPr>
          <p:spPr>
            <a:xfrm>
              <a:off x="14690425" y="2517305"/>
              <a:ext cx="377502" cy="377502"/>
            </a:xfrm>
            <a:custGeom>
              <a:avLst/>
              <a:gdLst>
                <a:gd name="connsiteX0" fmla="*/ 188751 w 377502"/>
                <a:gd name="connsiteY0" fmla="*/ 0 h 377502"/>
                <a:gd name="connsiteX1" fmla="*/ 0 w 377502"/>
                <a:gd name="connsiteY1" fmla="*/ 188751 h 377502"/>
                <a:gd name="connsiteX2" fmla="*/ 188751 w 377502"/>
                <a:gd name="connsiteY2" fmla="*/ 377503 h 377502"/>
                <a:gd name="connsiteX3" fmla="*/ 377503 w 377502"/>
                <a:gd name="connsiteY3" fmla="*/ 188751 h 377502"/>
                <a:gd name="connsiteX4" fmla="*/ 188751 w 377502"/>
                <a:gd name="connsiteY4" fmla="*/ 0 h 377502"/>
                <a:gd name="connsiteX5" fmla="*/ 274269 w 377502"/>
                <a:gd name="connsiteY5" fmla="*/ 201528 h 377502"/>
                <a:gd name="connsiteX6" fmla="*/ 155831 w 377502"/>
                <a:gd name="connsiteY6" fmla="*/ 280359 h 377502"/>
                <a:gd name="connsiteX7" fmla="*/ 132024 w 377502"/>
                <a:gd name="connsiteY7" fmla="*/ 267625 h 377502"/>
                <a:gd name="connsiteX8" fmla="*/ 132024 w 377502"/>
                <a:gd name="connsiteY8" fmla="*/ 109963 h 377502"/>
                <a:gd name="connsiteX9" fmla="*/ 155831 w 377502"/>
                <a:gd name="connsiteY9" fmla="*/ 97229 h 377502"/>
                <a:gd name="connsiteX10" fmla="*/ 274269 w 377502"/>
                <a:gd name="connsiteY10" fmla="*/ 176103 h 377502"/>
                <a:gd name="connsiteX11" fmla="*/ 274269 w 377502"/>
                <a:gd name="connsiteY11" fmla="*/ 201571 h 37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7502" h="377502">
                  <a:moveTo>
                    <a:pt x="188751" y="0"/>
                  </a:moveTo>
                  <a:cubicBezTo>
                    <a:pt x="84666" y="0"/>
                    <a:pt x="0" y="84708"/>
                    <a:pt x="0" y="188751"/>
                  </a:cubicBezTo>
                  <a:cubicBezTo>
                    <a:pt x="0" y="292795"/>
                    <a:pt x="84708" y="377503"/>
                    <a:pt x="188751" y="377503"/>
                  </a:cubicBezTo>
                  <a:cubicBezTo>
                    <a:pt x="292795" y="377503"/>
                    <a:pt x="377503" y="292837"/>
                    <a:pt x="377503" y="188751"/>
                  </a:cubicBezTo>
                  <a:cubicBezTo>
                    <a:pt x="377503" y="84666"/>
                    <a:pt x="292837" y="0"/>
                    <a:pt x="188751" y="0"/>
                  </a:cubicBezTo>
                  <a:close/>
                  <a:moveTo>
                    <a:pt x="274269" y="201528"/>
                  </a:moveTo>
                  <a:lnTo>
                    <a:pt x="155831" y="280359"/>
                  </a:lnTo>
                  <a:cubicBezTo>
                    <a:pt x="145652" y="287130"/>
                    <a:pt x="132024" y="279805"/>
                    <a:pt x="132024" y="267625"/>
                  </a:cubicBezTo>
                  <a:lnTo>
                    <a:pt x="132024" y="109963"/>
                  </a:lnTo>
                  <a:cubicBezTo>
                    <a:pt x="132024" y="97783"/>
                    <a:pt x="145652" y="90458"/>
                    <a:pt x="155831" y="97229"/>
                  </a:cubicBezTo>
                  <a:lnTo>
                    <a:pt x="274269" y="176103"/>
                  </a:lnTo>
                  <a:cubicBezTo>
                    <a:pt x="283383" y="182150"/>
                    <a:pt x="283383" y="195523"/>
                    <a:pt x="274269" y="201571"/>
                  </a:cubicBez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F94C65D5-0060-10DA-CD74-23615518D135}"/>
                </a:ext>
              </a:extLst>
            </p:cNvPr>
            <p:cNvGrpSpPr/>
            <p:nvPr/>
          </p:nvGrpSpPr>
          <p:grpSpPr>
            <a:xfrm>
              <a:off x="14987374" y="2163122"/>
              <a:ext cx="421806" cy="318482"/>
              <a:chOff x="15010931" y="2171788"/>
              <a:chExt cx="421806" cy="318482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EB3091EE-783E-83EF-7005-39A7E65865B4}"/>
                  </a:ext>
                </a:extLst>
              </p:cNvPr>
              <p:cNvSpPr/>
              <p:nvPr/>
            </p:nvSpPr>
            <p:spPr>
              <a:xfrm>
                <a:off x="15065274" y="2171788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6A7AA9C-A79D-8792-0AEE-0F1E39F62D57}"/>
                  </a:ext>
                </a:extLst>
              </p:cNvPr>
              <p:cNvSpPr/>
              <p:nvPr/>
            </p:nvSpPr>
            <p:spPr>
              <a:xfrm>
                <a:off x="15038103" y="2260202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72AA1E72-E283-2FDC-0C69-18FEAC222941}"/>
                  </a:ext>
                </a:extLst>
              </p:cNvPr>
              <p:cNvSpPr/>
              <p:nvPr/>
            </p:nvSpPr>
            <p:spPr>
              <a:xfrm>
                <a:off x="15010931" y="2348572"/>
                <a:ext cx="367463" cy="141698"/>
              </a:xfrm>
              <a:custGeom>
                <a:avLst/>
                <a:gdLst>
                  <a:gd name="connsiteX0" fmla="*/ 21662 w 367463"/>
                  <a:gd name="connsiteY0" fmla="*/ 44529 h 141698"/>
                  <a:gd name="connsiteX1" fmla="*/ 332599 w 367463"/>
                  <a:gd name="connsiteY1" fmla="*/ 140098 h 141698"/>
                  <a:gd name="connsiteX2" fmla="*/ 366670 w 367463"/>
                  <a:gd name="connsiteY2" fmla="*/ 127066 h 141698"/>
                  <a:gd name="connsiteX3" fmla="*/ 345801 w 367463"/>
                  <a:gd name="connsiteY3" fmla="*/ 97169 h 141698"/>
                  <a:gd name="connsiteX4" fmla="*/ 34864 w 367463"/>
                  <a:gd name="connsiteY4" fmla="*/ 1600 h 141698"/>
                  <a:gd name="connsiteX5" fmla="*/ 793 w 367463"/>
                  <a:gd name="connsiteY5" fmla="*/ 14632 h 141698"/>
                  <a:gd name="connsiteX6" fmla="*/ 21662 w 367463"/>
                  <a:gd name="connsiteY6" fmla="*/ 44529 h 141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63" h="141698">
                    <a:moveTo>
                      <a:pt x="21662" y="44529"/>
                    </a:moveTo>
                    <a:lnTo>
                      <a:pt x="332599" y="140098"/>
                    </a:lnTo>
                    <a:cubicBezTo>
                      <a:pt x="347760" y="144740"/>
                      <a:pt x="363007" y="138948"/>
                      <a:pt x="366670" y="127066"/>
                    </a:cubicBezTo>
                    <a:cubicBezTo>
                      <a:pt x="370332" y="115184"/>
                      <a:pt x="360963" y="101853"/>
                      <a:pt x="345801" y="97169"/>
                    </a:cubicBezTo>
                    <a:lnTo>
                      <a:pt x="34864" y="1600"/>
                    </a:lnTo>
                    <a:cubicBezTo>
                      <a:pt x="19703" y="-3042"/>
                      <a:pt x="4456" y="2750"/>
                      <a:pt x="793" y="14632"/>
                    </a:cubicBezTo>
                    <a:cubicBezTo>
                      <a:pt x="-2869" y="26515"/>
                      <a:pt x="6500" y="39845"/>
                      <a:pt x="21662" y="4452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7" name="Google Shape;186;p38">
            <a:extLst>
              <a:ext uri="{FF2B5EF4-FFF2-40B4-BE49-F238E27FC236}">
                <a16:creationId xmlns:a16="http://schemas.microsoft.com/office/drawing/2014/main" id="{D7EBC19C-02CB-0923-8292-57B99C2187D3}"/>
              </a:ext>
            </a:extLst>
          </p:cNvPr>
          <p:cNvSpPr txBox="1"/>
          <p:nvPr/>
        </p:nvSpPr>
        <p:spPr>
          <a:xfrm>
            <a:off x="8121920" y="5166601"/>
            <a:ext cx="2700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mo"/>
                <a:ea typeface="Arimo"/>
                <a:cs typeface="Arimo"/>
                <a:sym typeface="Arimo"/>
              </a:rPr>
              <a:t>ENSURE UNDERSTANDING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F8BB9EB7-4C57-1FD2-83E3-E9999865FE5E}"/>
              </a:ext>
            </a:extLst>
          </p:cNvPr>
          <p:cNvSpPr/>
          <p:nvPr/>
        </p:nvSpPr>
        <p:spPr>
          <a:xfrm>
            <a:off x="2595641" y="6729309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25475927-9F7C-CF8C-F921-BC6B0117792A}"/>
              </a:ext>
            </a:extLst>
          </p:cNvPr>
          <p:cNvSpPr/>
          <p:nvPr/>
        </p:nvSpPr>
        <p:spPr>
          <a:xfrm>
            <a:off x="5358219" y="6144978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CF84862A-08B3-3DBA-40CB-42517208BFB3}"/>
              </a:ext>
            </a:extLst>
          </p:cNvPr>
          <p:cNvSpPr/>
          <p:nvPr/>
        </p:nvSpPr>
        <p:spPr>
          <a:xfrm>
            <a:off x="7805549" y="5596240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66ED7BF0-0879-4485-8EB6-3527B48A8AC0}"/>
              </a:ext>
            </a:extLst>
          </p:cNvPr>
          <p:cNvSpPr/>
          <p:nvPr/>
        </p:nvSpPr>
        <p:spPr>
          <a:xfrm>
            <a:off x="10512829" y="5030967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D5BEEC1D-AB47-781B-7A4E-22DE82CA25FD}"/>
              </a:ext>
            </a:extLst>
          </p:cNvPr>
          <p:cNvSpPr/>
          <p:nvPr/>
        </p:nvSpPr>
        <p:spPr>
          <a:xfrm>
            <a:off x="13196376" y="4456973"/>
            <a:ext cx="203442" cy="345117"/>
          </a:xfrm>
          <a:prstGeom prst="chevron">
            <a:avLst/>
          </a:prstGeom>
          <a:solidFill>
            <a:schemeClr val="l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2668-49BA-525A-CA9C-7A336D25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4" y="3777205"/>
            <a:ext cx="16256000" cy="1104900"/>
          </a:xfrm>
        </p:spPr>
        <p:txBody>
          <a:bodyPr>
            <a:noAutofit/>
          </a:bodyPr>
          <a:lstStyle/>
          <a:p>
            <a:r>
              <a:rPr lang="en-US" sz="13800" dirty="0"/>
              <a:t>Selling is hard…</a:t>
            </a:r>
            <a:br>
              <a:rPr lang="en-US" sz="13800" dirty="0"/>
            </a:br>
            <a:r>
              <a:rPr lang="en-US" sz="13800" dirty="0"/>
              <a:t>Really hard</a:t>
            </a:r>
          </a:p>
        </p:txBody>
      </p:sp>
    </p:spTree>
    <p:extLst>
      <p:ext uri="{BB962C8B-B14F-4D97-AF65-F5344CB8AC3E}">
        <p14:creationId xmlns:p14="http://schemas.microsoft.com/office/powerpoint/2010/main" val="1326301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EG">
      <a:dk1>
        <a:srgbClr val="000000"/>
      </a:dk1>
      <a:lt1>
        <a:srgbClr val="FFFFFF"/>
      </a:lt1>
      <a:dk2>
        <a:srgbClr val="454545"/>
      </a:dk2>
      <a:lt2>
        <a:srgbClr val="7B7B7B"/>
      </a:lt2>
      <a:accent1>
        <a:srgbClr val="E45C24"/>
      </a:accent1>
      <a:accent2>
        <a:srgbClr val="FCA87D"/>
      </a:accent2>
      <a:accent3>
        <a:srgbClr val="305252"/>
      </a:accent3>
      <a:accent4>
        <a:srgbClr val="488286"/>
      </a:accent4>
      <a:accent5>
        <a:srgbClr val="B7D5D4"/>
      </a:accent5>
      <a:accent6>
        <a:srgbClr val="77878B"/>
      </a:accent6>
      <a:hlink>
        <a:srgbClr val="E45C24"/>
      </a:hlink>
      <a:folHlink>
        <a:srgbClr val="7B7B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Mainspire">
      <a:dk1>
        <a:srgbClr val="000000"/>
      </a:dk1>
      <a:lt1>
        <a:srgbClr val="FFFFFF"/>
      </a:lt1>
      <a:dk2>
        <a:srgbClr val="454545"/>
      </a:dk2>
      <a:lt2>
        <a:srgbClr val="FFFFFF"/>
      </a:lt2>
      <a:accent1>
        <a:srgbClr val="E45C24"/>
      </a:accent1>
      <a:accent2>
        <a:srgbClr val="454545"/>
      </a:accent2>
      <a:accent3>
        <a:srgbClr val="7B7B7B"/>
      </a:accent3>
      <a:accent4>
        <a:srgbClr val="FCA87D"/>
      </a:accent4>
      <a:accent5>
        <a:srgbClr val="000000"/>
      </a:accent5>
      <a:accent6>
        <a:srgbClr val="FFFFFF"/>
      </a:accent6>
      <a:hlink>
        <a:srgbClr val="E45C24"/>
      </a:hlink>
      <a:folHlink>
        <a:srgbClr val="7B7B7B"/>
      </a:folHlink>
    </a:clrScheme>
    <a:fontScheme name="Mainspire">
      <a:majorFont>
        <a:latin typeface="Aileron Heavy"/>
        <a:ea typeface=""/>
        <a:cs typeface=""/>
      </a:majorFont>
      <a:minorFont>
        <a:latin typeface="Arim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4817</TotalTime>
  <Words>2433</Words>
  <Application>Microsoft Office PowerPoint</Application>
  <PresentationFormat>Custom</PresentationFormat>
  <Paragraphs>713</Paragraphs>
  <Slides>36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Articulate</vt:lpstr>
      <vt:lpstr>Aileron Heavy</vt:lpstr>
      <vt:lpstr>Arimo</vt:lpstr>
      <vt:lpstr>Aileron</vt:lpstr>
      <vt:lpstr>Calibri</vt:lpstr>
      <vt:lpstr>Arial</vt:lpstr>
      <vt:lpstr>Custom Design</vt:lpstr>
      <vt:lpstr>Office Theme</vt:lpstr>
      <vt:lpstr>PowerPoint Presentation</vt:lpstr>
      <vt:lpstr>PowerPoint Presentation</vt:lpstr>
      <vt:lpstr>Sales Teams Have Limited Time to Sell</vt:lpstr>
      <vt:lpstr>Data is the New Oil…</vt:lpstr>
      <vt:lpstr>The Sales Knowledge Network</vt:lpstr>
      <vt:lpstr>From Chaos to Convergence</vt:lpstr>
      <vt:lpstr>PowerPoint Presentation</vt:lpstr>
      <vt:lpstr>The Pathway to Competency</vt:lpstr>
      <vt:lpstr>Selling is hard… Really hard</vt:lpstr>
      <vt:lpstr>The Pathway to Competency</vt:lpstr>
      <vt:lpstr>PowerPoint Presentation</vt:lpstr>
      <vt:lpstr>Evolution of Readiness</vt:lpstr>
      <vt:lpstr>PowerPoint Presentation</vt:lpstr>
      <vt:lpstr>Readiness (Everboarding) Cycle</vt:lpstr>
      <vt:lpstr>PowerPoint Presentation</vt:lpstr>
      <vt:lpstr>Readiness Platform</vt:lpstr>
      <vt:lpstr>PowerPoint Presentation</vt:lpstr>
      <vt:lpstr>Strategy</vt:lpstr>
      <vt:lpstr>Are You Ready?</vt:lpstr>
      <vt:lpstr>The Pathway to Competency</vt:lpstr>
      <vt:lpstr>The Pathway to Competency</vt:lpstr>
      <vt:lpstr>The Pathway to Competency</vt:lpstr>
      <vt:lpstr>The Pathway to Competency</vt:lpstr>
      <vt:lpstr>The Pathway to Competency</vt:lpstr>
      <vt:lpstr>PowerPoint Presentation</vt:lpstr>
      <vt:lpstr>PowerPoint Presentation</vt:lpstr>
      <vt:lpstr>CASE  STUDY</vt:lpstr>
      <vt:lpstr>CASE  STUDY</vt:lpstr>
      <vt:lpstr>CASE  STUDY</vt:lpstr>
      <vt:lpstr>PowerPoint Presentation</vt:lpstr>
      <vt:lpstr>Sales Enablement Market Opportunity For AI/ML (Use Cases)</vt:lpstr>
      <vt:lpstr>TEG Compliments Tiga Labs Providing (our unique IP):</vt:lpstr>
      <vt:lpstr>TEG GTM Support For Tiga Labs GTM: :</vt:lpstr>
      <vt:lpstr>TEG GTM Support For Tiga Labs GTM</vt:lpstr>
      <vt:lpstr>Our Partnership Request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Mauri Thomas</dc:creator>
  <cp:lastModifiedBy>Marc McNamara</cp:lastModifiedBy>
  <cp:revision>27</cp:revision>
  <dcterms:created xsi:type="dcterms:W3CDTF">2022-08-22T18:07:26Z</dcterms:created>
  <dcterms:modified xsi:type="dcterms:W3CDTF">2026-01-23T18:56:04Z</dcterms:modified>
</cp:coreProperties>
</file>